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47"/>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Amatic SC" panose="00000500000000000000" pitchFamily="2" charset="-79"/>
      <p:regular r:id="rId48"/>
      <p:bold r:id="rId49"/>
    </p:embeddedFont>
    <p:embeddedFont>
      <p:font typeface="Calibri" panose="020F0502020204030204" pitchFamily="34" charset="0"/>
      <p:regular r:id="rId50"/>
      <p:bold r:id="rId51"/>
      <p:italic r:id="rId52"/>
      <p:boldItalic r:id="rId53"/>
    </p:embeddedFont>
    <p:embeddedFont>
      <p:font typeface="Inter" panose="020B0604020202020204" charset="0"/>
      <p:regular r:id="rId54"/>
      <p:bold r:id="rId55"/>
    </p:embeddedFont>
    <p:embeddedFont>
      <p:font typeface="Proxima Nova" panose="020B0604020202020204" charset="0"/>
      <p:regular r:id="rId56"/>
      <p:bold r:id="rId57"/>
      <p:italic r:id="rId58"/>
      <p:boldItalic r:id="rId59"/>
    </p:embeddedFont>
    <p:embeddedFont>
      <p:font typeface="Proxima Nova Semibold" panose="020B0604020202020204" charset="0"/>
      <p:regular r:id="rId60"/>
      <p:bold r:id="rId61"/>
      <p:boldItalic r:id="rId62"/>
    </p:embeddedFont>
    <p:embeddedFont>
      <p:font typeface="Roboto Medium" panose="02000000000000000000" pitchFamily="2" charset="0"/>
      <p:regular r:id="rId63"/>
      <p:bold r:id="rId64"/>
      <p:italic r:id="rId65"/>
      <p:boldItalic r:id="rId66"/>
    </p:embeddedFont>
    <p:embeddedFont>
      <p:font typeface="Rubik Light" panose="020B0604020202020204" charset="-79"/>
      <p:bold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8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0B42D4-28A1-419B-9E05-71221B9C0FBD}">
  <a:tblStyle styleId="{B10B42D4-28A1-419B-9E05-71221B9C0F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d4afe119d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bd4afe119d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bd4afe119d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bd4afe119d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bd4afe119d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bd4afe119d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bd4afe119d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bd4afe119d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bd4afe119d_0_4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bd4afe119d_0_4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bd4afe119d_0_4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bd4afe119d_0_4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bd4afe119d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bd4afe119d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bd4afe119d_0_5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bd4afe119d_0_5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bd4afe119d_0_5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bd4afe119d_0_5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bd4afe119d_0_5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bd4afe119d_0_5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ba63fda84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ba63fda84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bd4afe119d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bd4afe119d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bd4afe119d_0_5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bd4afe119d_0_5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ba63fda84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ba63fda84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bd4afe119d_0_5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bd4afe119d_0_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bd4afe119d_0_20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bd4afe119d_0_20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ba63fda84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ba63fda84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ba63fda848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ba63fda84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SLIDES_API747648699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7" name="Google Shape;2297;SLIDES_API74764869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SLIDES_API74764869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SLIDES_API74764869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bd4afe119d_0_13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gbd4afe119d_0_13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ba63fda84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ba63fda84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bd4afe119d_0_13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6" name="Google Shape;2336;gbd4afe119d_0_13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bd4afe119d_0_13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bd4afe119d_0_13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7"/>
        <p:cNvGrpSpPr/>
        <p:nvPr/>
      </p:nvGrpSpPr>
      <p:grpSpPr>
        <a:xfrm>
          <a:off x="0" y="0"/>
          <a:ext cx="0" cy="0"/>
          <a:chOff x="0" y="0"/>
          <a:chExt cx="0" cy="0"/>
        </a:xfrm>
      </p:grpSpPr>
      <p:sp>
        <p:nvSpPr>
          <p:cNvPr id="2688" name="Google Shape;2688;gbd4afe119d_0_13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9" name="Google Shape;2689;gbd4afe119d_0_13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4"/>
        <p:cNvGrpSpPr/>
        <p:nvPr/>
      </p:nvGrpSpPr>
      <p:grpSpPr>
        <a:xfrm>
          <a:off x="0" y="0"/>
          <a:ext cx="0" cy="0"/>
          <a:chOff x="0" y="0"/>
          <a:chExt cx="0" cy="0"/>
        </a:xfrm>
      </p:grpSpPr>
      <p:sp>
        <p:nvSpPr>
          <p:cNvPr id="5475" name="Google Shape;5475;gbd4afe119d_0_16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6" name="Google Shape;5476;gbd4afe119d_0_16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3"/>
        <p:cNvGrpSpPr/>
        <p:nvPr/>
      </p:nvGrpSpPr>
      <p:grpSpPr>
        <a:xfrm>
          <a:off x="0" y="0"/>
          <a:ext cx="0" cy="0"/>
          <a:chOff x="0" y="0"/>
          <a:chExt cx="0" cy="0"/>
        </a:xfrm>
      </p:grpSpPr>
      <p:sp>
        <p:nvSpPr>
          <p:cNvPr id="5894" name="Google Shape;5894;gbd4afe119d_0_16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5" name="Google Shape;5895;gbd4afe119d_0_16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3"/>
        <p:cNvGrpSpPr/>
        <p:nvPr/>
      </p:nvGrpSpPr>
      <p:grpSpPr>
        <a:xfrm>
          <a:off x="0" y="0"/>
          <a:ext cx="0" cy="0"/>
          <a:chOff x="0" y="0"/>
          <a:chExt cx="0" cy="0"/>
        </a:xfrm>
      </p:grpSpPr>
      <p:sp>
        <p:nvSpPr>
          <p:cNvPr id="6064" name="Google Shape;6064;gbd4afe119d_0_16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5" name="Google Shape;6065;gbd4afe119d_0_16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8"/>
        <p:cNvGrpSpPr/>
        <p:nvPr/>
      </p:nvGrpSpPr>
      <p:grpSpPr>
        <a:xfrm>
          <a:off x="0" y="0"/>
          <a:ext cx="0" cy="0"/>
          <a:chOff x="0" y="0"/>
          <a:chExt cx="0" cy="0"/>
        </a:xfrm>
      </p:grpSpPr>
      <p:sp>
        <p:nvSpPr>
          <p:cNvPr id="6469" name="Google Shape;6469;gbd4afe119d_0_17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0" name="Google Shape;6470;gbd4afe119d_0_17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8"/>
        <p:cNvGrpSpPr/>
        <p:nvPr/>
      </p:nvGrpSpPr>
      <p:grpSpPr>
        <a:xfrm>
          <a:off x="0" y="0"/>
          <a:ext cx="0" cy="0"/>
          <a:chOff x="0" y="0"/>
          <a:chExt cx="0" cy="0"/>
        </a:xfrm>
      </p:grpSpPr>
      <p:sp>
        <p:nvSpPr>
          <p:cNvPr id="6849" name="Google Shape;6849;gbd4afe119d_0_17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0" name="Google Shape;6850;gbd4afe119d_0_17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2"/>
        <p:cNvGrpSpPr/>
        <p:nvPr/>
      </p:nvGrpSpPr>
      <p:grpSpPr>
        <a:xfrm>
          <a:off x="0" y="0"/>
          <a:ext cx="0" cy="0"/>
          <a:chOff x="0" y="0"/>
          <a:chExt cx="0" cy="0"/>
        </a:xfrm>
      </p:grpSpPr>
      <p:sp>
        <p:nvSpPr>
          <p:cNvPr id="7263" name="Google Shape;7263;gbd4afe119d_0_18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4" name="Google Shape;7264;gbd4afe119d_0_18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3"/>
        <p:cNvGrpSpPr/>
        <p:nvPr/>
      </p:nvGrpSpPr>
      <p:grpSpPr>
        <a:xfrm>
          <a:off x="0" y="0"/>
          <a:ext cx="0" cy="0"/>
          <a:chOff x="0" y="0"/>
          <a:chExt cx="0" cy="0"/>
        </a:xfrm>
      </p:grpSpPr>
      <p:sp>
        <p:nvSpPr>
          <p:cNvPr id="7624" name="Google Shape;7624;gbd4afe119d_0_18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5" name="Google Shape;7625;gbd4afe119d_0_18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bd4afe119d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bd4afe11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3"/>
        <p:cNvGrpSpPr/>
        <p:nvPr/>
      </p:nvGrpSpPr>
      <p:grpSpPr>
        <a:xfrm>
          <a:off x="0" y="0"/>
          <a:ext cx="0" cy="0"/>
          <a:chOff x="0" y="0"/>
          <a:chExt cx="0" cy="0"/>
        </a:xfrm>
      </p:grpSpPr>
      <p:sp>
        <p:nvSpPr>
          <p:cNvPr id="8134" name="Google Shape;8134;gbd4afe119d_0_19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5" name="Google Shape;8135;gbd4afe119d_0_19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3"/>
        <p:cNvGrpSpPr/>
        <p:nvPr/>
      </p:nvGrpSpPr>
      <p:grpSpPr>
        <a:xfrm>
          <a:off x="0" y="0"/>
          <a:ext cx="0" cy="0"/>
          <a:chOff x="0" y="0"/>
          <a:chExt cx="0" cy="0"/>
        </a:xfrm>
      </p:grpSpPr>
      <p:sp>
        <p:nvSpPr>
          <p:cNvPr id="8754" name="Google Shape;8754;gbd4afe119d_0_19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5" name="Google Shape;8755;gbd4afe119d_0_19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7"/>
        <p:cNvGrpSpPr/>
        <p:nvPr/>
      </p:nvGrpSpPr>
      <p:grpSpPr>
        <a:xfrm>
          <a:off x="0" y="0"/>
          <a:ext cx="0" cy="0"/>
          <a:chOff x="0" y="0"/>
          <a:chExt cx="0" cy="0"/>
        </a:xfrm>
      </p:grpSpPr>
      <p:sp>
        <p:nvSpPr>
          <p:cNvPr id="9348" name="Google Shape;9348;gbd4afe119d_0_20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9" name="Google Shape;9349;gbd4afe119d_0_20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8"/>
        <p:cNvGrpSpPr/>
        <p:nvPr/>
      </p:nvGrpSpPr>
      <p:grpSpPr>
        <a:xfrm>
          <a:off x="0" y="0"/>
          <a:ext cx="0" cy="0"/>
          <a:chOff x="0" y="0"/>
          <a:chExt cx="0" cy="0"/>
        </a:xfrm>
      </p:grpSpPr>
      <p:sp>
        <p:nvSpPr>
          <p:cNvPr id="9669" name="Google Shape;9669;gbd4afe119d_0_20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0" name="Google Shape;9670;gbd4afe119d_0_20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3"/>
        <p:cNvGrpSpPr/>
        <p:nvPr/>
      </p:nvGrpSpPr>
      <p:grpSpPr>
        <a:xfrm>
          <a:off x="0" y="0"/>
          <a:ext cx="0" cy="0"/>
          <a:chOff x="0" y="0"/>
          <a:chExt cx="0" cy="0"/>
        </a:xfrm>
      </p:grpSpPr>
      <p:sp>
        <p:nvSpPr>
          <p:cNvPr id="9974" name="Google Shape;9974;gbd4afe119d_0_20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5" name="Google Shape;9975;gbd4afe119d_0_20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bd4afe119d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bd4afe119d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bd4afe119d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bd4afe119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bd4afe119d_0_4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bd4afe119d_0_4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bd4afe11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bd4afe11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825750" y="-53600"/>
            <a:ext cx="3366000" cy="750600"/>
            <a:chOff x="708950" y="-197625"/>
            <a:chExt cx="3366000" cy="750600"/>
          </a:xfrm>
        </p:grpSpPr>
        <p:grpSp>
          <p:nvGrpSpPr>
            <p:cNvPr id="10" name="Google Shape;10;p2"/>
            <p:cNvGrpSpPr/>
            <p:nvPr/>
          </p:nvGrpSpPr>
          <p:grpSpPr>
            <a:xfrm>
              <a:off x="708950" y="-197625"/>
              <a:ext cx="3366000" cy="750600"/>
              <a:chOff x="2532375" y="2321825"/>
              <a:chExt cx="3366000" cy="750600"/>
            </a:xfrm>
          </p:grpSpPr>
          <p:sp>
            <p:nvSpPr>
              <p:cNvPr id="11" name="Google Shape;11;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JULY 11, 2021 - 11H</a:t>
              </a:r>
              <a:endParaRPr sz="1500">
                <a:solidFill>
                  <a:schemeClr val="dk1"/>
                </a:solidFill>
                <a:latin typeface="Rubik Light"/>
                <a:ea typeface="Rubik Light"/>
                <a:cs typeface="Rubik Light"/>
                <a:sym typeface="Rubik Light"/>
              </a:endParaRPr>
            </a:p>
          </p:txBody>
        </p:sp>
        <p:sp>
          <p:nvSpPr>
            <p:cNvPr id="14" name="Google Shape;1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5" name="Google Shape;15;p2"/>
          <p:cNvGrpSpPr/>
          <p:nvPr/>
        </p:nvGrpSpPr>
        <p:grpSpPr>
          <a:xfrm>
            <a:off x="139575" y="383000"/>
            <a:ext cx="3366000" cy="750600"/>
            <a:chOff x="708950" y="-197625"/>
            <a:chExt cx="3366000" cy="750600"/>
          </a:xfrm>
        </p:grpSpPr>
        <p:grpSp>
          <p:nvGrpSpPr>
            <p:cNvPr id="16" name="Google Shape;16;p2"/>
            <p:cNvGrpSpPr/>
            <p:nvPr/>
          </p:nvGrpSpPr>
          <p:grpSpPr>
            <a:xfrm>
              <a:off x="708950" y="-197625"/>
              <a:ext cx="3366000" cy="750600"/>
              <a:chOff x="2532375" y="2321825"/>
              <a:chExt cx="3366000" cy="750600"/>
            </a:xfrm>
          </p:grpSpPr>
          <p:sp>
            <p:nvSpPr>
              <p:cNvPr id="17" name="Google Shape;17;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AUGUST 8, 2021 - 16H</a:t>
              </a:r>
              <a:endParaRPr sz="1500">
                <a:solidFill>
                  <a:schemeClr val="dk1"/>
                </a:solidFill>
                <a:latin typeface="Rubik Light"/>
                <a:ea typeface="Rubik Light"/>
                <a:cs typeface="Rubik Light"/>
                <a:sym typeface="Rubik Light"/>
              </a:endParaRPr>
            </a:p>
          </p:txBody>
        </p:sp>
        <p:sp>
          <p:nvSpPr>
            <p:cNvPr id="20" name="Google Shape;2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21" name="Google Shape;21;p2"/>
          <p:cNvGrpSpPr/>
          <p:nvPr/>
        </p:nvGrpSpPr>
        <p:grpSpPr>
          <a:xfrm>
            <a:off x="6268775" y="3438050"/>
            <a:ext cx="3366000" cy="750600"/>
            <a:chOff x="708950" y="-197625"/>
            <a:chExt cx="3366000" cy="750600"/>
          </a:xfrm>
        </p:grpSpPr>
        <p:grpSp>
          <p:nvGrpSpPr>
            <p:cNvPr id="22" name="Google Shape;22;p2"/>
            <p:cNvGrpSpPr/>
            <p:nvPr/>
          </p:nvGrpSpPr>
          <p:grpSpPr>
            <a:xfrm>
              <a:off x="708950" y="-197625"/>
              <a:ext cx="3366000" cy="750600"/>
              <a:chOff x="2532375" y="2321825"/>
              <a:chExt cx="3366000" cy="750600"/>
            </a:xfrm>
          </p:grpSpPr>
          <p:sp>
            <p:nvSpPr>
              <p:cNvPr id="23" name="Google Shape;23;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2021 - 18H</a:t>
              </a:r>
              <a:endParaRPr sz="1500">
                <a:solidFill>
                  <a:schemeClr val="dk1"/>
                </a:solidFill>
                <a:latin typeface="Rubik Light"/>
                <a:ea typeface="Rubik Light"/>
                <a:cs typeface="Rubik Light"/>
                <a:sym typeface="Rubik Light"/>
              </a:endParaRPr>
            </a:p>
          </p:txBody>
        </p:sp>
        <p:sp>
          <p:nvSpPr>
            <p:cNvPr id="26" name="Google Shape;2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27" name="Google Shape;27;p2"/>
          <p:cNvGrpSpPr/>
          <p:nvPr/>
        </p:nvGrpSpPr>
        <p:grpSpPr>
          <a:xfrm>
            <a:off x="5582600" y="3874650"/>
            <a:ext cx="3366000" cy="750600"/>
            <a:chOff x="708950" y="-197625"/>
            <a:chExt cx="3366000" cy="750600"/>
          </a:xfrm>
        </p:grpSpPr>
        <p:grpSp>
          <p:nvGrpSpPr>
            <p:cNvPr id="28" name="Google Shape;28;p2"/>
            <p:cNvGrpSpPr/>
            <p:nvPr/>
          </p:nvGrpSpPr>
          <p:grpSpPr>
            <a:xfrm>
              <a:off x="708950" y="-197625"/>
              <a:ext cx="3366000" cy="750600"/>
              <a:chOff x="2532375" y="2321825"/>
              <a:chExt cx="3366000" cy="750600"/>
            </a:xfrm>
          </p:grpSpPr>
          <p:sp>
            <p:nvSpPr>
              <p:cNvPr id="29" name="Google Shape;29;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2021 - 15H</a:t>
              </a:r>
              <a:endParaRPr sz="1500">
                <a:solidFill>
                  <a:schemeClr val="dk1"/>
                </a:solidFill>
                <a:latin typeface="Rubik Light"/>
                <a:ea typeface="Rubik Light"/>
                <a:cs typeface="Rubik Light"/>
                <a:sym typeface="Rubik Light"/>
              </a:endParaRPr>
            </a:p>
          </p:txBody>
        </p:sp>
        <p:sp>
          <p:nvSpPr>
            <p:cNvPr id="32" name="Google Shape;3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3" name="Google Shape;33;p2"/>
          <p:cNvGrpSpPr/>
          <p:nvPr/>
        </p:nvGrpSpPr>
        <p:grpSpPr>
          <a:xfrm>
            <a:off x="4896425" y="4311250"/>
            <a:ext cx="3366000" cy="750600"/>
            <a:chOff x="708950" y="-197625"/>
            <a:chExt cx="3366000" cy="750600"/>
          </a:xfrm>
        </p:grpSpPr>
        <p:grpSp>
          <p:nvGrpSpPr>
            <p:cNvPr id="34" name="Google Shape;34;p2"/>
            <p:cNvGrpSpPr/>
            <p:nvPr/>
          </p:nvGrpSpPr>
          <p:grpSpPr>
            <a:xfrm>
              <a:off x="708950" y="-197625"/>
              <a:ext cx="3366000" cy="750600"/>
              <a:chOff x="2532375" y="2321825"/>
              <a:chExt cx="3366000" cy="750600"/>
            </a:xfrm>
          </p:grpSpPr>
          <p:sp>
            <p:nvSpPr>
              <p:cNvPr id="35" name="Google Shape;35;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2021 - 15H</a:t>
              </a:r>
              <a:endParaRPr sz="1500">
                <a:solidFill>
                  <a:schemeClr val="dk1"/>
                </a:solidFill>
                <a:latin typeface="Rubik Light"/>
                <a:ea typeface="Rubik Light"/>
                <a:cs typeface="Rubik Light"/>
                <a:sym typeface="Rubik Light"/>
              </a:endParaRPr>
            </a:p>
          </p:txBody>
        </p:sp>
        <p:sp>
          <p:nvSpPr>
            <p:cNvPr id="38" name="Google Shape;3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9" name="Google Shape;39;p2"/>
          <p:cNvGrpSpPr/>
          <p:nvPr/>
        </p:nvGrpSpPr>
        <p:grpSpPr>
          <a:xfrm>
            <a:off x="1511925" y="-490200"/>
            <a:ext cx="3366000" cy="750600"/>
            <a:chOff x="708950" y="-197625"/>
            <a:chExt cx="3366000" cy="750600"/>
          </a:xfrm>
        </p:grpSpPr>
        <p:grpSp>
          <p:nvGrpSpPr>
            <p:cNvPr id="40" name="Google Shape;40;p2"/>
            <p:cNvGrpSpPr/>
            <p:nvPr/>
          </p:nvGrpSpPr>
          <p:grpSpPr>
            <a:xfrm>
              <a:off x="708950" y="-197625"/>
              <a:ext cx="3366000" cy="750600"/>
              <a:chOff x="2532375" y="2321825"/>
              <a:chExt cx="3366000" cy="750600"/>
            </a:xfrm>
          </p:grpSpPr>
          <p:sp>
            <p:nvSpPr>
              <p:cNvPr id="41" name="Google Shape;41;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25, 2021 - 12H</a:t>
              </a:r>
              <a:endParaRPr sz="1500">
                <a:solidFill>
                  <a:schemeClr val="dk1"/>
                </a:solidFill>
                <a:latin typeface="Rubik Light"/>
                <a:ea typeface="Rubik Light"/>
                <a:cs typeface="Rubik Light"/>
                <a:sym typeface="Rubik Light"/>
              </a:endParaRPr>
            </a:p>
          </p:txBody>
        </p:sp>
        <p:sp>
          <p:nvSpPr>
            <p:cNvPr id="44" name="Google Shape;4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45" name="Google Shape;45;p2"/>
          <p:cNvGrpSpPr/>
          <p:nvPr/>
        </p:nvGrpSpPr>
        <p:grpSpPr>
          <a:xfrm>
            <a:off x="4210250" y="4747850"/>
            <a:ext cx="3366000" cy="750600"/>
            <a:chOff x="708950" y="-197625"/>
            <a:chExt cx="3366000" cy="750600"/>
          </a:xfrm>
        </p:grpSpPr>
        <p:grpSp>
          <p:nvGrpSpPr>
            <p:cNvPr id="46" name="Google Shape;46;p2"/>
            <p:cNvGrpSpPr/>
            <p:nvPr/>
          </p:nvGrpSpPr>
          <p:grpSpPr>
            <a:xfrm>
              <a:off x="708950" y="-197625"/>
              <a:ext cx="3366000" cy="750600"/>
              <a:chOff x="2532375" y="2321825"/>
              <a:chExt cx="3366000" cy="750600"/>
            </a:xfrm>
          </p:grpSpPr>
          <p:sp>
            <p:nvSpPr>
              <p:cNvPr id="47" name="Google Shape;47;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MARCH 22, 2021 - 15H</a:t>
              </a:r>
              <a:endParaRPr sz="1500">
                <a:solidFill>
                  <a:schemeClr val="dk1"/>
                </a:solidFill>
                <a:latin typeface="Rubik Light"/>
                <a:ea typeface="Rubik Light"/>
                <a:cs typeface="Rubik Light"/>
                <a:sym typeface="Rubik Light"/>
              </a:endParaRPr>
            </a:p>
          </p:txBody>
        </p:sp>
        <p:sp>
          <p:nvSpPr>
            <p:cNvPr id="50" name="Google Shape;5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51" name="Google Shape;51;p2"/>
          <p:cNvGrpSpPr/>
          <p:nvPr/>
        </p:nvGrpSpPr>
        <p:grpSpPr>
          <a:xfrm>
            <a:off x="-546600" y="819600"/>
            <a:ext cx="3366000" cy="750600"/>
            <a:chOff x="708950" y="-197625"/>
            <a:chExt cx="3366000" cy="750600"/>
          </a:xfrm>
        </p:grpSpPr>
        <p:grpSp>
          <p:nvGrpSpPr>
            <p:cNvPr id="52" name="Google Shape;52;p2"/>
            <p:cNvGrpSpPr/>
            <p:nvPr/>
          </p:nvGrpSpPr>
          <p:grpSpPr>
            <a:xfrm>
              <a:off x="708950" y="-197625"/>
              <a:ext cx="3366000" cy="750600"/>
              <a:chOff x="2532375" y="2321825"/>
              <a:chExt cx="3366000" cy="750600"/>
            </a:xfrm>
          </p:grpSpPr>
          <p:sp>
            <p:nvSpPr>
              <p:cNvPr id="53" name="Google Shape;53;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APRIL 15, 2021 - 15H</a:t>
              </a:r>
              <a:endParaRPr sz="1500">
                <a:solidFill>
                  <a:schemeClr val="dk1"/>
                </a:solidFill>
                <a:latin typeface="Rubik Light"/>
                <a:ea typeface="Rubik Light"/>
                <a:cs typeface="Rubik Light"/>
                <a:sym typeface="Rubik Light"/>
              </a:endParaRPr>
            </a:p>
          </p:txBody>
        </p:sp>
        <p:sp>
          <p:nvSpPr>
            <p:cNvPr id="56" name="Google Shape;5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57" name="Google Shape;57;p2"/>
          <p:cNvGrpSpPr/>
          <p:nvPr/>
        </p:nvGrpSpPr>
        <p:grpSpPr>
          <a:xfrm>
            <a:off x="6881600" y="-310550"/>
            <a:ext cx="3366000" cy="750600"/>
            <a:chOff x="708950" y="-197625"/>
            <a:chExt cx="3366000" cy="750600"/>
          </a:xfrm>
        </p:grpSpPr>
        <p:grpSp>
          <p:nvGrpSpPr>
            <p:cNvPr id="58" name="Google Shape;58;p2"/>
            <p:cNvGrpSpPr/>
            <p:nvPr/>
          </p:nvGrpSpPr>
          <p:grpSpPr>
            <a:xfrm>
              <a:off x="708950" y="-197625"/>
              <a:ext cx="3366000" cy="750600"/>
              <a:chOff x="2532375" y="2321825"/>
              <a:chExt cx="3366000" cy="750600"/>
            </a:xfrm>
          </p:grpSpPr>
          <p:sp>
            <p:nvSpPr>
              <p:cNvPr id="59" name="Google Shape;59;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2021 - 18H</a:t>
              </a:r>
              <a:endParaRPr sz="1500">
                <a:solidFill>
                  <a:schemeClr val="dk1"/>
                </a:solidFill>
                <a:latin typeface="Rubik Light"/>
                <a:ea typeface="Rubik Light"/>
                <a:cs typeface="Rubik Light"/>
                <a:sym typeface="Rubik Light"/>
              </a:endParaRPr>
            </a:p>
          </p:txBody>
        </p:sp>
        <p:sp>
          <p:nvSpPr>
            <p:cNvPr id="62" name="Google Shape;6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63" name="Google Shape;63;p2"/>
          <p:cNvGrpSpPr/>
          <p:nvPr/>
        </p:nvGrpSpPr>
        <p:grpSpPr>
          <a:xfrm>
            <a:off x="6195425" y="126050"/>
            <a:ext cx="3366000" cy="750600"/>
            <a:chOff x="708950" y="-197625"/>
            <a:chExt cx="3366000" cy="750600"/>
          </a:xfrm>
        </p:grpSpPr>
        <p:grpSp>
          <p:nvGrpSpPr>
            <p:cNvPr id="64" name="Google Shape;64;p2"/>
            <p:cNvGrpSpPr/>
            <p:nvPr/>
          </p:nvGrpSpPr>
          <p:grpSpPr>
            <a:xfrm>
              <a:off x="708950" y="-197625"/>
              <a:ext cx="3366000" cy="750600"/>
              <a:chOff x="2532375" y="2321825"/>
              <a:chExt cx="3366000" cy="750600"/>
            </a:xfrm>
          </p:grpSpPr>
          <p:sp>
            <p:nvSpPr>
              <p:cNvPr id="65" name="Google Shape;65;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2021 - 15H</a:t>
              </a:r>
              <a:endParaRPr sz="1500">
                <a:solidFill>
                  <a:schemeClr val="dk1"/>
                </a:solidFill>
                <a:latin typeface="Rubik Light"/>
                <a:ea typeface="Rubik Light"/>
                <a:cs typeface="Rubik Light"/>
                <a:sym typeface="Rubik Light"/>
              </a:endParaRPr>
            </a:p>
          </p:txBody>
        </p:sp>
        <p:sp>
          <p:nvSpPr>
            <p:cNvPr id="68" name="Google Shape;6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69" name="Google Shape;69;p2"/>
          <p:cNvGrpSpPr/>
          <p:nvPr/>
        </p:nvGrpSpPr>
        <p:grpSpPr>
          <a:xfrm>
            <a:off x="5509250" y="562650"/>
            <a:ext cx="3366000" cy="750600"/>
            <a:chOff x="708950" y="-197625"/>
            <a:chExt cx="3366000" cy="750600"/>
          </a:xfrm>
        </p:grpSpPr>
        <p:grpSp>
          <p:nvGrpSpPr>
            <p:cNvPr id="70" name="Google Shape;70;p2"/>
            <p:cNvGrpSpPr/>
            <p:nvPr/>
          </p:nvGrpSpPr>
          <p:grpSpPr>
            <a:xfrm>
              <a:off x="708950" y="-197625"/>
              <a:ext cx="3366000" cy="750600"/>
              <a:chOff x="2532375" y="2321825"/>
              <a:chExt cx="3366000" cy="750600"/>
            </a:xfrm>
          </p:grpSpPr>
          <p:sp>
            <p:nvSpPr>
              <p:cNvPr id="71" name="Google Shape;71;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2021 - 15H</a:t>
              </a:r>
              <a:endParaRPr sz="1500">
                <a:solidFill>
                  <a:schemeClr val="dk1"/>
                </a:solidFill>
                <a:latin typeface="Rubik Light"/>
                <a:ea typeface="Rubik Light"/>
                <a:cs typeface="Rubik Light"/>
                <a:sym typeface="Rubik Light"/>
              </a:endParaRPr>
            </a:p>
          </p:txBody>
        </p:sp>
        <p:sp>
          <p:nvSpPr>
            <p:cNvPr id="74" name="Google Shape;7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sp>
        <p:nvSpPr>
          <p:cNvPr id="75" name="Google Shape;75;p2"/>
          <p:cNvSpPr/>
          <p:nvPr/>
        </p:nvSpPr>
        <p:spPr>
          <a:xfrm>
            <a:off x="726850" y="683250"/>
            <a:ext cx="7697100" cy="37770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2"/>
          <p:cNvCxnSpPr/>
          <p:nvPr/>
        </p:nvCxnSpPr>
        <p:spPr>
          <a:xfrm>
            <a:off x="720000" y="1064389"/>
            <a:ext cx="7697100" cy="0"/>
          </a:xfrm>
          <a:prstGeom prst="straightConnector1">
            <a:avLst/>
          </a:prstGeom>
          <a:noFill/>
          <a:ln w="28575" cap="flat" cmpd="sng">
            <a:solidFill>
              <a:schemeClr val="dk1"/>
            </a:solidFill>
            <a:prstDash val="solid"/>
            <a:round/>
            <a:headEnd type="none" w="med" len="med"/>
            <a:tailEnd type="none" w="med" len="med"/>
          </a:ln>
        </p:spPr>
      </p:cxnSp>
      <p:sp>
        <p:nvSpPr>
          <p:cNvPr id="77" name="Google Shape;77;p2"/>
          <p:cNvSpPr/>
          <p:nvPr/>
        </p:nvSpPr>
        <p:spPr>
          <a:xfrm>
            <a:off x="7368795" y="816719"/>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666043" y="816719"/>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963292" y="816719"/>
            <a:ext cx="140400" cy="140400"/>
          </a:xfrm>
          <a:prstGeom prst="ellipse">
            <a:avLst/>
          </a:prstGeom>
          <a:solidFill>
            <a:schemeClr val="accent5"/>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atin typeface="Rubik Light"/>
                <a:ea typeface="Rubik Light"/>
                <a:cs typeface="Rubik Light"/>
                <a:sym typeface="Rubik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1" name="Google Shape;81;p2"/>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atin typeface="Inter"/>
                <a:ea typeface="Inter"/>
                <a:cs typeface="Inter"/>
                <a:sym typeface="Int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99"/>
        <p:cNvGrpSpPr/>
        <p:nvPr/>
      </p:nvGrpSpPr>
      <p:grpSpPr>
        <a:xfrm>
          <a:off x="0" y="0"/>
          <a:ext cx="0" cy="0"/>
          <a:chOff x="0" y="0"/>
          <a:chExt cx="0" cy="0"/>
        </a:xfrm>
      </p:grpSpPr>
      <p:grpSp>
        <p:nvGrpSpPr>
          <p:cNvPr id="200" name="Google Shape;200;p11"/>
          <p:cNvGrpSpPr/>
          <p:nvPr/>
        </p:nvGrpSpPr>
        <p:grpSpPr>
          <a:xfrm>
            <a:off x="247200" y="332350"/>
            <a:ext cx="8649600" cy="4478700"/>
            <a:chOff x="247200" y="332350"/>
            <a:chExt cx="8649600" cy="4478700"/>
          </a:xfrm>
        </p:grpSpPr>
        <p:sp>
          <p:nvSpPr>
            <p:cNvPr id="201" name="Google Shape;201;p11"/>
            <p:cNvSpPr/>
            <p:nvPr/>
          </p:nvSpPr>
          <p:spPr>
            <a:xfrm>
              <a:off x="247200" y="332350"/>
              <a:ext cx="8649600" cy="4478700"/>
            </a:xfrm>
            <a:prstGeom prst="roundRect">
              <a:avLst>
                <a:gd name="adj" fmla="val 3336"/>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247200" y="473369"/>
              <a:ext cx="8642700" cy="247681"/>
              <a:chOff x="247200" y="1419444"/>
              <a:chExt cx="8642700" cy="247681"/>
            </a:xfrm>
          </p:grpSpPr>
          <p:cxnSp>
            <p:nvCxnSpPr>
              <p:cNvPr id="203" name="Google Shape;203;p11"/>
              <p:cNvCxnSpPr/>
              <p:nvPr/>
            </p:nvCxnSpPr>
            <p:spPr>
              <a:xfrm>
                <a:off x="247200" y="1667125"/>
                <a:ext cx="8642700" cy="0"/>
              </a:xfrm>
              <a:prstGeom prst="straightConnector1">
                <a:avLst/>
              </a:prstGeom>
              <a:noFill/>
              <a:ln w="28575" cap="flat" cmpd="sng">
                <a:solidFill>
                  <a:schemeClr val="dk1"/>
                </a:solidFill>
                <a:prstDash val="solid"/>
                <a:round/>
                <a:headEnd type="none" w="med" len="med"/>
                <a:tailEnd type="none" w="med" len="med"/>
              </a:ln>
            </p:spPr>
          </p:cxnSp>
          <p:sp>
            <p:nvSpPr>
              <p:cNvPr id="204" name="Google Shape;204;p11"/>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 name="Google Shape;207;p11"/>
          <p:cNvSpPr txBox="1">
            <a:spLocks noGrp="1"/>
          </p:cNvSpPr>
          <p:nvPr>
            <p:ph type="title" hasCustomPrompt="1"/>
          </p:nvPr>
        </p:nvSpPr>
        <p:spPr>
          <a:xfrm>
            <a:off x="720000" y="1635425"/>
            <a:ext cx="4772400" cy="153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208" name="Google Shape;208;p11"/>
          <p:cNvSpPr txBox="1">
            <a:spLocks noGrp="1"/>
          </p:cNvSpPr>
          <p:nvPr>
            <p:ph type="subTitle" idx="1"/>
          </p:nvPr>
        </p:nvSpPr>
        <p:spPr>
          <a:xfrm>
            <a:off x="1458600" y="3170225"/>
            <a:ext cx="3295200" cy="42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highlight>
                  <a:schemeClr val="lt2"/>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ONLY_1">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13"/>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3"/>
          <p:cNvGrpSpPr/>
          <p:nvPr/>
        </p:nvGrpSpPr>
        <p:grpSpPr>
          <a:xfrm>
            <a:off x="247200" y="1328450"/>
            <a:ext cx="8649600" cy="3482700"/>
            <a:chOff x="247200" y="1285975"/>
            <a:chExt cx="8649600" cy="3482700"/>
          </a:xfrm>
        </p:grpSpPr>
        <p:sp>
          <p:nvSpPr>
            <p:cNvPr id="213" name="Google Shape;213;p13"/>
            <p:cNvSpPr/>
            <p:nvPr/>
          </p:nvSpPr>
          <p:spPr>
            <a:xfrm>
              <a:off x="247200" y="1285975"/>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13"/>
            <p:cNvCxnSpPr/>
            <p:nvPr/>
          </p:nvCxnSpPr>
          <p:spPr>
            <a:xfrm>
              <a:off x="247200" y="1667125"/>
              <a:ext cx="8642700" cy="0"/>
            </a:xfrm>
            <a:prstGeom prst="straightConnector1">
              <a:avLst/>
            </a:prstGeom>
            <a:noFill/>
            <a:ln w="28575" cap="flat" cmpd="sng">
              <a:solidFill>
                <a:schemeClr val="dk1"/>
              </a:solidFill>
              <a:prstDash val="solid"/>
              <a:round/>
              <a:headEnd type="none" w="med" len="med"/>
              <a:tailEnd type="none" w="med" len="med"/>
            </a:ln>
          </p:spPr>
        </p:cxnSp>
        <p:sp>
          <p:nvSpPr>
            <p:cNvPr id="215" name="Google Shape;215;p13"/>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3"/>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0" name="Google Shape;220;p13"/>
          <p:cNvSpPr txBox="1">
            <a:spLocks noGrp="1"/>
          </p:cNvSpPr>
          <p:nvPr>
            <p:ph type="title" idx="2" hasCustomPrompt="1"/>
          </p:nvPr>
        </p:nvSpPr>
        <p:spPr>
          <a:xfrm>
            <a:off x="356500" y="1937625"/>
            <a:ext cx="135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13"/>
          <p:cNvSpPr txBox="1">
            <a:spLocks noGrp="1"/>
          </p:cNvSpPr>
          <p:nvPr>
            <p:ph type="subTitle" idx="1"/>
          </p:nvPr>
        </p:nvSpPr>
        <p:spPr>
          <a:xfrm>
            <a:off x="1710400" y="2590200"/>
            <a:ext cx="2503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22" name="Google Shape;222;p13"/>
          <p:cNvSpPr txBox="1">
            <a:spLocks noGrp="1"/>
          </p:cNvSpPr>
          <p:nvPr>
            <p:ph type="subTitle" idx="3"/>
          </p:nvPr>
        </p:nvSpPr>
        <p:spPr>
          <a:xfrm>
            <a:off x="1710400" y="2030350"/>
            <a:ext cx="20493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23" name="Google Shape;223;p13"/>
          <p:cNvSpPr txBox="1">
            <a:spLocks noGrp="1"/>
          </p:cNvSpPr>
          <p:nvPr>
            <p:ph type="title" idx="4" hasCustomPrompt="1"/>
          </p:nvPr>
        </p:nvSpPr>
        <p:spPr>
          <a:xfrm>
            <a:off x="4651600" y="1937625"/>
            <a:ext cx="135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4" name="Google Shape;224;p13"/>
          <p:cNvSpPr txBox="1">
            <a:spLocks noGrp="1"/>
          </p:cNvSpPr>
          <p:nvPr>
            <p:ph type="subTitle" idx="5"/>
          </p:nvPr>
        </p:nvSpPr>
        <p:spPr>
          <a:xfrm>
            <a:off x="6005500" y="2590200"/>
            <a:ext cx="2503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5" name="Google Shape;225;p13"/>
          <p:cNvSpPr txBox="1">
            <a:spLocks noGrp="1"/>
          </p:cNvSpPr>
          <p:nvPr>
            <p:ph type="subTitle" idx="6"/>
          </p:nvPr>
        </p:nvSpPr>
        <p:spPr>
          <a:xfrm>
            <a:off x="6005500" y="2030350"/>
            <a:ext cx="20493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26" name="Google Shape;226;p13"/>
          <p:cNvSpPr txBox="1">
            <a:spLocks noGrp="1"/>
          </p:cNvSpPr>
          <p:nvPr>
            <p:ph type="title" idx="7" hasCustomPrompt="1"/>
          </p:nvPr>
        </p:nvSpPr>
        <p:spPr>
          <a:xfrm>
            <a:off x="356500" y="3351775"/>
            <a:ext cx="135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7" name="Google Shape;227;p13"/>
          <p:cNvSpPr txBox="1">
            <a:spLocks noGrp="1"/>
          </p:cNvSpPr>
          <p:nvPr>
            <p:ph type="subTitle" idx="8"/>
          </p:nvPr>
        </p:nvSpPr>
        <p:spPr>
          <a:xfrm>
            <a:off x="1710400" y="4006900"/>
            <a:ext cx="2503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8" name="Google Shape;228;p13"/>
          <p:cNvSpPr txBox="1">
            <a:spLocks noGrp="1"/>
          </p:cNvSpPr>
          <p:nvPr>
            <p:ph type="subTitle" idx="9"/>
          </p:nvPr>
        </p:nvSpPr>
        <p:spPr>
          <a:xfrm>
            <a:off x="1710400" y="3447050"/>
            <a:ext cx="20493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29" name="Google Shape;229;p13"/>
          <p:cNvSpPr txBox="1">
            <a:spLocks noGrp="1"/>
          </p:cNvSpPr>
          <p:nvPr>
            <p:ph type="title" idx="13" hasCustomPrompt="1"/>
          </p:nvPr>
        </p:nvSpPr>
        <p:spPr>
          <a:xfrm>
            <a:off x="4651600" y="3351775"/>
            <a:ext cx="135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13"/>
          <p:cNvSpPr txBox="1">
            <a:spLocks noGrp="1"/>
          </p:cNvSpPr>
          <p:nvPr>
            <p:ph type="subTitle" idx="14"/>
          </p:nvPr>
        </p:nvSpPr>
        <p:spPr>
          <a:xfrm>
            <a:off x="6005500" y="4006900"/>
            <a:ext cx="2503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31" name="Google Shape;231;p13"/>
          <p:cNvSpPr txBox="1">
            <a:spLocks noGrp="1"/>
          </p:cNvSpPr>
          <p:nvPr>
            <p:ph type="subTitle" idx="15"/>
          </p:nvPr>
        </p:nvSpPr>
        <p:spPr>
          <a:xfrm>
            <a:off x="6005500" y="3447050"/>
            <a:ext cx="20493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grpSp>
        <p:nvGrpSpPr>
          <p:cNvPr id="233" name="Google Shape;233;p14"/>
          <p:cNvGrpSpPr/>
          <p:nvPr/>
        </p:nvGrpSpPr>
        <p:grpSpPr>
          <a:xfrm>
            <a:off x="247200" y="332350"/>
            <a:ext cx="8649600" cy="4478700"/>
            <a:chOff x="247200" y="332350"/>
            <a:chExt cx="8649600" cy="4478700"/>
          </a:xfrm>
        </p:grpSpPr>
        <p:sp>
          <p:nvSpPr>
            <p:cNvPr id="234" name="Google Shape;234;p14"/>
            <p:cNvSpPr/>
            <p:nvPr/>
          </p:nvSpPr>
          <p:spPr>
            <a:xfrm>
              <a:off x="247200" y="332350"/>
              <a:ext cx="8649600" cy="4478700"/>
            </a:xfrm>
            <a:prstGeom prst="roundRect">
              <a:avLst>
                <a:gd name="adj" fmla="val 3336"/>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4"/>
            <p:cNvGrpSpPr/>
            <p:nvPr/>
          </p:nvGrpSpPr>
          <p:grpSpPr>
            <a:xfrm>
              <a:off x="247200" y="473369"/>
              <a:ext cx="8642700" cy="247681"/>
              <a:chOff x="247200" y="1419444"/>
              <a:chExt cx="8642700" cy="247681"/>
            </a:xfrm>
          </p:grpSpPr>
          <p:cxnSp>
            <p:nvCxnSpPr>
              <p:cNvPr id="236" name="Google Shape;236;p14"/>
              <p:cNvCxnSpPr/>
              <p:nvPr/>
            </p:nvCxnSpPr>
            <p:spPr>
              <a:xfrm>
                <a:off x="247200" y="1667125"/>
                <a:ext cx="8642700" cy="0"/>
              </a:xfrm>
              <a:prstGeom prst="straightConnector1">
                <a:avLst/>
              </a:prstGeom>
              <a:noFill/>
              <a:ln w="28575" cap="flat" cmpd="sng">
                <a:solidFill>
                  <a:schemeClr val="dk1"/>
                </a:solidFill>
                <a:prstDash val="solid"/>
                <a:round/>
                <a:headEnd type="none" w="med" len="med"/>
                <a:tailEnd type="none" w="med" len="med"/>
              </a:ln>
            </p:spPr>
          </p:cxnSp>
          <p:sp>
            <p:nvSpPr>
              <p:cNvPr id="237" name="Google Shape;237;p14"/>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14"/>
          <p:cNvSpPr txBox="1">
            <a:spLocks noGrp="1"/>
          </p:cNvSpPr>
          <p:nvPr>
            <p:ph type="subTitle" idx="1"/>
          </p:nvPr>
        </p:nvSpPr>
        <p:spPr>
          <a:xfrm>
            <a:off x="3024800" y="1430250"/>
            <a:ext cx="5388000" cy="19119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8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41" name="Google Shape;241;p14"/>
          <p:cNvSpPr txBox="1">
            <a:spLocks noGrp="1"/>
          </p:cNvSpPr>
          <p:nvPr>
            <p:ph type="subTitle" idx="2"/>
          </p:nvPr>
        </p:nvSpPr>
        <p:spPr>
          <a:xfrm>
            <a:off x="3024800" y="3711725"/>
            <a:ext cx="3094500" cy="325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15"/>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47200" y="1328450"/>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6" name="Google Shape;246;p15"/>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8293800" y="1502675"/>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_ONLY_2_1">
    <p:bg>
      <p:bgPr>
        <a:blipFill>
          <a:blip r:embed="rId2">
            <a:alphaModFix/>
          </a:blip>
          <a:stretch>
            <a:fillRect/>
          </a:stretch>
        </a:blipFill>
        <a:effectLst/>
      </p:bgPr>
    </p:bg>
    <p:spTree>
      <p:nvGrpSpPr>
        <p:cNvPr id="1" name="Shape 248"/>
        <p:cNvGrpSpPr/>
        <p:nvPr/>
      </p:nvGrpSpPr>
      <p:grpSpPr>
        <a:xfrm>
          <a:off x="0" y="0"/>
          <a:ext cx="0" cy="0"/>
          <a:chOff x="0" y="0"/>
          <a:chExt cx="0" cy="0"/>
        </a:xfrm>
      </p:grpSpPr>
      <p:sp>
        <p:nvSpPr>
          <p:cNvPr id="249" name="Google Shape;249;p16"/>
          <p:cNvSpPr/>
          <p:nvPr/>
        </p:nvSpPr>
        <p:spPr>
          <a:xfrm>
            <a:off x="247200" y="1328450"/>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8293800" y="1502675"/>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3" name="Google Shape;253;p16"/>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txBox="1">
            <a:spLocks noGrp="1"/>
          </p:cNvSpPr>
          <p:nvPr>
            <p:ph type="subTitle" idx="1"/>
          </p:nvPr>
        </p:nvSpPr>
        <p:spPr>
          <a:xfrm>
            <a:off x="7200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55" name="Google Shape;255;p16"/>
          <p:cNvSpPr txBox="1">
            <a:spLocks noGrp="1"/>
          </p:cNvSpPr>
          <p:nvPr>
            <p:ph type="subTitle" idx="2"/>
          </p:nvPr>
        </p:nvSpPr>
        <p:spPr>
          <a:xfrm>
            <a:off x="9472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56" name="Google Shape;256;p16"/>
          <p:cNvSpPr txBox="1">
            <a:spLocks noGrp="1"/>
          </p:cNvSpPr>
          <p:nvPr>
            <p:ph type="subTitle" idx="3"/>
          </p:nvPr>
        </p:nvSpPr>
        <p:spPr>
          <a:xfrm>
            <a:off x="33201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57" name="Google Shape;257;p16"/>
          <p:cNvSpPr txBox="1">
            <a:spLocks noGrp="1"/>
          </p:cNvSpPr>
          <p:nvPr>
            <p:ph type="subTitle" idx="4"/>
          </p:nvPr>
        </p:nvSpPr>
        <p:spPr>
          <a:xfrm>
            <a:off x="35473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58" name="Google Shape;258;p16"/>
          <p:cNvSpPr txBox="1">
            <a:spLocks noGrp="1"/>
          </p:cNvSpPr>
          <p:nvPr>
            <p:ph type="subTitle" idx="5"/>
          </p:nvPr>
        </p:nvSpPr>
        <p:spPr>
          <a:xfrm>
            <a:off x="59202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59" name="Google Shape;259;p16"/>
          <p:cNvSpPr txBox="1">
            <a:spLocks noGrp="1"/>
          </p:cNvSpPr>
          <p:nvPr>
            <p:ph type="subTitle" idx="6"/>
          </p:nvPr>
        </p:nvSpPr>
        <p:spPr>
          <a:xfrm>
            <a:off x="61474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_ONLY_1_1">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17"/>
          <p:cNvSpPr/>
          <p:nvPr/>
        </p:nvSpPr>
        <p:spPr>
          <a:xfrm>
            <a:off x="247200" y="1328450"/>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8293800" y="1502675"/>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6" name="Google Shape;266;p17"/>
          <p:cNvSpPr txBox="1">
            <a:spLocks noGrp="1"/>
          </p:cNvSpPr>
          <p:nvPr>
            <p:ph type="subTitle" idx="1"/>
          </p:nvPr>
        </p:nvSpPr>
        <p:spPr>
          <a:xfrm>
            <a:off x="7200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7" name="Google Shape;267;p17"/>
          <p:cNvSpPr txBox="1">
            <a:spLocks noGrp="1"/>
          </p:cNvSpPr>
          <p:nvPr>
            <p:ph type="subTitle" idx="2"/>
          </p:nvPr>
        </p:nvSpPr>
        <p:spPr>
          <a:xfrm>
            <a:off x="9472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68" name="Google Shape;268;p17"/>
          <p:cNvSpPr txBox="1">
            <a:spLocks noGrp="1"/>
          </p:cNvSpPr>
          <p:nvPr>
            <p:ph type="subTitle" idx="3"/>
          </p:nvPr>
        </p:nvSpPr>
        <p:spPr>
          <a:xfrm>
            <a:off x="33201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9" name="Google Shape;269;p17"/>
          <p:cNvSpPr txBox="1">
            <a:spLocks noGrp="1"/>
          </p:cNvSpPr>
          <p:nvPr>
            <p:ph type="subTitle" idx="4"/>
          </p:nvPr>
        </p:nvSpPr>
        <p:spPr>
          <a:xfrm>
            <a:off x="35473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0" name="Google Shape;270;p17"/>
          <p:cNvSpPr txBox="1">
            <a:spLocks noGrp="1"/>
          </p:cNvSpPr>
          <p:nvPr>
            <p:ph type="subTitle" idx="5"/>
          </p:nvPr>
        </p:nvSpPr>
        <p:spPr>
          <a:xfrm>
            <a:off x="59202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1" name="Google Shape;271;p17"/>
          <p:cNvSpPr txBox="1">
            <a:spLocks noGrp="1"/>
          </p:cNvSpPr>
          <p:nvPr>
            <p:ph type="subTitle" idx="6"/>
          </p:nvPr>
        </p:nvSpPr>
        <p:spPr>
          <a:xfrm>
            <a:off x="61474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2" name="Google Shape;272;p17"/>
          <p:cNvSpPr txBox="1">
            <a:spLocks noGrp="1"/>
          </p:cNvSpPr>
          <p:nvPr>
            <p:ph type="subTitle" idx="7"/>
          </p:nvPr>
        </p:nvSpPr>
        <p:spPr>
          <a:xfrm>
            <a:off x="7200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3" name="Google Shape;273;p17"/>
          <p:cNvSpPr txBox="1">
            <a:spLocks noGrp="1"/>
          </p:cNvSpPr>
          <p:nvPr>
            <p:ph type="subTitle" idx="8"/>
          </p:nvPr>
        </p:nvSpPr>
        <p:spPr>
          <a:xfrm>
            <a:off x="9472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4" name="Google Shape;274;p17"/>
          <p:cNvSpPr txBox="1">
            <a:spLocks noGrp="1"/>
          </p:cNvSpPr>
          <p:nvPr>
            <p:ph type="subTitle" idx="9"/>
          </p:nvPr>
        </p:nvSpPr>
        <p:spPr>
          <a:xfrm>
            <a:off x="33201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5" name="Google Shape;275;p17"/>
          <p:cNvSpPr txBox="1">
            <a:spLocks noGrp="1"/>
          </p:cNvSpPr>
          <p:nvPr>
            <p:ph type="subTitle" idx="13"/>
          </p:nvPr>
        </p:nvSpPr>
        <p:spPr>
          <a:xfrm>
            <a:off x="35473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76" name="Google Shape;276;p17"/>
          <p:cNvSpPr txBox="1">
            <a:spLocks noGrp="1"/>
          </p:cNvSpPr>
          <p:nvPr>
            <p:ph type="subTitle" idx="14"/>
          </p:nvPr>
        </p:nvSpPr>
        <p:spPr>
          <a:xfrm>
            <a:off x="59202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7" name="Google Shape;277;p17"/>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18"/>
          <p:cNvSpPr/>
          <p:nvPr/>
        </p:nvSpPr>
        <p:spPr>
          <a:xfrm>
            <a:off x="247200" y="1328450"/>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8293800" y="1502675"/>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8"/>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4" name="Google Shape;284;p18"/>
          <p:cNvSpPr txBox="1">
            <a:spLocks noGrp="1"/>
          </p:cNvSpPr>
          <p:nvPr>
            <p:ph type="subTitle" idx="1"/>
          </p:nvPr>
        </p:nvSpPr>
        <p:spPr>
          <a:xfrm>
            <a:off x="720000" y="2347300"/>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5" name="Google Shape;285;p18"/>
          <p:cNvSpPr txBox="1">
            <a:spLocks noGrp="1"/>
          </p:cNvSpPr>
          <p:nvPr>
            <p:ph type="subTitle" idx="2"/>
          </p:nvPr>
        </p:nvSpPr>
        <p:spPr>
          <a:xfrm>
            <a:off x="848700" y="195177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6" name="Google Shape;286;p18"/>
          <p:cNvSpPr txBox="1">
            <a:spLocks noGrp="1"/>
          </p:cNvSpPr>
          <p:nvPr>
            <p:ph type="subTitle" idx="3"/>
          </p:nvPr>
        </p:nvSpPr>
        <p:spPr>
          <a:xfrm>
            <a:off x="720000" y="3952675"/>
            <a:ext cx="2373900" cy="6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87" name="Google Shape;287;p18"/>
          <p:cNvSpPr txBox="1">
            <a:spLocks noGrp="1"/>
          </p:cNvSpPr>
          <p:nvPr>
            <p:ph type="subTitle" idx="4"/>
          </p:nvPr>
        </p:nvSpPr>
        <p:spPr>
          <a:xfrm>
            <a:off x="848700" y="3557225"/>
            <a:ext cx="2245200" cy="2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88" name="Google Shape;288;p18"/>
          <p:cNvSpPr txBox="1">
            <a:spLocks noGrp="1"/>
          </p:cNvSpPr>
          <p:nvPr>
            <p:ph type="subTitle" idx="5"/>
          </p:nvPr>
        </p:nvSpPr>
        <p:spPr>
          <a:xfrm>
            <a:off x="6050100" y="2347300"/>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9" name="Google Shape;289;p18"/>
          <p:cNvSpPr txBox="1">
            <a:spLocks noGrp="1"/>
          </p:cNvSpPr>
          <p:nvPr>
            <p:ph type="subTitle" idx="6"/>
          </p:nvPr>
        </p:nvSpPr>
        <p:spPr>
          <a:xfrm>
            <a:off x="6050100" y="195177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290" name="Google Shape;290;p18"/>
          <p:cNvSpPr txBox="1">
            <a:spLocks noGrp="1"/>
          </p:cNvSpPr>
          <p:nvPr>
            <p:ph type="subTitle" idx="7"/>
          </p:nvPr>
        </p:nvSpPr>
        <p:spPr>
          <a:xfrm>
            <a:off x="6050100" y="3952675"/>
            <a:ext cx="2373900" cy="616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91" name="Google Shape;291;p18"/>
          <p:cNvSpPr txBox="1">
            <a:spLocks noGrp="1"/>
          </p:cNvSpPr>
          <p:nvPr>
            <p:ph type="subTitle" idx="8"/>
          </p:nvPr>
        </p:nvSpPr>
        <p:spPr>
          <a:xfrm>
            <a:off x="6050100" y="3557225"/>
            <a:ext cx="2245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Light"/>
              <a:buNone/>
              <a:defRPr sz="2000">
                <a:solidFill>
                  <a:schemeClr val="dk1"/>
                </a:solidFill>
                <a:latin typeface="Rubik Light"/>
                <a:ea typeface="Rubik Light"/>
                <a:cs typeface="Rubik Light"/>
                <a:sym typeface="Rubik Light"/>
              </a:defRPr>
            </a:lvl1pPr>
            <a:lvl2pPr lvl="1" rtl="0">
              <a:spcBef>
                <a:spcPts val="0"/>
              </a:spcBef>
              <a:spcAft>
                <a:spcPts val="0"/>
              </a:spcAft>
              <a:buSzPts val="2000"/>
              <a:buFont typeface="Rubik Light"/>
              <a:buNone/>
              <a:defRPr sz="2000">
                <a:latin typeface="Rubik Light"/>
                <a:ea typeface="Rubik Light"/>
                <a:cs typeface="Rubik Light"/>
                <a:sym typeface="Rubik Light"/>
              </a:defRPr>
            </a:lvl2pPr>
            <a:lvl3pPr lvl="2" rtl="0">
              <a:spcBef>
                <a:spcPts val="0"/>
              </a:spcBef>
              <a:spcAft>
                <a:spcPts val="0"/>
              </a:spcAft>
              <a:buSzPts val="2000"/>
              <a:buFont typeface="Rubik Light"/>
              <a:buNone/>
              <a:defRPr sz="2000">
                <a:latin typeface="Rubik Light"/>
                <a:ea typeface="Rubik Light"/>
                <a:cs typeface="Rubik Light"/>
                <a:sym typeface="Rubik Light"/>
              </a:defRPr>
            </a:lvl3pPr>
            <a:lvl4pPr lvl="3" rtl="0">
              <a:spcBef>
                <a:spcPts val="0"/>
              </a:spcBef>
              <a:spcAft>
                <a:spcPts val="0"/>
              </a:spcAft>
              <a:buSzPts val="2000"/>
              <a:buFont typeface="Rubik Light"/>
              <a:buNone/>
              <a:defRPr sz="2000">
                <a:latin typeface="Rubik Light"/>
                <a:ea typeface="Rubik Light"/>
                <a:cs typeface="Rubik Light"/>
                <a:sym typeface="Rubik Light"/>
              </a:defRPr>
            </a:lvl4pPr>
            <a:lvl5pPr lvl="4" rtl="0">
              <a:spcBef>
                <a:spcPts val="0"/>
              </a:spcBef>
              <a:spcAft>
                <a:spcPts val="0"/>
              </a:spcAft>
              <a:buSzPts val="2000"/>
              <a:buFont typeface="Rubik Light"/>
              <a:buNone/>
              <a:defRPr sz="2000">
                <a:latin typeface="Rubik Light"/>
                <a:ea typeface="Rubik Light"/>
                <a:cs typeface="Rubik Light"/>
                <a:sym typeface="Rubik Light"/>
              </a:defRPr>
            </a:lvl5pPr>
            <a:lvl6pPr lvl="5" rtl="0">
              <a:spcBef>
                <a:spcPts val="0"/>
              </a:spcBef>
              <a:spcAft>
                <a:spcPts val="0"/>
              </a:spcAft>
              <a:buSzPts val="2000"/>
              <a:buFont typeface="Rubik Light"/>
              <a:buNone/>
              <a:defRPr sz="2000">
                <a:latin typeface="Rubik Light"/>
                <a:ea typeface="Rubik Light"/>
                <a:cs typeface="Rubik Light"/>
                <a:sym typeface="Rubik Light"/>
              </a:defRPr>
            </a:lvl6pPr>
            <a:lvl7pPr lvl="6" rtl="0">
              <a:spcBef>
                <a:spcPts val="0"/>
              </a:spcBef>
              <a:spcAft>
                <a:spcPts val="0"/>
              </a:spcAft>
              <a:buSzPts val="2000"/>
              <a:buFont typeface="Rubik Light"/>
              <a:buNone/>
              <a:defRPr sz="2000">
                <a:latin typeface="Rubik Light"/>
                <a:ea typeface="Rubik Light"/>
                <a:cs typeface="Rubik Light"/>
                <a:sym typeface="Rubik Light"/>
              </a:defRPr>
            </a:lvl7pPr>
            <a:lvl8pPr lvl="7" rtl="0">
              <a:spcBef>
                <a:spcPts val="0"/>
              </a:spcBef>
              <a:spcAft>
                <a:spcPts val="0"/>
              </a:spcAft>
              <a:buSzPts val="2000"/>
              <a:buFont typeface="Rubik Light"/>
              <a:buNone/>
              <a:defRPr sz="2000">
                <a:latin typeface="Rubik Light"/>
                <a:ea typeface="Rubik Light"/>
                <a:cs typeface="Rubik Light"/>
                <a:sym typeface="Rubik Light"/>
              </a:defRPr>
            </a:lvl8pPr>
            <a:lvl9pPr lvl="8"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TITLE_ONLY_2_1_1">
    <p:bg>
      <p:bgPr>
        <a:blipFill>
          <a:blip r:embed="rId2">
            <a:alphaModFix/>
          </a:blip>
          <a:stretch>
            <a:fillRect/>
          </a:stretch>
        </a:blipFill>
        <a:effectLst/>
      </p:bgPr>
    </p:bg>
    <p:spTree>
      <p:nvGrpSpPr>
        <p:cNvPr id="1" name="Shape 292"/>
        <p:cNvGrpSpPr/>
        <p:nvPr/>
      </p:nvGrpSpPr>
      <p:grpSpPr>
        <a:xfrm>
          <a:off x="0" y="0"/>
          <a:ext cx="0" cy="0"/>
          <a:chOff x="0" y="0"/>
          <a:chExt cx="0" cy="0"/>
        </a:xfrm>
      </p:grpSpPr>
      <p:grpSp>
        <p:nvGrpSpPr>
          <p:cNvPr id="293" name="Google Shape;293;p19"/>
          <p:cNvGrpSpPr/>
          <p:nvPr/>
        </p:nvGrpSpPr>
        <p:grpSpPr>
          <a:xfrm>
            <a:off x="247200" y="1328450"/>
            <a:ext cx="8649600" cy="3482700"/>
            <a:chOff x="247200" y="1285975"/>
            <a:chExt cx="8649600" cy="3482700"/>
          </a:xfrm>
        </p:grpSpPr>
        <p:sp>
          <p:nvSpPr>
            <p:cNvPr id="294" name="Google Shape;294;p19"/>
            <p:cNvSpPr/>
            <p:nvPr/>
          </p:nvSpPr>
          <p:spPr>
            <a:xfrm>
              <a:off x="247200" y="1285975"/>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8" name="Google Shape;298;p19"/>
            <p:cNvCxnSpPr/>
            <p:nvPr/>
          </p:nvCxnSpPr>
          <p:spPr>
            <a:xfrm>
              <a:off x="247200" y="1667125"/>
              <a:ext cx="8642700" cy="0"/>
            </a:xfrm>
            <a:prstGeom prst="straightConnector1">
              <a:avLst/>
            </a:prstGeom>
            <a:noFill/>
            <a:ln w="28575" cap="flat" cmpd="sng">
              <a:solidFill>
                <a:schemeClr val="dk1"/>
              </a:solidFill>
              <a:prstDash val="solid"/>
              <a:round/>
              <a:headEnd type="none" w="med" len="med"/>
              <a:tailEnd type="none" w="med" len="med"/>
            </a:ln>
          </p:spPr>
        </p:cxnSp>
      </p:grpSp>
      <p:sp>
        <p:nvSpPr>
          <p:cNvPr id="299" name="Google Shape;299;p19"/>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1" name="Google Shape;301;p19"/>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txBox="1">
            <a:spLocks noGrp="1"/>
          </p:cNvSpPr>
          <p:nvPr>
            <p:ph type="subTitle" idx="1"/>
          </p:nvPr>
        </p:nvSpPr>
        <p:spPr>
          <a:xfrm>
            <a:off x="7200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3" name="Google Shape;303;p19"/>
          <p:cNvSpPr txBox="1">
            <a:spLocks noGrp="1"/>
          </p:cNvSpPr>
          <p:nvPr>
            <p:ph type="subTitle" idx="2"/>
          </p:nvPr>
        </p:nvSpPr>
        <p:spPr>
          <a:xfrm>
            <a:off x="9472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4" name="Google Shape;304;p19"/>
          <p:cNvSpPr txBox="1">
            <a:spLocks noGrp="1"/>
          </p:cNvSpPr>
          <p:nvPr>
            <p:ph type="subTitle" idx="3"/>
          </p:nvPr>
        </p:nvSpPr>
        <p:spPr>
          <a:xfrm>
            <a:off x="33201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5" name="Google Shape;305;p19"/>
          <p:cNvSpPr txBox="1">
            <a:spLocks noGrp="1"/>
          </p:cNvSpPr>
          <p:nvPr>
            <p:ph type="subTitle" idx="4"/>
          </p:nvPr>
        </p:nvSpPr>
        <p:spPr>
          <a:xfrm>
            <a:off x="35473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6" name="Google Shape;306;p19"/>
          <p:cNvSpPr txBox="1">
            <a:spLocks noGrp="1"/>
          </p:cNvSpPr>
          <p:nvPr>
            <p:ph type="subTitle" idx="5"/>
          </p:nvPr>
        </p:nvSpPr>
        <p:spPr>
          <a:xfrm>
            <a:off x="5920200" y="3919975"/>
            <a:ext cx="2503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07" name="Google Shape;307;p19"/>
          <p:cNvSpPr txBox="1">
            <a:spLocks noGrp="1"/>
          </p:cNvSpPr>
          <p:nvPr>
            <p:ph type="subTitle" idx="6"/>
          </p:nvPr>
        </p:nvSpPr>
        <p:spPr>
          <a:xfrm>
            <a:off x="6147450" y="32487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308" name="Google Shape;308;p19"/>
          <p:cNvSpPr txBox="1">
            <a:spLocks noGrp="1"/>
          </p:cNvSpPr>
          <p:nvPr>
            <p:ph type="title" idx="7" hasCustomPrompt="1"/>
          </p:nvPr>
        </p:nvSpPr>
        <p:spPr>
          <a:xfrm>
            <a:off x="8290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9" name="Google Shape;309;p19"/>
          <p:cNvSpPr txBox="1">
            <a:spLocks noGrp="1"/>
          </p:cNvSpPr>
          <p:nvPr>
            <p:ph type="title" idx="8" hasCustomPrompt="1"/>
          </p:nvPr>
        </p:nvSpPr>
        <p:spPr>
          <a:xfrm>
            <a:off x="34291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0" name="Google Shape;310;p19"/>
          <p:cNvSpPr txBox="1">
            <a:spLocks noGrp="1"/>
          </p:cNvSpPr>
          <p:nvPr>
            <p:ph type="title" idx="9" hasCustomPrompt="1"/>
          </p:nvPr>
        </p:nvSpPr>
        <p:spPr>
          <a:xfrm>
            <a:off x="6029250" y="2285400"/>
            <a:ext cx="228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BIG_NUMBER_1">
    <p:bg>
      <p:bgPr>
        <a:blipFill>
          <a:blip r:embed="rId2">
            <a:alphaModFix/>
          </a:blip>
          <a:stretch>
            <a:fillRect/>
          </a:stretch>
        </a:blipFill>
        <a:effectLst/>
      </p:bgPr>
    </p:bg>
    <p:spTree>
      <p:nvGrpSpPr>
        <p:cNvPr id="1" name="Shape 311"/>
        <p:cNvGrpSpPr/>
        <p:nvPr/>
      </p:nvGrpSpPr>
      <p:grpSpPr>
        <a:xfrm>
          <a:off x="0" y="0"/>
          <a:ext cx="0" cy="0"/>
          <a:chOff x="0" y="0"/>
          <a:chExt cx="0" cy="0"/>
        </a:xfrm>
      </p:grpSpPr>
      <p:grpSp>
        <p:nvGrpSpPr>
          <p:cNvPr id="312" name="Google Shape;312;p20"/>
          <p:cNvGrpSpPr/>
          <p:nvPr/>
        </p:nvGrpSpPr>
        <p:grpSpPr>
          <a:xfrm>
            <a:off x="247200" y="332350"/>
            <a:ext cx="8649600" cy="4478700"/>
            <a:chOff x="247200" y="332350"/>
            <a:chExt cx="8649600" cy="4478700"/>
          </a:xfrm>
        </p:grpSpPr>
        <p:sp>
          <p:nvSpPr>
            <p:cNvPr id="313" name="Google Shape;313;p20"/>
            <p:cNvSpPr/>
            <p:nvPr/>
          </p:nvSpPr>
          <p:spPr>
            <a:xfrm>
              <a:off x="247200" y="332350"/>
              <a:ext cx="8649600" cy="4478700"/>
            </a:xfrm>
            <a:prstGeom prst="roundRect">
              <a:avLst>
                <a:gd name="adj" fmla="val 3336"/>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0"/>
            <p:cNvGrpSpPr/>
            <p:nvPr/>
          </p:nvGrpSpPr>
          <p:grpSpPr>
            <a:xfrm>
              <a:off x="247200" y="473369"/>
              <a:ext cx="8642700" cy="247681"/>
              <a:chOff x="247200" y="1419444"/>
              <a:chExt cx="8642700" cy="247681"/>
            </a:xfrm>
          </p:grpSpPr>
          <p:cxnSp>
            <p:nvCxnSpPr>
              <p:cNvPr id="315" name="Google Shape;315;p20"/>
              <p:cNvCxnSpPr/>
              <p:nvPr/>
            </p:nvCxnSpPr>
            <p:spPr>
              <a:xfrm>
                <a:off x="247200" y="1667125"/>
                <a:ext cx="8642700" cy="0"/>
              </a:xfrm>
              <a:prstGeom prst="straightConnector1">
                <a:avLst/>
              </a:prstGeom>
              <a:noFill/>
              <a:ln w="28575" cap="flat" cmpd="sng">
                <a:solidFill>
                  <a:schemeClr val="dk1"/>
                </a:solidFill>
                <a:prstDash val="solid"/>
                <a:round/>
                <a:headEnd type="none" w="med" len="med"/>
                <a:tailEnd type="none" w="med" len="med"/>
              </a:ln>
            </p:spPr>
          </p:cxnSp>
          <p:sp>
            <p:nvSpPr>
              <p:cNvPr id="316" name="Google Shape;316;p20"/>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9" name="Google Shape;319;p20"/>
          <p:cNvSpPr txBox="1">
            <a:spLocks noGrp="1"/>
          </p:cNvSpPr>
          <p:nvPr>
            <p:ph type="subTitle" idx="1"/>
          </p:nvPr>
        </p:nvSpPr>
        <p:spPr>
          <a:xfrm>
            <a:off x="2656200" y="2050413"/>
            <a:ext cx="38496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20" name="Google Shape;320;p20"/>
          <p:cNvSpPr txBox="1">
            <a:spLocks noGrp="1"/>
          </p:cNvSpPr>
          <p:nvPr>
            <p:ph type="subTitle" idx="2"/>
          </p:nvPr>
        </p:nvSpPr>
        <p:spPr>
          <a:xfrm>
            <a:off x="2656188" y="1450113"/>
            <a:ext cx="4849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Rubik Light"/>
              <a:buNone/>
              <a:defRPr sz="3000">
                <a:solidFill>
                  <a:schemeClr val="dk1"/>
                </a:solidFill>
                <a:latin typeface="Rubik Light"/>
                <a:ea typeface="Rubik Light"/>
                <a:cs typeface="Rubik Light"/>
                <a:sym typeface="Rubik Light"/>
              </a:defRPr>
            </a:lvl1pPr>
            <a:lvl2pPr lvl="1" rtl="0">
              <a:spcBef>
                <a:spcPts val="0"/>
              </a:spcBef>
              <a:spcAft>
                <a:spcPts val="0"/>
              </a:spcAft>
              <a:buSzPts val="3500"/>
              <a:buFont typeface="Rubik Light"/>
              <a:buNone/>
              <a:defRPr sz="3500">
                <a:latin typeface="Rubik Light"/>
                <a:ea typeface="Rubik Light"/>
                <a:cs typeface="Rubik Light"/>
                <a:sym typeface="Rubik Light"/>
              </a:defRPr>
            </a:lvl2pPr>
            <a:lvl3pPr lvl="2" rtl="0">
              <a:spcBef>
                <a:spcPts val="0"/>
              </a:spcBef>
              <a:spcAft>
                <a:spcPts val="0"/>
              </a:spcAft>
              <a:buSzPts val="3500"/>
              <a:buFont typeface="Rubik Light"/>
              <a:buNone/>
              <a:defRPr sz="3500">
                <a:latin typeface="Rubik Light"/>
                <a:ea typeface="Rubik Light"/>
                <a:cs typeface="Rubik Light"/>
                <a:sym typeface="Rubik Light"/>
              </a:defRPr>
            </a:lvl3pPr>
            <a:lvl4pPr lvl="3" rtl="0">
              <a:spcBef>
                <a:spcPts val="0"/>
              </a:spcBef>
              <a:spcAft>
                <a:spcPts val="0"/>
              </a:spcAft>
              <a:buSzPts val="3500"/>
              <a:buFont typeface="Rubik Light"/>
              <a:buNone/>
              <a:defRPr sz="3500">
                <a:latin typeface="Rubik Light"/>
                <a:ea typeface="Rubik Light"/>
                <a:cs typeface="Rubik Light"/>
                <a:sym typeface="Rubik Light"/>
              </a:defRPr>
            </a:lvl4pPr>
            <a:lvl5pPr lvl="4" rtl="0">
              <a:spcBef>
                <a:spcPts val="0"/>
              </a:spcBef>
              <a:spcAft>
                <a:spcPts val="0"/>
              </a:spcAft>
              <a:buSzPts val="3500"/>
              <a:buFont typeface="Rubik Light"/>
              <a:buNone/>
              <a:defRPr sz="3500">
                <a:latin typeface="Rubik Light"/>
                <a:ea typeface="Rubik Light"/>
                <a:cs typeface="Rubik Light"/>
                <a:sym typeface="Rubik Light"/>
              </a:defRPr>
            </a:lvl5pPr>
            <a:lvl6pPr lvl="5" rtl="0">
              <a:spcBef>
                <a:spcPts val="0"/>
              </a:spcBef>
              <a:spcAft>
                <a:spcPts val="0"/>
              </a:spcAft>
              <a:buSzPts val="3500"/>
              <a:buFont typeface="Rubik Light"/>
              <a:buNone/>
              <a:defRPr sz="3500">
                <a:latin typeface="Rubik Light"/>
                <a:ea typeface="Rubik Light"/>
                <a:cs typeface="Rubik Light"/>
                <a:sym typeface="Rubik Light"/>
              </a:defRPr>
            </a:lvl6pPr>
            <a:lvl7pPr lvl="6" rtl="0">
              <a:spcBef>
                <a:spcPts val="0"/>
              </a:spcBef>
              <a:spcAft>
                <a:spcPts val="0"/>
              </a:spcAft>
              <a:buSzPts val="3500"/>
              <a:buFont typeface="Rubik Light"/>
              <a:buNone/>
              <a:defRPr sz="3500">
                <a:latin typeface="Rubik Light"/>
                <a:ea typeface="Rubik Light"/>
                <a:cs typeface="Rubik Light"/>
                <a:sym typeface="Rubik Light"/>
              </a:defRPr>
            </a:lvl7pPr>
            <a:lvl8pPr lvl="7" rtl="0">
              <a:spcBef>
                <a:spcPts val="0"/>
              </a:spcBef>
              <a:spcAft>
                <a:spcPts val="0"/>
              </a:spcAft>
              <a:buSzPts val="3500"/>
              <a:buFont typeface="Rubik Light"/>
              <a:buNone/>
              <a:defRPr sz="3500">
                <a:latin typeface="Rubik Light"/>
                <a:ea typeface="Rubik Light"/>
                <a:cs typeface="Rubik Light"/>
                <a:sym typeface="Rubik Light"/>
              </a:defRPr>
            </a:lvl8pPr>
            <a:lvl9pPr lvl="8" rtl="0">
              <a:spcBef>
                <a:spcPts val="0"/>
              </a:spcBef>
              <a:spcAft>
                <a:spcPts val="0"/>
              </a:spcAft>
              <a:buSzPts val="3500"/>
              <a:buFont typeface="Rubik Light"/>
              <a:buNone/>
              <a:defRPr sz="3500">
                <a:latin typeface="Rubik Light"/>
                <a:ea typeface="Rubik Light"/>
                <a:cs typeface="Rubik Light"/>
                <a:sym typeface="Rubik Light"/>
              </a:defRPr>
            </a:lvl9pPr>
          </a:lstStyle>
          <a:p>
            <a:endParaRPr/>
          </a:p>
        </p:txBody>
      </p:sp>
      <p:sp>
        <p:nvSpPr>
          <p:cNvPr id="321" name="Google Shape;321;p20"/>
          <p:cNvSpPr txBox="1">
            <a:spLocks noGrp="1"/>
          </p:cNvSpPr>
          <p:nvPr>
            <p:ph type="subTitle" idx="3"/>
          </p:nvPr>
        </p:nvSpPr>
        <p:spPr>
          <a:xfrm>
            <a:off x="2656200" y="3747188"/>
            <a:ext cx="38496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322" name="Google Shape;322;p20"/>
          <p:cNvSpPr txBox="1">
            <a:spLocks noGrp="1"/>
          </p:cNvSpPr>
          <p:nvPr>
            <p:ph type="subTitle" idx="4"/>
          </p:nvPr>
        </p:nvSpPr>
        <p:spPr>
          <a:xfrm>
            <a:off x="2656188" y="3146888"/>
            <a:ext cx="4849200" cy="241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Font typeface="Rubik Light"/>
              <a:buNone/>
              <a:defRPr sz="3000">
                <a:solidFill>
                  <a:schemeClr val="dk1"/>
                </a:solidFill>
                <a:latin typeface="Rubik Light"/>
                <a:ea typeface="Rubik Light"/>
                <a:cs typeface="Rubik Light"/>
                <a:sym typeface="Rubik Light"/>
              </a:defRPr>
            </a:lvl1pPr>
            <a:lvl2pPr lvl="1" algn="r" rtl="0">
              <a:spcBef>
                <a:spcPts val="0"/>
              </a:spcBef>
              <a:spcAft>
                <a:spcPts val="0"/>
              </a:spcAft>
              <a:buSzPts val="3500"/>
              <a:buFont typeface="Rubik Light"/>
              <a:buNone/>
              <a:defRPr sz="3500">
                <a:latin typeface="Rubik Light"/>
                <a:ea typeface="Rubik Light"/>
                <a:cs typeface="Rubik Light"/>
                <a:sym typeface="Rubik Light"/>
              </a:defRPr>
            </a:lvl2pPr>
            <a:lvl3pPr lvl="2" algn="r" rtl="0">
              <a:spcBef>
                <a:spcPts val="0"/>
              </a:spcBef>
              <a:spcAft>
                <a:spcPts val="0"/>
              </a:spcAft>
              <a:buSzPts val="3500"/>
              <a:buFont typeface="Rubik Light"/>
              <a:buNone/>
              <a:defRPr sz="3500">
                <a:latin typeface="Rubik Light"/>
                <a:ea typeface="Rubik Light"/>
                <a:cs typeface="Rubik Light"/>
                <a:sym typeface="Rubik Light"/>
              </a:defRPr>
            </a:lvl3pPr>
            <a:lvl4pPr lvl="3" algn="r" rtl="0">
              <a:spcBef>
                <a:spcPts val="0"/>
              </a:spcBef>
              <a:spcAft>
                <a:spcPts val="0"/>
              </a:spcAft>
              <a:buSzPts val="3500"/>
              <a:buFont typeface="Rubik Light"/>
              <a:buNone/>
              <a:defRPr sz="3500">
                <a:latin typeface="Rubik Light"/>
                <a:ea typeface="Rubik Light"/>
                <a:cs typeface="Rubik Light"/>
                <a:sym typeface="Rubik Light"/>
              </a:defRPr>
            </a:lvl4pPr>
            <a:lvl5pPr lvl="4" algn="r" rtl="0">
              <a:spcBef>
                <a:spcPts val="0"/>
              </a:spcBef>
              <a:spcAft>
                <a:spcPts val="0"/>
              </a:spcAft>
              <a:buSzPts val="3500"/>
              <a:buFont typeface="Rubik Light"/>
              <a:buNone/>
              <a:defRPr sz="3500">
                <a:latin typeface="Rubik Light"/>
                <a:ea typeface="Rubik Light"/>
                <a:cs typeface="Rubik Light"/>
                <a:sym typeface="Rubik Light"/>
              </a:defRPr>
            </a:lvl5pPr>
            <a:lvl6pPr lvl="5" algn="r" rtl="0">
              <a:spcBef>
                <a:spcPts val="0"/>
              </a:spcBef>
              <a:spcAft>
                <a:spcPts val="0"/>
              </a:spcAft>
              <a:buSzPts val="3500"/>
              <a:buFont typeface="Rubik Light"/>
              <a:buNone/>
              <a:defRPr sz="3500">
                <a:latin typeface="Rubik Light"/>
                <a:ea typeface="Rubik Light"/>
                <a:cs typeface="Rubik Light"/>
                <a:sym typeface="Rubik Light"/>
              </a:defRPr>
            </a:lvl6pPr>
            <a:lvl7pPr lvl="6" algn="r" rtl="0">
              <a:spcBef>
                <a:spcPts val="0"/>
              </a:spcBef>
              <a:spcAft>
                <a:spcPts val="0"/>
              </a:spcAft>
              <a:buSzPts val="3500"/>
              <a:buFont typeface="Rubik Light"/>
              <a:buNone/>
              <a:defRPr sz="3500">
                <a:latin typeface="Rubik Light"/>
                <a:ea typeface="Rubik Light"/>
                <a:cs typeface="Rubik Light"/>
                <a:sym typeface="Rubik Light"/>
              </a:defRPr>
            </a:lvl7pPr>
            <a:lvl8pPr lvl="7" algn="r" rtl="0">
              <a:spcBef>
                <a:spcPts val="0"/>
              </a:spcBef>
              <a:spcAft>
                <a:spcPts val="0"/>
              </a:spcAft>
              <a:buSzPts val="3500"/>
              <a:buFont typeface="Rubik Light"/>
              <a:buNone/>
              <a:defRPr sz="3500">
                <a:latin typeface="Rubik Light"/>
                <a:ea typeface="Rubik Light"/>
                <a:cs typeface="Rubik Light"/>
                <a:sym typeface="Rubik Light"/>
              </a:defRPr>
            </a:lvl8pPr>
            <a:lvl9pPr lvl="8" algn="r" rtl="0">
              <a:spcBef>
                <a:spcPts val="0"/>
              </a:spcBef>
              <a:spcAft>
                <a:spcPts val="0"/>
              </a:spcAft>
              <a:buSzPts val="3500"/>
              <a:buFont typeface="Rubik Light"/>
              <a:buNone/>
              <a:defRPr sz="3500">
                <a:latin typeface="Rubik Light"/>
                <a:ea typeface="Rubik Light"/>
                <a:cs typeface="Rubik Light"/>
                <a:sym typeface="Rubik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3"/>
          <p:cNvGrpSpPr/>
          <p:nvPr/>
        </p:nvGrpSpPr>
        <p:grpSpPr>
          <a:xfrm>
            <a:off x="1511925" y="1981500"/>
            <a:ext cx="3366000" cy="750600"/>
            <a:chOff x="708950" y="-197625"/>
            <a:chExt cx="3366000" cy="750600"/>
          </a:xfrm>
        </p:grpSpPr>
        <p:grpSp>
          <p:nvGrpSpPr>
            <p:cNvPr id="84" name="Google Shape;84;p3"/>
            <p:cNvGrpSpPr/>
            <p:nvPr/>
          </p:nvGrpSpPr>
          <p:grpSpPr>
            <a:xfrm>
              <a:off x="708950" y="-197625"/>
              <a:ext cx="3366000" cy="750600"/>
              <a:chOff x="2532375" y="2321825"/>
              <a:chExt cx="3366000" cy="750600"/>
            </a:xfrm>
          </p:grpSpPr>
          <p:sp>
            <p:nvSpPr>
              <p:cNvPr id="85" name="Google Shape;85;p3"/>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25, 2021 - 12H</a:t>
              </a:r>
              <a:endParaRPr sz="1500">
                <a:solidFill>
                  <a:schemeClr val="dk1"/>
                </a:solidFill>
                <a:latin typeface="Rubik Light"/>
                <a:ea typeface="Rubik Light"/>
                <a:cs typeface="Rubik Light"/>
                <a:sym typeface="Rubik Light"/>
              </a:endParaRPr>
            </a:p>
          </p:txBody>
        </p:sp>
        <p:sp>
          <p:nvSpPr>
            <p:cNvPr id="88" name="Google Shape;8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89" name="Google Shape;89;p3"/>
          <p:cNvGrpSpPr/>
          <p:nvPr/>
        </p:nvGrpSpPr>
        <p:grpSpPr>
          <a:xfrm>
            <a:off x="825750" y="2418100"/>
            <a:ext cx="3366000" cy="750600"/>
            <a:chOff x="708950" y="-197625"/>
            <a:chExt cx="3366000" cy="750600"/>
          </a:xfrm>
        </p:grpSpPr>
        <p:grpSp>
          <p:nvGrpSpPr>
            <p:cNvPr id="90" name="Google Shape;90;p3"/>
            <p:cNvGrpSpPr/>
            <p:nvPr/>
          </p:nvGrpSpPr>
          <p:grpSpPr>
            <a:xfrm>
              <a:off x="708950" y="-197625"/>
              <a:ext cx="3366000" cy="750600"/>
              <a:chOff x="2532375" y="2321825"/>
              <a:chExt cx="3366000" cy="750600"/>
            </a:xfrm>
          </p:grpSpPr>
          <p:sp>
            <p:nvSpPr>
              <p:cNvPr id="91" name="Google Shape;91;p3"/>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JULY 11, 2021 - 11H</a:t>
              </a:r>
              <a:endParaRPr sz="1500">
                <a:solidFill>
                  <a:schemeClr val="dk1"/>
                </a:solidFill>
                <a:latin typeface="Rubik Light"/>
                <a:ea typeface="Rubik Light"/>
                <a:cs typeface="Rubik Light"/>
                <a:sym typeface="Rubik Light"/>
              </a:endParaRPr>
            </a:p>
          </p:txBody>
        </p:sp>
        <p:sp>
          <p:nvSpPr>
            <p:cNvPr id="94" name="Google Shape;9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95" name="Google Shape;95;p3"/>
          <p:cNvGrpSpPr/>
          <p:nvPr/>
        </p:nvGrpSpPr>
        <p:grpSpPr>
          <a:xfrm>
            <a:off x="139575" y="2854700"/>
            <a:ext cx="3366000" cy="750600"/>
            <a:chOff x="708950" y="-197625"/>
            <a:chExt cx="3366000" cy="750600"/>
          </a:xfrm>
        </p:grpSpPr>
        <p:grpSp>
          <p:nvGrpSpPr>
            <p:cNvPr id="96" name="Google Shape;96;p3"/>
            <p:cNvGrpSpPr/>
            <p:nvPr/>
          </p:nvGrpSpPr>
          <p:grpSpPr>
            <a:xfrm>
              <a:off x="708950" y="-197625"/>
              <a:ext cx="3366000" cy="750600"/>
              <a:chOff x="2532375" y="2321825"/>
              <a:chExt cx="3366000" cy="750600"/>
            </a:xfrm>
          </p:grpSpPr>
          <p:sp>
            <p:nvSpPr>
              <p:cNvPr id="97" name="Google Shape;97;p3"/>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AUGUST 8, 2021 - 16H</a:t>
              </a:r>
              <a:endParaRPr sz="1500">
                <a:solidFill>
                  <a:schemeClr val="dk1"/>
                </a:solidFill>
                <a:latin typeface="Rubik Light"/>
                <a:ea typeface="Rubik Light"/>
                <a:cs typeface="Rubik Light"/>
                <a:sym typeface="Rubik Light"/>
              </a:endParaRPr>
            </a:p>
          </p:txBody>
        </p:sp>
        <p:sp>
          <p:nvSpPr>
            <p:cNvPr id="100" name="Google Shape;10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01" name="Google Shape;101;p3"/>
          <p:cNvGrpSpPr/>
          <p:nvPr/>
        </p:nvGrpSpPr>
        <p:grpSpPr>
          <a:xfrm>
            <a:off x="6268775" y="1067100"/>
            <a:ext cx="3366000" cy="750600"/>
            <a:chOff x="708950" y="-197625"/>
            <a:chExt cx="3366000" cy="750600"/>
          </a:xfrm>
        </p:grpSpPr>
        <p:grpSp>
          <p:nvGrpSpPr>
            <p:cNvPr id="102" name="Google Shape;102;p3"/>
            <p:cNvGrpSpPr/>
            <p:nvPr/>
          </p:nvGrpSpPr>
          <p:grpSpPr>
            <a:xfrm>
              <a:off x="708950" y="-197625"/>
              <a:ext cx="3366000" cy="750600"/>
              <a:chOff x="2532375" y="2321825"/>
              <a:chExt cx="3366000" cy="750600"/>
            </a:xfrm>
          </p:grpSpPr>
          <p:sp>
            <p:nvSpPr>
              <p:cNvPr id="103" name="Google Shape;103;p3"/>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2021 - 18H</a:t>
              </a:r>
              <a:endParaRPr sz="1500">
                <a:solidFill>
                  <a:schemeClr val="dk1"/>
                </a:solidFill>
                <a:latin typeface="Rubik Light"/>
                <a:ea typeface="Rubik Light"/>
                <a:cs typeface="Rubik Light"/>
                <a:sym typeface="Rubik Light"/>
              </a:endParaRPr>
            </a:p>
          </p:txBody>
        </p:sp>
        <p:sp>
          <p:nvSpPr>
            <p:cNvPr id="106" name="Google Shape;106;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07" name="Google Shape;107;p3"/>
          <p:cNvGrpSpPr/>
          <p:nvPr/>
        </p:nvGrpSpPr>
        <p:grpSpPr>
          <a:xfrm>
            <a:off x="5582600" y="1503700"/>
            <a:ext cx="3366000" cy="750600"/>
            <a:chOff x="708950" y="-197625"/>
            <a:chExt cx="3366000" cy="750600"/>
          </a:xfrm>
        </p:grpSpPr>
        <p:grpSp>
          <p:nvGrpSpPr>
            <p:cNvPr id="108" name="Google Shape;108;p3"/>
            <p:cNvGrpSpPr/>
            <p:nvPr/>
          </p:nvGrpSpPr>
          <p:grpSpPr>
            <a:xfrm>
              <a:off x="708950" y="-197625"/>
              <a:ext cx="3366000" cy="750600"/>
              <a:chOff x="2532375" y="2321825"/>
              <a:chExt cx="3366000" cy="750600"/>
            </a:xfrm>
          </p:grpSpPr>
          <p:sp>
            <p:nvSpPr>
              <p:cNvPr id="109" name="Google Shape;109;p3"/>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2021 - 15H</a:t>
              </a:r>
              <a:endParaRPr sz="1500">
                <a:solidFill>
                  <a:schemeClr val="dk1"/>
                </a:solidFill>
                <a:latin typeface="Rubik Light"/>
                <a:ea typeface="Rubik Light"/>
                <a:cs typeface="Rubik Light"/>
                <a:sym typeface="Rubik Light"/>
              </a:endParaRPr>
            </a:p>
          </p:txBody>
        </p:sp>
        <p:sp>
          <p:nvSpPr>
            <p:cNvPr id="112" name="Google Shape;112;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13" name="Google Shape;113;p3"/>
          <p:cNvGrpSpPr/>
          <p:nvPr/>
        </p:nvGrpSpPr>
        <p:grpSpPr>
          <a:xfrm>
            <a:off x="4896425" y="1940300"/>
            <a:ext cx="3366000" cy="750600"/>
            <a:chOff x="708950" y="-197625"/>
            <a:chExt cx="3366000" cy="750600"/>
          </a:xfrm>
        </p:grpSpPr>
        <p:grpSp>
          <p:nvGrpSpPr>
            <p:cNvPr id="114" name="Google Shape;114;p3"/>
            <p:cNvGrpSpPr/>
            <p:nvPr/>
          </p:nvGrpSpPr>
          <p:grpSpPr>
            <a:xfrm>
              <a:off x="708950" y="-197625"/>
              <a:ext cx="3366000" cy="750600"/>
              <a:chOff x="2532375" y="2321825"/>
              <a:chExt cx="3366000" cy="750600"/>
            </a:xfrm>
          </p:grpSpPr>
          <p:sp>
            <p:nvSpPr>
              <p:cNvPr id="115" name="Google Shape;115;p3"/>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2021 - 15H</a:t>
              </a:r>
              <a:endParaRPr sz="1500">
                <a:solidFill>
                  <a:schemeClr val="dk1"/>
                </a:solidFill>
                <a:latin typeface="Rubik Light"/>
                <a:ea typeface="Rubik Light"/>
                <a:cs typeface="Rubik Light"/>
                <a:sym typeface="Rubik Light"/>
              </a:endParaRPr>
            </a:p>
          </p:txBody>
        </p:sp>
        <p:sp>
          <p:nvSpPr>
            <p:cNvPr id="118" name="Google Shape;118;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19" name="Google Shape;119;p3"/>
          <p:cNvGrpSpPr/>
          <p:nvPr/>
        </p:nvGrpSpPr>
        <p:grpSpPr>
          <a:xfrm>
            <a:off x="4210250" y="2376900"/>
            <a:ext cx="3366000" cy="750600"/>
            <a:chOff x="708950" y="-197625"/>
            <a:chExt cx="3366000" cy="750600"/>
          </a:xfrm>
        </p:grpSpPr>
        <p:grpSp>
          <p:nvGrpSpPr>
            <p:cNvPr id="120" name="Google Shape;120;p3"/>
            <p:cNvGrpSpPr/>
            <p:nvPr/>
          </p:nvGrpSpPr>
          <p:grpSpPr>
            <a:xfrm>
              <a:off x="708950" y="-197625"/>
              <a:ext cx="3366000" cy="750600"/>
              <a:chOff x="2532375" y="2321825"/>
              <a:chExt cx="3366000" cy="750600"/>
            </a:xfrm>
          </p:grpSpPr>
          <p:sp>
            <p:nvSpPr>
              <p:cNvPr id="121" name="Google Shape;121;p3"/>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MARCH 22, 2021 - 15H</a:t>
              </a:r>
              <a:endParaRPr sz="1500">
                <a:solidFill>
                  <a:schemeClr val="dk1"/>
                </a:solidFill>
                <a:latin typeface="Rubik Light"/>
                <a:ea typeface="Rubik Light"/>
                <a:cs typeface="Rubik Light"/>
                <a:sym typeface="Rubik Light"/>
              </a:endParaRPr>
            </a:p>
          </p:txBody>
        </p:sp>
        <p:sp>
          <p:nvSpPr>
            <p:cNvPr id="124" name="Google Shape;124;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25" name="Google Shape;125;p3"/>
          <p:cNvGrpSpPr/>
          <p:nvPr/>
        </p:nvGrpSpPr>
        <p:grpSpPr>
          <a:xfrm>
            <a:off x="-546600" y="3291300"/>
            <a:ext cx="3366000" cy="750600"/>
            <a:chOff x="708950" y="-197625"/>
            <a:chExt cx="3366000" cy="750600"/>
          </a:xfrm>
        </p:grpSpPr>
        <p:grpSp>
          <p:nvGrpSpPr>
            <p:cNvPr id="126" name="Google Shape;126;p3"/>
            <p:cNvGrpSpPr/>
            <p:nvPr/>
          </p:nvGrpSpPr>
          <p:grpSpPr>
            <a:xfrm>
              <a:off x="708950" y="-197625"/>
              <a:ext cx="3366000" cy="750600"/>
              <a:chOff x="2532375" y="2321825"/>
              <a:chExt cx="3366000" cy="750600"/>
            </a:xfrm>
          </p:grpSpPr>
          <p:sp>
            <p:nvSpPr>
              <p:cNvPr id="127" name="Google Shape;127;p3"/>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3"/>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APRIL 15, 2021 - 15H</a:t>
              </a:r>
              <a:endParaRPr sz="1500">
                <a:solidFill>
                  <a:schemeClr val="dk1"/>
                </a:solidFill>
                <a:latin typeface="Rubik Light"/>
                <a:ea typeface="Rubik Light"/>
                <a:cs typeface="Rubik Light"/>
                <a:sym typeface="Rubik Light"/>
              </a:endParaRPr>
            </a:p>
          </p:txBody>
        </p:sp>
        <p:sp>
          <p:nvSpPr>
            <p:cNvPr id="130" name="Google Shape;130;p3"/>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31" name="Google Shape;131;p3"/>
          <p:cNvGrpSpPr/>
          <p:nvPr/>
        </p:nvGrpSpPr>
        <p:grpSpPr>
          <a:xfrm>
            <a:off x="2046900" y="557250"/>
            <a:ext cx="5050200" cy="4029000"/>
            <a:chOff x="3846500" y="1285975"/>
            <a:chExt cx="5050200" cy="4029000"/>
          </a:xfrm>
        </p:grpSpPr>
        <p:sp>
          <p:nvSpPr>
            <p:cNvPr id="132" name="Google Shape;132;p3"/>
            <p:cNvSpPr/>
            <p:nvPr/>
          </p:nvSpPr>
          <p:spPr>
            <a:xfrm>
              <a:off x="3846500" y="1285975"/>
              <a:ext cx="5050200" cy="40290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3"/>
            <p:cNvCxnSpPr/>
            <p:nvPr/>
          </p:nvCxnSpPr>
          <p:spPr>
            <a:xfrm>
              <a:off x="3846500" y="1667125"/>
              <a:ext cx="5043300" cy="0"/>
            </a:xfrm>
            <a:prstGeom prst="straightConnector1">
              <a:avLst/>
            </a:prstGeom>
            <a:noFill/>
            <a:ln w="28575" cap="flat" cmpd="sng">
              <a:solidFill>
                <a:schemeClr val="dk1"/>
              </a:solidFill>
              <a:prstDash val="solid"/>
              <a:round/>
              <a:headEnd type="none" w="med" len="med"/>
              <a:tailEnd type="none" w="med" len="med"/>
            </a:ln>
          </p:spPr>
        </p:cxnSp>
      </p:grpSp>
      <p:sp>
        <p:nvSpPr>
          <p:cNvPr id="137" name="Google Shape;137;p3"/>
          <p:cNvSpPr txBox="1">
            <a:spLocks noGrp="1"/>
          </p:cNvSpPr>
          <p:nvPr>
            <p:ph type="title"/>
          </p:nvPr>
        </p:nvSpPr>
        <p:spPr>
          <a:xfrm>
            <a:off x="3013675" y="2578060"/>
            <a:ext cx="3116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highlight>
                  <a:schemeClr val="dk2"/>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3"/>
          <p:cNvSpPr txBox="1">
            <a:spLocks noGrp="1"/>
          </p:cNvSpPr>
          <p:nvPr>
            <p:ph type="subTitle" idx="1"/>
          </p:nvPr>
        </p:nvSpPr>
        <p:spPr>
          <a:xfrm>
            <a:off x="3131325" y="3452585"/>
            <a:ext cx="2897100" cy="56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39" name="Google Shape;139;p3"/>
          <p:cNvSpPr txBox="1">
            <a:spLocks noGrp="1"/>
          </p:cNvSpPr>
          <p:nvPr>
            <p:ph type="title" idx="2" hasCustomPrompt="1"/>
          </p:nvPr>
        </p:nvSpPr>
        <p:spPr>
          <a:xfrm>
            <a:off x="3123450" y="1174960"/>
            <a:ext cx="2897100" cy="13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TITLE_ONLY_3">
    <p:bg>
      <p:bgPr>
        <a:blipFill>
          <a:blip r:embed="rId2">
            <a:alphaModFix/>
          </a:blip>
          <a:stretch>
            <a:fillRect/>
          </a:stretch>
        </a:blipFill>
        <a:effectLst/>
      </p:bgPr>
    </p:bg>
    <p:spTree>
      <p:nvGrpSpPr>
        <p:cNvPr id="1" name="Shape 323"/>
        <p:cNvGrpSpPr/>
        <p:nvPr/>
      </p:nvGrpSpPr>
      <p:grpSpPr>
        <a:xfrm>
          <a:off x="0" y="0"/>
          <a:ext cx="0" cy="0"/>
          <a:chOff x="0" y="0"/>
          <a:chExt cx="0" cy="0"/>
        </a:xfrm>
      </p:grpSpPr>
      <p:grpSp>
        <p:nvGrpSpPr>
          <p:cNvPr id="324" name="Google Shape;324;p21"/>
          <p:cNvGrpSpPr/>
          <p:nvPr/>
        </p:nvGrpSpPr>
        <p:grpSpPr>
          <a:xfrm>
            <a:off x="247200" y="1328450"/>
            <a:ext cx="8649600" cy="3482700"/>
            <a:chOff x="247200" y="1285975"/>
            <a:chExt cx="8649600" cy="3482700"/>
          </a:xfrm>
        </p:grpSpPr>
        <p:sp>
          <p:nvSpPr>
            <p:cNvPr id="325" name="Google Shape;325;p21"/>
            <p:cNvSpPr/>
            <p:nvPr/>
          </p:nvSpPr>
          <p:spPr>
            <a:xfrm>
              <a:off x="247200" y="1285975"/>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21"/>
            <p:cNvCxnSpPr/>
            <p:nvPr/>
          </p:nvCxnSpPr>
          <p:spPr>
            <a:xfrm>
              <a:off x="247200" y="1667125"/>
              <a:ext cx="8642700" cy="0"/>
            </a:xfrm>
            <a:prstGeom prst="straightConnector1">
              <a:avLst/>
            </a:prstGeom>
            <a:noFill/>
            <a:ln w="28575" cap="flat" cmpd="sng">
              <a:solidFill>
                <a:schemeClr val="dk1"/>
              </a:solidFill>
              <a:prstDash val="solid"/>
              <a:round/>
              <a:headEnd type="none" w="med" len="med"/>
              <a:tailEnd type="none" w="med" len="med"/>
            </a:ln>
          </p:spPr>
        </p:cxnSp>
      </p:grpSp>
      <p:sp>
        <p:nvSpPr>
          <p:cNvPr id="330" name="Google Shape;330;p21"/>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2" name="Google Shape;332;p21"/>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txBox="1">
            <a:spLocks noGrp="1"/>
          </p:cNvSpPr>
          <p:nvPr>
            <p:ph type="subTitle" idx="1"/>
          </p:nvPr>
        </p:nvSpPr>
        <p:spPr>
          <a:xfrm>
            <a:off x="5185500" y="1951750"/>
            <a:ext cx="3127200" cy="26172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ITLE_1">
    <p:bg>
      <p:bgPr>
        <a:blipFill>
          <a:blip r:embed="rId2">
            <a:alphaModFix/>
          </a:blip>
          <a:stretch>
            <a:fillRect/>
          </a:stretch>
        </a:blipFill>
        <a:effectLst/>
      </p:bgPr>
    </p:bg>
    <p:spTree>
      <p:nvGrpSpPr>
        <p:cNvPr id="1" name="Shape 334"/>
        <p:cNvGrpSpPr/>
        <p:nvPr/>
      </p:nvGrpSpPr>
      <p:grpSpPr>
        <a:xfrm>
          <a:off x="0" y="0"/>
          <a:ext cx="0" cy="0"/>
          <a:chOff x="0" y="0"/>
          <a:chExt cx="0" cy="0"/>
        </a:xfrm>
      </p:grpSpPr>
      <p:grpSp>
        <p:nvGrpSpPr>
          <p:cNvPr id="335" name="Google Shape;335;p22"/>
          <p:cNvGrpSpPr/>
          <p:nvPr/>
        </p:nvGrpSpPr>
        <p:grpSpPr>
          <a:xfrm>
            <a:off x="6268775" y="-490200"/>
            <a:ext cx="3366000" cy="750600"/>
            <a:chOff x="708950" y="-197625"/>
            <a:chExt cx="3366000" cy="750600"/>
          </a:xfrm>
        </p:grpSpPr>
        <p:grpSp>
          <p:nvGrpSpPr>
            <p:cNvPr id="336" name="Google Shape;336;p22"/>
            <p:cNvGrpSpPr/>
            <p:nvPr/>
          </p:nvGrpSpPr>
          <p:grpSpPr>
            <a:xfrm>
              <a:off x="708950" y="-197625"/>
              <a:ext cx="3366000" cy="750600"/>
              <a:chOff x="2532375" y="2321825"/>
              <a:chExt cx="3366000" cy="750600"/>
            </a:xfrm>
          </p:grpSpPr>
          <p:sp>
            <p:nvSpPr>
              <p:cNvPr id="337" name="Google Shape;337;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2021 - 18H</a:t>
              </a:r>
              <a:endParaRPr sz="1500">
                <a:solidFill>
                  <a:schemeClr val="dk1"/>
                </a:solidFill>
                <a:latin typeface="Rubik Light"/>
                <a:ea typeface="Rubik Light"/>
                <a:cs typeface="Rubik Light"/>
                <a:sym typeface="Rubik Light"/>
              </a:endParaRPr>
            </a:p>
          </p:txBody>
        </p:sp>
        <p:sp>
          <p:nvSpPr>
            <p:cNvPr id="340" name="Google Shape;34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41" name="Google Shape;341;p22"/>
          <p:cNvGrpSpPr/>
          <p:nvPr/>
        </p:nvGrpSpPr>
        <p:grpSpPr>
          <a:xfrm>
            <a:off x="5582600" y="-53600"/>
            <a:ext cx="3366000" cy="750600"/>
            <a:chOff x="708950" y="-197625"/>
            <a:chExt cx="3366000" cy="750600"/>
          </a:xfrm>
        </p:grpSpPr>
        <p:grpSp>
          <p:nvGrpSpPr>
            <p:cNvPr id="342" name="Google Shape;342;p22"/>
            <p:cNvGrpSpPr/>
            <p:nvPr/>
          </p:nvGrpSpPr>
          <p:grpSpPr>
            <a:xfrm>
              <a:off x="708950" y="-197625"/>
              <a:ext cx="3366000" cy="750600"/>
              <a:chOff x="2532375" y="2321825"/>
              <a:chExt cx="3366000" cy="750600"/>
            </a:xfrm>
          </p:grpSpPr>
          <p:sp>
            <p:nvSpPr>
              <p:cNvPr id="343" name="Google Shape;343;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2021 - 15H</a:t>
              </a:r>
              <a:endParaRPr sz="1500">
                <a:solidFill>
                  <a:schemeClr val="dk1"/>
                </a:solidFill>
                <a:latin typeface="Rubik Light"/>
                <a:ea typeface="Rubik Light"/>
                <a:cs typeface="Rubik Light"/>
                <a:sym typeface="Rubik Light"/>
              </a:endParaRPr>
            </a:p>
          </p:txBody>
        </p:sp>
        <p:sp>
          <p:nvSpPr>
            <p:cNvPr id="346" name="Google Shape;34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47" name="Google Shape;347;p22"/>
          <p:cNvGrpSpPr/>
          <p:nvPr/>
        </p:nvGrpSpPr>
        <p:grpSpPr>
          <a:xfrm>
            <a:off x="4896425" y="383000"/>
            <a:ext cx="3366000" cy="750600"/>
            <a:chOff x="708950" y="-197625"/>
            <a:chExt cx="3366000" cy="750600"/>
          </a:xfrm>
        </p:grpSpPr>
        <p:grpSp>
          <p:nvGrpSpPr>
            <p:cNvPr id="348" name="Google Shape;348;p22"/>
            <p:cNvGrpSpPr/>
            <p:nvPr/>
          </p:nvGrpSpPr>
          <p:grpSpPr>
            <a:xfrm>
              <a:off x="708950" y="-197625"/>
              <a:ext cx="3366000" cy="750600"/>
              <a:chOff x="2532375" y="2321825"/>
              <a:chExt cx="3366000" cy="750600"/>
            </a:xfrm>
          </p:grpSpPr>
          <p:sp>
            <p:nvSpPr>
              <p:cNvPr id="349" name="Google Shape;349;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2021 - 15H</a:t>
              </a:r>
              <a:endParaRPr sz="1500">
                <a:solidFill>
                  <a:schemeClr val="dk1"/>
                </a:solidFill>
                <a:latin typeface="Rubik Light"/>
                <a:ea typeface="Rubik Light"/>
                <a:cs typeface="Rubik Light"/>
                <a:sym typeface="Rubik Light"/>
              </a:endParaRPr>
            </a:p>
          </p:txBody>
        </p:sp>
        <p:sp>
          <p:nvSpPr>
            <p:cNvPr id="352" name="Google Shape;35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53" name="Google Shape;353;p22"/>
          <p:cNvGrpSpPr/>
          <p:nvPr/>
        </p:nvGrpSpPr>
        <p:grpSpPr>
          <a:xfrm>
            <a:off x="4210250" y="819600"/>
            <a:ext cx="3366000" cy="750600"/>
            <a:chOff x="708950" y="-197625"/>
            <a:chExt cx="3366000" cy="750600"/>
          </a:xfrm>
        </p:grpSpPr>
        <p:grpSp>
          <p:nvGrpSpPr>
            <p:cNvPr id="354" name="Google Shape;354;p22"/>
            <p:cNvGrpSpPr/>
            <p:nvPr/>
          </p:nvGrpSpPr>
          <p:grpSpPr>
            <a:xfrm>
              <a:off x="708950" y="-197625"/>
              <a:ext cx="3366000" cy="750600"/>
              <a:chOff x="2532375" y="2321825"/>
              <a:chExt cx="3366000" cy="750600"/>
            </a:xfrm>
          </p:grpSpPr>
          <p:sp>
            <p:nvSpPr>
              <p:cNvPr id="355" name="Google Shape;355;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MARCH 22, 2021 - 15H</a:t>
              </a:r>
              <a:endParaRPr sz="1500">
                <a:solidFill>
                  <a:schemeClr val="dk1"/>
                </a:solidFill>
                <a:latin typeface="Rubik Light"/>
                <a:ea typeface="Rubik Light"/>
                <a:cs typeface="Rubik Light"/>
                <a:sym typeface="Rubik Light"/>
              </a:endParaRPr>
            </a:p>
          </p:txBody>
        </p:sp>
        <p:sp>
          <p:nvSpPr>
            <p:cNvPr id="358" name="Google Shape;35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59" name="Google Shape;359;p22"/>
          <p:cNvGrpSpPr/>
          <p:nvPr/>
        </p:nvGrpSpPr>
        <p:grpSpPr>
          <a:xfrm>
            <a:off x="1511925" y="3818100"/>
            <a:ext cx="3366000" cy="750600"/>
            <a:chOff x="708950" y="-197625"/>
            <a:chExt cx="3366000" cy="750600"/>
          </a:xfrm>
        </p:grpSpPr>
        <p:grpSp>
          <p:nvGrpSpPr>
            <p:cNvPr id="360" name="Google Shape;360;p22"/>
            <p:cNvGrpSpPr/>
            <p:nvPr/>
          </p:nvGrpSpPr>
          <p:grpSpPr>
            <a:xfrm>
              <a:off x="708950" y="-197625"/>
              <a:ext cx="3366000" cy="750600"/>
              <a:chOff x="2532375" y="2321825"/>
              <a:chExt cx="3366000" cy="750600"/>
            </a:xfrm>
          </p:grpSpPr>
          <p:sp>
            <p:nvSpPr>
              <p:cNvPr id="361" name="Google Shape;361;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25, 2021 - 12H</a:t>
              </a:r>
              <a:endParaRPr sz="1500">
                <a:solidFill>
                  <a:schemeClr val="dk1"/>
                </a:solidFill>
                <a:latin typeface="Rubik Light"/>
                <a:ea typeface="Rubik Light"/>
                <a:cs typeface="Rubik Light"/>
                <a:sym typeface="Rubik Light"/>
              </a:endParaRPr>
            </a:p>
          </p:txBody>
        </p:sp>
        <p:sp>
          <p:nvSpPr>
            <p:cNvPr id="364" name="Google Shape;36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65" name="Google Shape;365;p22"/>
          <p:cNvGrpSpPr/>
          <p:nvPr/>
        </p:nvGrpSpPr>
        <p:grpSpPr>
          <a:xfrm>
            <a:off x="825750" y="4254700"/>
            <a:ext cx="3366000" cy="750600"/>
            <a:chOff x="708950" y="-197625"/>
            <a:chExt cx="3366000" cy="750600"/>
          </a:xfrm>
        </p:grpSpPr>
        <p:grpSp>
          <p:nvGrpSpPr>
            <p:cNvPr id="366" name="Google Shape;366;p22"/>
            <p:cNvGrpSpPr/>
            <p:nvPr/>
          </p:nvGrpSpPr>
          <p:grpSpPr>
            <a:xfrm>
              <a:off x="708950" y="-197625"/>
              <a:ext cx="3366000" cy="750600"/>
              <a:chOff x="2532375" y="2321825"/>
              <a:chExt cx="3366000" cy="750600"/>
            </a:xfrm>
          </p:grpSpPr>
          <p:sp>
            <p:nvSpPr>
              <p:cNvPr id="367" name="Google Shape;367;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JULY 11, 2021 - 11H</a:t>
              </a:r>
              <a:endParaRPr sz="1500">
                <a:solidFill>
                  <a:schemeClr val="dk1"/>
                </a:solidFill>
                <a:latin typeface="Rubik Light"/>
                <a:ea typeface="Rubik Light"/>
                <a:cs typeface="Rubik Light"/>
                <a:sym typeface="Rubik Light"/>
              </a:endParaRPr>
            </a:p>
          </p:txBody>
        </p:sp>
        <p:sp>
          <p:nvSpPr>
            <p:cNvPr id="370" name="Google Shape;37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71" name="Google Shape;371;p22"/>
          <p:cNvGrpSpPr/>
          <p:nvPr/>
        </p:nvGrpSpPr>
        <p:grpSpPr>
          <a:xfrm>
            <a:off x="139575" y="4691300"/>
            <a:ext cx="3366000" cy="750600"/>
            <a:chOff x="708950" y="-197625"/>
            <a:chExt cx="3366000" cy="750600"/>
          </a:xfrm>
        </p:grpSpPr>
        <p:grpSp>
          <p:nvGrpSpPr>
            <p:cNvPr id="372" name="Google Shape;372;p22"/>
            <p:cNvGrpSpPr/>
            <p:nvPr/>
          </p:nvGrpSpPr>
          <p:grpSpPr>
            <a:xfrm>
              <a:off x="708950" y="-197625"/>
              <a:ext cx="3366000" cy="750600"/>
              <a:chOff x="2532375" y="2321825"/>
              <a:chExt cx="3366000" cy="750600"/>
            </a:xfrm>
          </p:grpSpPr>
          <p:sp>
            <p:nvSpPr>
              <p:cNvPr id="373" name="Google Shape;373;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AUGUST 8, 2021 - 16H</a:t>
              </a:r>
              <a:endParaRPr sz="1500">
                <a:solidFill>
                  <a:schemeClr val="dk1"/>
                </a:solidFill>
                <a:latin typeface="Rubik Light"/>
                <a:ea typeface="Rubik Light"/>
                <a:cs typeface="Rubik Light"/>
                <a:sym typeface="Rubik Light"/>
              </a:endParaRPr>
            </a:p>
          </p:txBody>
        </p:sp>
        <p:sp>
          <p:nvSpPr>
            <p:cNvPr id="376" name="Google Shape;37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77" name="Google Shape;377;p22"/>
          <p:cNvGrpSpPr/>
          <p:nvPr/>
        </p:nvGrpSpPr>
        <p:grpSpPr>
          <a:xfrm>
            <a:off x="-546600" y="5127900"/>
            <a:ext cx="3366000" cy="750600"/>
            <a:chOff x="708950" y="-197625"/>
            <a:chExt cx="3366000" cy="750600"/>
          </a:xfrm>
        </p:grpSpPr>
        <p:grpSp>
          <p:nvGrpSpPr>
            <p:cNvPr id="378" name="Google Shape;378;p22"/>
            <p:cNvGrpSpPr/>
            <p:nvPr/>
          </p:nvGrpSpPr>
          <p:grpSpPr>
            <a:xfrm>
              <a:off x="708950" y="-197625"/>
              <a:ext cx="3366000" cy="750600"/>
              <a:chOff x="2532375" y="2321825"/>
              <a:chExt cx="3366000" cy="750600"/>
            </a:xfrm>
          </p:grpSpPr>
          <p:sp>
            <p:nvSpPr>
              <p:cNvPr id="379" name="Google Shape;379;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APRIL 15, 2021 - 15H</a:t>
              </a:r>
              <a:endParaRPr sz="1500">
                <a:solidFill>
                  <a:schemeClr val="dk1"/>
                </a:solidFill>
                <a:latin typeface="Rubik Light"/>
                <a:ea typeface="Rubik Light"/>
                <a:cs typeface="Rubik Light"/>
                <a:sym typeface="Rubik Light"/>
              </a:endParaRPr>
            </a:p>
          </p:txBody>
        </p:sp>
        <p:sp>
          <p:nvSpPr>
            <p:cNvPr id="382" name="Google Shape;38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83" name="Google Shape;383;p22"/>
          <p:cNvGrpSpPr/>
          <p:nvPr/>
        </p:nvGrpSpPr>
        <p:grpSpPr>
          <a:xfrm>
            <a:off x="6881600" y="3997750"/>
            <a:ext cx="3366000" cy="750600"/>
            <a:chOff x="708950" y="-197625"/>
            <a:chExt cx="3366000" cy="750600"/>
          </a:xfrm>
        </p:grpSpPr>
        <p:grpSp>
          <p:nvGrpSpPr>
            <p:cNvPr id="384" name="Google Shape;384;p22"/>
            <p:cNvGrpSpPr/>
            <p:nvPr/>
          </p:nvGrpSpPr>
          <p:grpSpPr>
            <a:xfrm>
              <a:off x="708950" y="-197625"/>
              <a:ext cx="3366000" cy="750600"/>
              <a:chOff x="2532375" y="2321825"/>
              <a:chExt cx="3366000" cy="750600"/>
            </a:xfrm>
          </p:grpSpPr>
          <p:sp>
            <p:nvSpPr>
              <p:cNvPr id="385" name="Google Shape;385;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2021 - 18H</a:t>
              </a:r>
              <a:endParaRPr sz="1500">
                <a:solidFill>
                  <a:schemeClr val="dk1"/>
                </a:solidFill>
                <a:latin typeface="Rubik Light"/>
                <a:ea typeface="Rubik Light"/>
                <a:cs typeface="Rubik Light"/>
                <a:sym typeface="Rubik Light"/>
              </a:endParaRPr>
            </a:p>
          </p:txBody>
        </p:sp>
        <p:sp>
          <p:nvSpPr>
            <p:cNvPr id="388" name="Google Shape;38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89" name="Google Shape;389;p22"/>
          <p:cNvGrpSpPr/>
          <p:nvPr/>
        </p:nvGrpSpPr>
        <p:grpSpPr>
          <a:xfrm>
            <a:off x="6195425" y="4434350"/>
            <a:ext cx="3366000" cy="750600"/>
            <a:chOff x="708950" y="-197625"/>
            <a:chExt cx="3366000" cy="750600"/>
          </a:xfrm>
        </p:grpSpPr>
        <p:grpSp>
          <p:nvGrpSpPr>
            <p:cNvPr id="390" name="Google Shape;390;p22"/>
            <p:cNvGrpSpPr/>
            <p:nvPr/>
          </p:nvGrpSpPr>
          <p:grpSpPr>
            <a:xfrm>
              <a:off x="708950" y="-197625"/>
              <a:ext cx="3366000" cy="750600"/>
              <a:chOff x="2532375" y="2321825"/>
              <a:chExt cx="3366000" cy="750600"/>
            </a:xfrm>
          </p:grpSpPr>
          <p:sp>
            <p:nvSpPr>
              <p:cNvPr id="391" name="Google Shape;391;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2021 - 15H</a:t>
              </a:r>
              <a:endParaRPr sz="1500">
                <a:solidFill>
                  <a:schemeClr val="dk1"/>
                </a:solidFill>
                <a:latin typeface="Rubik Light"/>
                <a:ea typeface="Rubik Light"/>
                <a:cs typeface="Rubik Light"/>
                <a:sym typeface="Rubik Light"/>
              </a:endParaRPr>
            </a:p>
          </p:txBody>
        </p:sp>
        <p:sp>
          <p:nvSpPr>
            <p:cNvPr id="394" name="Google Shape;39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95" name="Google Shape;395;p22"/>
          <p:cNvGrpSpPr/>
          <p:nvPr/>
        </p:nvGrpSpPr>
        <p:grpSpPr>
          <a:xfrm>
            <a:off x="5509250" y="4870950"/>
            <a:ext cx="3366000" cy="750600"/>
            <a:chOff x="708950" y="-197625"/>
            <a:chExt cx="3366000" cy="750600"/>
          </a:xfrm>
        </p:grpSpPr>
        <p:grpSp>
          <p:nvGrpSpPr>
            <p:cNvPr id="396" name="Google Shape;396;p22"/>
            <p:cNvGrpSpPr/>
            <p:nvPr/>
          </p:nvGrpSpPr>
          <p:grpSpPr>
            <a:xfrm>
              <a:off x="708950" y="-197625"/>
              <a:ext cx="3366000" cy="750600"/>
              <a:chOff x="2532375" y="2321825"/>
              <a:chExt cx="3366000" cy="750600"/>
            </a:xfrm>
          </p:grpSpPr>
          <p:sp>
            <p:nvSpPr>
              <p:cNvPr id="397" name="Google Shape;397;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JUNE 15, 2021 - 15H</a:t>
              </a:r>
              <a:endParaRPr sz="1500">
                <a:solidFill>
                  <a:schemeClr val="dk1"/>
                </a:solidFill>
                <a:latin typeface="Rubik Light"/>
                <a:ea typeface="Rubik Light"/>
                <a:cs typeface="Rubik Light"/>
                <a:sym typeface="Rubik Light"/>
              </a:endParaRPr>
            </a:p>
          </p:txBody>
        </p:sp>
        <p:sp>
          <p:nvSpPr>
            <p:cNvPr id="400" name="Google Shape;40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sp>
        <p:nvSpPr>
          <p:cNvPr id="401" name="Google Shape;401;p22"/>
          <p:cNvSpPr/>
          <p:nvPr/>
        </p:nvSpPr>
        <p:spPr>
          <a:xfrm>
            <a:off x="726850" y="683250"/>
            <a:ext cx="7697100" cy="37770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 name="Google Shape;402;p22"/>
          <p:cNvCxnSpPr/>
          <p:nvPr/>
        </p:nvCxnSpPr>
        <p:spPr>
          <a:xfrm>
            <a:off x="720000" y="1064389"/>
            <a:ext cx="7697100" cy="0"/>
          </a:xfrm>
          <a:prstGeom prst="straightConnector1">
            <a:avLst/>
          </a:prstGeom>
          <a:noFill/>
          <a:ln w="28575" cap="flat" cmpd="sng">
            <a:solidFill>
              <a:schemeClr val="dk1"/>
            </a:solidFill>
            <a:prstDash val="solid"/>
            <a:round/>
            <a:headEnd type="none" w="med" len="med"/>
            <a:tailEnd type="none" w="med" len="med"/>
          </a:ln>
        </p:spPr>
      </p:cxnSp>
      <p:sp>
        <p:nvSpPr>
          <p:cNvPr id="403" name="Google Shape;403;p22"/>
          <p:cNvSpPr/>
          <p:nvPr/>
        </p:nvSpPr>
        <p:spPr>
          <a:xfrm>
            <a:off x="7368795" y="816719"/>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666043" y="816719"/>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63292" y="816719"/>
            <a:ext cx="140400" cy="140400"/>
          </a:xfrm>
          <a:prstGeom prst="ellipse">
            <a:avLst/>
          </a:prstGeom>
          <a:solidFill>
            <a:schemeClr val="accent5"/>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txBox="1">
            <a:spLocks noGrp="1"/>
          </p:cNvSpPr>
          <p:nvPr>
            <p:ph type="ctrTitle"/>
          </p:nvPr>
        </p:nvSpPr>
        <p:spPr>
          <a:xfrm>
            <a:off x="2059675" y="1206800"/>
            <a:ext cx="5024700" cy="8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500">
                <a:latin typeface="Rubik Light"/>
                <a:ea typeface="Rubik Light"/>
                <a:cs typeface="Rubik Light"/>
                <a:sym typeface="Rubik Ligh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7" name="Google Shape;407;p22"/>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ubik Light"/>
              <a:buNone/>
              <a:defRPr>
                <a:highlight>
                  <a:schemeClr val="lt2"/>
                </a:highlight>
                <a:latin typeface="Rubik Light"/>
                <a:ea typeface="Rubik Light"/>
                <a:cs typeface="Rubik Light"/>
                <a:sym typeface="Rubik Light"/>
              </a:defRPr>
            </a:lvl1pPr>
            <a:lvl2pPr lvl="1"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2pPr>
            <a:lvl3pPr lvl="2"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3pPr>
            <a:lvl4pPr lvl="3"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4pPr>
            <a:lvl5pPr lvl="4"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5pPr>
            <a:lvl6pPr lvl="5"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6pPr>
            <a:lvl7pPr lvl="6"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7pPr>
            <a:lvl8pPr lvl="7"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8pPr>
            <a:lvl9pPr lvl="8" algn="ctr" rtl="0">
              <a:lnSpc>
                <a:spcPct val="100000"/>
              </a:lnSpc>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408" name="Google Shape;408;p22"/>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atin typeface="Inter"/>
                <a:ea typeface="Inter"/>
                <a:cs typeface="Inter"/>
                <a:sym typeface="Inter"/>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9" name="Google Shape;409;p22"/>
          <p:cNvSpPr txBox="1"/>
          <p:nvPr/>
        </p:nvSpPr>
        <p:spPr>
          <a:xfrm>
            <a:off x="2462700" y="3534775"/>
            <a:ext cx="42186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including icons by </a:t>
            </a:r>
            <a:r>
              <a:rPr lang="en" sz="1000" b="1">
                <a:solidFill>
                  <a:schemeClr val="dk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infographics &amp; images by </a:t>
            </a:r>
            <a:r>
              <a:rPr lang="en" sz="1000" b="1">
                <a:solidFill>
                  <a:schemeClr val="dk1"/>
                </a:solidFill>
                <a:uFill>
                  <a:noFill/>
                </a:uFill>
                <a:latin typeface="Inter"/>
                <a:ea typeface="Inter"/>
                <a:cs typeface="Inter"/>
                <a:sym typeface="Inter"/>
                <a:hlinkClick r:id="rId5">
                  <a:extLst>
                    <a:ext uri="{A12FA001-AC4F-418D-AE19-62706E023703}">
                      <ahyp:hlinkClr xmlns:ahyp="http://schemas.microsoft.com/office/drawing/2018/hyperlinkcolor" val="tx"/>
                    </a:ext>
                  </a:extLst>
                </a:hlinkClick>
              </a:rPr>
              <a:t>Freepik</a:t>
            </a:r>
            <a:r>
              <a:rPr lang="en" sz="1000">
                <a:solidFill>
                  <a:schemeClr val="dk1"/>
                </a:solidFill>
                <a:latin typeface="Inter"/>
                <a:ea typeface="Inter"/>
                <a:cs typeface="Inter"/>
                <a:sym typeface="Inter"/>
              </a:rPr>
              <a:t> </a:t>
            </a:r>
            <a:endParaRPr sz="1000" b="1">
              <a:solidFill>
                <a:schemeClr val="dk1"/>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TITLE_ONLY_2_1_1_1">
    <p:bg>
      <p:bgPr>
        <a:blipFill>
          <a:blip r:embed="rId2">
            <a:alphaModFix/>
          </a:blip>
          <a:stretch>
            <a:fillRect/>
          </a:stretch>
        </a:blipFill>
        <a:effectLst/>
      </p:bgPr>
    </p:bg>
    <p:spTree>
      <p:nvGrpSpPr>
        <p:cNvPr id="1" name="Shape 41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TITLE_ONLY_2_1_1_1_1">
    <p:bg>
      <p:bgPr>
        <a:blipFill>
          <a:blip r:embed="rId2">
            <a:alphaModFix/>
          </a:blip>
          <a:stretch>
            <a:fillRect/>
          </a:stretch>
        </a:blipFill>
        <a:effectLst/>
      </p:bgPr>
    </p:bg>
    <p:spTree>
      <p:nvGrpSpPr>
        <p:cNvPr id="1" name="Shape 41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4"/>
          <p:cNvSpPr/>
          <p:nvPr/>
        </p:nvSpPr>
        <p:spPr>
          <a:xfrm>
            <a:off x="247200" y="332350"/>
            <a:ext cx="8649600" cy="4478700"/>
          </a:xfrm>
          <a:prstGeom prst="roundRect">
            <a:avLst>
              <a:gd name="adj" fmla="val 3336"/>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sz="1200"/>
            </a:lvl2pPr>
            <a:lvl3pPr marL="1371600" lvl="2" indent="-304800">
              <a:spcBef>
                <a:spcPts val="0"/>
              </a:spcBef>
              <a:spcAft>
                <a:spcPts val="0"/>
              </a:spcAft>
              <a:buClr>
                <a:srgbClr val="434343"/>
              </a:buClr>
              <a:buSzPts val="1200"/>
              <a:buFont typeface="Roboto Condensed Light"/>
              <a:buAutoNum type="romanLcPeriod"/>
              <a:defRPr sz="1200"/>
            </a:lvl3pPr>
            <a:lvl4pPr marL="1828800" lvl="3" indent="-304800">
              <a:spcBef>
                <a:spcPts val="0"/>
              </a:spcBef>
              <a:spcAft>
                <a:spcPts val="0"/>
              </a:spcAft>
              <a:buClr>
                <a:srgbClr val="434343"/>
              </a:buClr>
              <a:buSzPts val="1200"/>
              <a:buFont typeface="Roboto Condensed Light"/>
              <a:buAutoNum type="arabicPeriod"/>
              <a:defRPr sz="1200"/>
            </a:lvl4pPr>
            <a:lvl5pPr marL="2286000" lvl="4" indent="-304800">
              <a:spcBef>
                <a:spcPts val="0"/>
              </a:spcBef>
              <a:spcAft>
                <a:spcPts val="0"/>
              </a:spcAft>
              <a:buClr>
                <a:srgbClr val="434343"/>
              </a:buClr>
              <a:buSzPts val="1200"/>
              <a:buFont typeface="Roboto Condensed Light"/>
              <a:buAutoNum type="alphaLcPeriod"/>
              <a:defRPr sz="1200"/>
            </a:lvl5pPr>
            <a:lvl6pPr marL="2743200" lvl="5" indent="-304800">
              <a:spcBef>
                <a:spcPts val="0"/>
              </a:spcBef>
              <a:spcAft>
                <a:spcPts val="0"/>
              </a:spcAft>
              <a:buClr>
                <a:srgbClr val="434343"/>
              </a:buClr>
              <a:buSzPts val="1200"/>
              <a:buFont typeface="Roboto Condensed Light"/>
              <a:buAutoNum type="romanLcPeriod"/>
              <a:defRPr sz="1200"/>
            </a:lvl6pPr>
            <a:lvl7pPr marL="3200400" lvl="6" indent="-304800">
              <a:spcBef>
                <a:spcPts val="0"/>
              </a:spcBef>
              <a:spcAft>
                <a:spcPts val="0"/>
              </a:spcAft>
              <a:buClr>
                <a:srgbClr val="434343"/>
              </a:buClr>
              <a:buSzPts val="1200"/>
              <a:buFont typeface="Roboto Condensed Light"/>
              <a:buAutoNum type="arabicPeriod"/>
              <a:defRPr sz="1200"/>
            </a:lvl7pPr>
            <a:lvl8pPr marL="3657600" lvl="7" indent="-304800">
              <a:spcBef>
                <a:spcPts val="0"/>
              </a:spcBef>
              <a:spcAft>
                <a:spcPts val="0"/>
              </a:spcAft>
              <a:buClr>
                <a:srgbClr val="434343"/>
              </a:buClr>
              <a:buSzPts val="1200"/>
              <a:buFont typeface="Roboto Condensed Light"/>
              <a:buAutoNum type="alphaLcPeriod"/>
              <a:defRPr sz="1200"/>
            </a:lvl8pPr>
            <a:lvl9pPr marL="4114800" lvl="8" indent="-304800">
              <a:spcBef>
                <a:spcPts val="0"/>
              </a:spcBef>
              <a:spcAft>
                <a:spcPts val="0"/>
              </a:spcAft>
              <a:buClr>
                <a:srgbClr val="434343"/>
              </a:buClr>
              <a:buSzPts val="1200"/>
              <a:buFont typeface="Roboto Condensed Light"/>
              <a:buAutoNum type="romanLcPeriod"/>
              <a:defRPr sz="1200"/>
            </a:lvl9pPr>
          </a:lstStyle>
          <a:p>
            <a:endParaRPr/>
          </a:p>
        </p:txBody>
      </p:sp>
      <p:sp>
        <p:nvSpPr>
          <p:cNvPr id="143" name="Google Shape;143;p4"/>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45"/>
        <p:cNvGrpSpPr/>
        <p:nvPr/>
      </p:nvGrpSpPr>
      <p:grpSpPr>
        <a:xfrm>
          <a:off x="0" y="0"/>
          <a:ext cx="0" cy="0"/>
          <a:chOff x="0" y="0"/>
          <a:chExt cx="0" cy="0"/>
        </a:xfrm>
      </p:grpSpPr>
      <p:grpSp>
        <p:nvGrpSpPr>
          <p:cNvPr id="146" name="Google Shape;146;p5"/>
          <p:cNvGrpSpPr/>
          <p:nvPr/>
        </p:nvGrpSpPr>
        <p:grpSpPr>
          <a:xfrm>
            <a:off x="247200" y="1328450"/>
            <a:ext cx="8649600" cy="3482700"/>
            <a:chOff x="247200" y="1285975"/>
            <a:chExt cx="8649600" cy="3482700"/>
          </a:xfrm>
        </p:grpSpPr>
        <p:sp>
          <p:nvSpPr>
            <p:cNvPr id="147" name="Google Shape;147;p5"/>
            <p:cNvSpPr/>
            <p:nvPr/>
          </p:nvSpPr>
          <p:spPr>
            <a:xfrm>
              <a:off x="247200" y="1285975"/>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 name="Google Shape;151;p5"/>
            <p:cNvCxnSpPr/>
            <p:nvPr/>
          </p:nvCxnSpPr>
          <p:spPr>
            <a:xfrm>
              <a:off x="247200" y="1667125"/>
              <a:ext cx="8642700" cy="0"/>
            </a:xfrm>
            <a:prstGeom prst="straightConnector1">
              <a:avLst/>
            </a:prstGeom>
            <a:noFill/>
            <a:ln w="28575" cap="flat" cmpd="sng">
              <a:solidFill>
                <a:schemeClr val="dk1"/>
              </a:solidFill>
              <a:prstDash val="solid"/>
              <a:round/>
              <a:headEnd type="none" w="med" len="med"/>
              <a:tailEnd type="none" w="med" len="med"/>
            </a:ln>
          </p:spPr>
        </p:cxnSp>
      </p:grpSp>
      <p:sp>
        <p:nvSpPr>
          <p:cNvPr id="152" name="Google Shape;152;p5"/>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55" name="Google Shape;155;p5"/>
          <p:cNvSpPr txBox="1">
            <a:spLocks noGrp="1"/>
          </p:cNvSpPr>
          <p:nvPr>
            <p:ph type="subTitle" idx="1"/>
          </p:nvPr>
        </p:nvSpPr>
        <p:spPr>
          <a:xfrm>
            <a:off x="1330200" y="3534775"/>
            <a:ext cx="2769600" cy="85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6" name="Google Shape;156;p5"/>
          <p:cNvSpPr txBox="1">
            <a:spLocks noGrp="1"/>
          </p:cNvSpPr>
          <p:nvPr>
            <p:ph type="subTitle" idx="2"/>
          </p:nvPr>
        </p:nvSpPr>
        <p:spPr>
          <a:xfrm>
            <a:off x="1690350" y="2974925"/>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
        <p:nvSpPr>
          <p:cNvPr id="157" name="Google Shape;157;p5"/>
          <p:cNvSpPr txBox="1">
            <a:spLocks noGrp="1"/>
          </p:cNvSpPr>
          <p:nvPr>
            <p:ph type="subTitle" idx="3"/>
          </p:nvPr>
        </p:nvSpPr>
        <p:spPr>
          <a:xfrm>
            <a:off x="5044200" y="3534775"/>
            <a:ext cx="2769600" cy="85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8" name="Google Shape;158;p5"/>
          <p:cNvSpPr txBox="1">
            <a:spLocks noGrp="1"/>
          </p:cNvSpPr>
          <p:nvPr>
            <p:ph type="subTitle" idx="4"/>
          </p:nvPr>
        </p:nvSpPr>
        <p:spPr>
          <a:xfrm>
            <a:off x="5404350" y="2974925"/>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Rubik Light"/>
              <a:buNone/>
              <a:defRPr sz="2000">
                <a:solidFill>
                  <a:schemeClr val="lt1"/>
                </a:solidFill>
                <a:latin typeface="Rubik Light"/>
                <a:ea typeface="Rubik Light"/>
                <a:cs typeface="Rubik Light"/>
                <a:sym typeface="Rubik Light"/>
              </a:defRPr>
            </a:lvl1pPr>
            <a:lvl2pPr lvl="1" algn="ctr" rtl="0">
              <a:spcBef>
                <a:spcPts val="0"/>
              </a:spcBef>
              <a:spcAft>
                <a:spcPts val="0"/>
              </a:spcAft>
              <a:buSzPts val="2000"/>
              <a:buFont typeface="Rubik Light"/>
              <a:buNone/>
              <a:defRPr sz="2000">
                <a:latin typeface="Rubik Light"/>
                <a:ea typeface="Rubik Light"/>
                <a:cs typeface="Rubik Light"/>
                <a:sym typeface="Rubik Light"/>
              </a:defRPr>
            </a:lvl2pPr>
            <a:lvl3pPr lvl="2" algn="ctr" rtl="0">
              <a:spcBef>
                <a:spcPts val="0"/>
              </a:spcBef>
              <a:spcAft>
                <a:spcPts val="0"/>
              </a:spcAft>
              <a:buSzPts val="2000"/>
              <a:buFont typeface="Rubik Light"/>
              <a:buNone/>
              <a:defRPr sz="2000">
                <a:latin typeface="Rubik Light"/>
                <a:ea typeface="Rubik Light"/>
                <a:cs typeface="Rubik Light"/>
                <a:sym typeface="Rubik Light"/>
              </a:defRPr>
            </a:lvl3pPr>
            <a:lvl4pPr lvl="3" algn="ctr" rtl="0">
              <a:spcBef>
                <a:spcPts val="0"/>
              </a:spcBef>
              <a:spcAft>
                <a:spcPts val="0"/>
              </a:spcAft>
              <a:buSzPts val="2000"/>
              <a:buFont typeface="Rubik Light"/>
              <a:buNone/>
              <a:defRPr sz="2000">
                <a:latin typeface="Rubik Light"/>
                <a:ea typeface="Rubik Light"/>
                <a:cs typeface="Rubik Light"/>
                <a:sym typeface="Rubik Light"/>
              </a:defRPr>
            </a:lvl4pPr>
            <a:lvl5pPr lvl="4" algn="ctr" rtl="0">
              <a:spcBef>
                <a:spcPts val="0"/>
              </a:spcBef>
              <a:spcAft>
                <a:spcPts val="0"/>
              </a:spcAft>
              <a:buSzPts val="2000"/>
              <a:buFont typeface="Rubik Light"/>
              <a:buNone/>
              <a:defRPr sz="2000">
                <a:latin typeface="Rubik Light"/>
                <a:ea typeface="Rubik Light"/>
                <a:cs typeface="Rubik Light"/>
                <a:sym typeface="Rubik Light"/>
              </a:defRPr>
            </a:lvl5pPr>
            <a:lvl6pPr lvl="5" algn="ctr" rtl="0">
              <a:spcBef>
                <a:spcPts val="0"/>
              </a:spcBef>
              <a:spcAft>
                <a:spcPts val="0"/>
              </a:spcAft>
              <a:buSzPts val="2000"/>
              <a:buFont typeface="Rubik Light"/>
              <a:buNone/>
              <a:defRPr sz="2000">
                <a:latin typeface="Rubik Light"/>
                <a:ea typeface="Rubik Light"/>
                <a:cs typeface="Rubik Light"/>
                <a:sym typeface="Rubik Light"/>
              </a:defRPr>
            </a:lvl6pPr>
            <a:lvl7pPr lvl="6" algn="ctr" rtl="0">
              <a:spcBef>
                <a:spcPts val="0"/>
              </a:spcBef>
              <a:spcAft>
                <a:spcPts val="0"/>
              </a:spcAft>
              <a:buSzPts val="2000"/>
              <a:buFont typeface="Rubik Light"/>
              <a:buNone/>
              <a:defRPr sz="2000">
                <a:latin typeface="Rubik Light"/>
                <a:ea typeface="Rubik Light"/>
                <a:cs typeface="Rubik Light"/>
                <a:sym typeface="Rubik Light"/>
              </a:defRPr>
            </a:lvl7pPr>
            <a:lvl8pPr lvl="7" algn="ctr" rtl="0">
              <a:spcBef>
                <a:spcPts val="0"/>
              </a:spcBef>
              <a:spcAft>
                <a:spcPts val="0"/>
              </a:spcAft>
              <a:buSzPts val="2000"/>
              <a:buFont typeface="Rubik Light"/>
              <a:buNone/>
              <a:defRPr sz="2000">
                <a:latin typeface="Rubik Light"/>
                <a:ea typeface="Rubik Light"/>
                <a:cs typeface="Rubik Light"/>
                <a:sym typeface="Rubik Light"/>
              </a:defRPr>
            </a:lvl8pPr>
            <a:lvl9pPr lvl="8" algn="ctr" rtl="0">
              <a:spcBef>
                <a:spcPts val="0"/>
              </a:spcBef>
              <a:spcAft>
                <a:spcPts val="0"/>
              </a:spcAft>
              <a:buSzPts val="2000"/>
              <a:buFont typeface="Rubik Light"/>
              <a:buNone/>
              <a:defRPr sz="2000">
                <a:latin typeface="Rubik Light"/>
                <a:ea typeface="Rubik Light"/>
                <a:cs typeface="Rubik Light"/>
                <a:sym typeface="Rubik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6"/>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247200" y="1328450"/>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3" name="Google Shape;163;p6"/>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8293800" y="1502675"/>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7"/>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247200" y="1328450"/>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txBox="1">
            <a:spLocks noGrp="1"/>
          </p:cNvSpPr>
          <p:nvPr>
            <p:ph type="body" idx="1"/>
          </p:nvPr>
        </p:nvSpPr>
        <p:spPr>
          <a:xfrm>
            <a:off x="908050" y="1542875"/>
            <a:ext cx="4055700" cy="30264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Clr>
                <a:srgbClr val="F2E4D0"/>
              </a:buClr>
              <a:buSzPts val="1600"/>
              <a:buFont typeface="Red Hat Text"/>
              <a:buChar char="●"/>
              <a:defRPr/>
            </a:lvl1pPr>
            <a:lvl2pPr marL="914400" lvl="1" indent="-330200">
              <a:spcBef>
                <a:spcPts val="0"/>
              </a:spcBef>
              <a:spcAft>
                <a:spcPts val="0"/>
              </a:spcAft>
              <a:buClr>
                <a:srgbClr val="F2E4D0"/>
              </a:buClr>
              <a:buSzPts val="1600"/>
              <a:buFont typeface="Red Hat Text"/>
              <a:buChar char="○"/>
              <a:defRPr sz="1200"/>
            </a:lvl2pPr>
            <a:lvl3pPr marL="1371600" lvl="2" indent="-330200">
              <a:spcBef>
                <a:spcPts val="0"/>
              </a:spcBef>
              <a:spcAft>
                <a:spcPts val="0"/>
              </a:spcAft>
              <a:buClr>
                <a:srgbClr val="F2E4D0"/>
              </a:buClr>
              <a:buSzPts val="1600"/>
              <a:buFont typeface="Red Hat Text"/>
              <a:buChar char="■"/>
              <a:defRPr sz="1200"/>
            </a:lvl3pPr>
            <a:lvl4pPr marL="1828800" lvl="3" indent="-330200">
              <a:spcBef>
                <a:spcPts val="0"/>
              </a:spcBef>
              <a:spcAft>
                <a:spcPts val="0"/>
              </a:spcAft>
              <a:buClr>
                <a:srgbClr val="F2E4D0"/>
              </a:buClr>
              <a:buSzPts val="1600"/>
              <a:buFont typeface="Red Hat Text"/>
              <a:buChar char="●"/>
              <a:defRPr sz="1200"/>
            </a:lvl4pPr>
            <a:lvl5pPr marL="2286000" lvl="4" indent="-330200">
              <a:spcBef>
                <a:spcPts val="0"/>
              </a:spcBef>
              <a:spcAft>
                <a:spcPts val="0"/>
              </a:spcAft>
              <a:buClr>
                <a:srgbClr val="F2E4D0"/>
              </a:buClr>
              <a:buSzPts val="1600"/>
              <a:buFont typeface="Red Hat Text"/>
              <a:buChar char="○"/>
              <a:defRPr sz="1200"/>
            </a:lvl5pPr>
            <a:lvl6pPr marL="2743200" lvl="5" indent="-330200">
              <a:spcBef>
                <a:spcPts val="0"/>
              </a:spcBef>
              <a:spcAft>
                <a:spcPts val="0"/>
              </a:spcAft>
              <a:buClr>
                <a:srgbClr val="F2E4D0"/>
              </a:buClr>
              <a:buSzPts val="1600"/>
              <a:buFont typeface="Red Hat Text"/>
              <a:buChar char="■"/>
              <a:defRPr sz="1200"/>
            </a:lvl6pPr>
            <a:lvl7pPr marL="3200400" lvl="6" indent="-330200">
              <a:spcBef>
                <a:spcPts val="0"/>
              </a:spcBef>
              <a:spcAft>
                <a:spcPts val="0"/>
              </a:spcAft>
              <a:buClr>
                <a:srgbClr val="F2E4D0"/>
              </a:buClr>
              <a:buSzPts val="1600"/>
              <a:buFont typeface="Red Hat Text"/>
              <a:buChar char="●"/>
              <a:defRPr sz="1200"/>
            </a:lvl7pPr>
            <a:lvl8pPr marL="3657600" lvl="7" indent="-330200">
              <a:spcBef>
                <a:spcPts val="0"/>
              </a:spcBef>
              <a:spcAft>
                <a:spcPts val="0"/>
              </a:spcAft>
              <a:buClr>
                <a:srgbClr val="F2E4D0"/>
              </a:buClr>
              <a:buSzPts val="1600"/>
              <a:buFont typeface="Red Hat Text"/>
              <a:buChar char="○"/>
              <a:defRPr sz="1200"/>
            </a:lvl8pPr>
            <a:lvl9pPr marL="4114800" lvl="8" indent="-330200">
              <a:spcBef>
                <a:spcPts val="0"/>
              </a:spcBef>
              <a:spcAft>
                <a:spcPts val="0"/>
              </a:spcAft>
              <a:buClr>
                <a:srgbClr val="F2E4D0"/>
              </a:buClr>
              <a:buSzPts val="1600"/>
              <a:buFont typeface="Red Hat Text"/>
              <a:buChar char="■"/>
              <a:defRPr sz="1200"/>
            </a:lvl9pPr>
          </a:lstStyle>
          <a:p>
            <a:endParaRPr/>
          </a:p>
        </p:txBody>
      </p:sp>
      <p:sp>
        <p:nvSpPr>
          <p:cNvPr id="169" name="Google Shape;169;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0" name="Google Shape;170;p7"/>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8293800" y="1502675"/>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72"/>
        <p:cNvGrpSpPr/>
        <p:nvPr/>
      </p:nvGrpSpPr>
      <p:grpSpPr>
        <a:xfrm>
          <a:off x="0" y="0"/>
          <a:ext cx="0" cy="0"/>
          <a:chOff x="0" y="0"/>
          <a:chExt cx="0" cy="0"/>
        </a:xfrm>
      </p:grpSpPr>
      <p:grpSp>
        <p:nvGrpSpPr>
          <p:cNvPr id="173" name="Google Shape;173;p8"/>
          <p:cNvGrpSpPr/>
          <p:nvPr/>
        </p:nvGrpSpPr>
        <p:grpSpPr>
          <a:xfrm>
            <a:off x="247200" y="332350"/>
            <a:ext cx="8649600" cy="4478700"/>
            <a:chOff x="247200" y="332350"/>
            <a:chExt cx="8649600" cy="4478700"/>
          </a:xfrm>
        </p:grpSpPr>
        <p:sp>
          <p:nvSpPr>
            <p:cNvPr id="174" name="Google Shape;174;p8"/>
            <p:cNvSpPr/>
            <p:nvPr/>
          </p:nvSpPr>
          <p:spPr>
            <a:xfrm>
              <a:off x="247200" y="332350"/>
              <a:ext cx="8649600" cy="4478700"/>
            </a:xfrm>
            <a:prstGeom prst="roundRect">
              <a:avLst>
                <a:gd name="adj" fmla="val 3336"/>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8"/>
            <p:cNvGrpSpPr/>
            <p:nvPr/>
          </p:nvGrpSpPr>
          <p:grpSpPr>
            <a:xfrm>
              <a:off x="247200" y="473369"/>
              <a:ext cx="8642700" cy="247681"/>
              <a:chOff x="247200" y="1419444"/>
              <a:chExt cx="8642700" cy="247681"/>
            </a:xfrm>
          </p:grpSpPr>
          <p:cxnSp>
            <p:nvCxnSpPr>
              <p:cNvPr id="176" name="Google Shape;176;p8"/>
              <p:cNvCxnSpPr/>
              <p:nvPr/>
            </p:nvCxnSpPr>
            <p:spPr>
              <a:xfrm>
                <a:off x="247200" y="1667125"/>
                <a:ext cx="8642700" cy="0"/>
              </a:xfrm>
              <a:prstGeom prst="straightConnector1">
                <a:avLst/>
              </a:prstGeom>
              <a:noFill/>
              <a:ln w="28575" cap="flat" cmpd="sng">
                <a:solidFill>
                  <a:schemeClr val="dk1"/>
                </a:solidFill>
                <a:prstDash val="solid"/>
                <a:round/>
                <a:headEnd type="none" w="med" len="med"/>
                <a:tailEnd type="none" w="med" len="med"/>
              </a:ln>
            </p:spPr>
          </p:cxnSp>
          <p:sp>
            <p:nvSpPr>
              <p:cNvPr id="177" name="Google Shape;177;p8"/>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8"/>
          <p:cNvSpPr txBox="1">
            <a:spLocks noGrp="1"/>
          </p:cNvSpPr>
          <p:nvPr>
            <p:ph type="title"/>
          </p:nvPr>
        </p:nvSpPr>
        <p:spPr>
          <a:xfrm>
            <a:off x="1761550" y="1571738"/>
            <a:ext cx="5620800" cy="159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81"/>
        <p:cNvGrpSpPr/>
        <p:nvPr/>
      </p:nvGrpSpPr>
      <p:grpSpPr>
        <a:xfrm>
          <a:off x="0" y="0"/>
          <a:ext cx="0" cy="0"/>
          <a:chOff x="0" y="0"/>
          <a:chExt cx="0" cy="0"/>
        </a:xfrm>
      </p:grpSpPr>
      <p:grpSp>
        <p:nvGrpSpPr>
          <p:cNvPr id="182" name="Google Shape;182;p9"/>
          <p:cNvGrpSpPr/>
          <p:nvPr/>
        </p:nvGrpSpPr>
        <p:grpSpPr>
          <a:xfrm>
            <a:off x="247200" y="332350"/>
            <a:ext cx="8649600" cy="4478700"/>
            <a:chOff x="247200" y="332350"/>
            <a:chExt cx="8649600" cy="4478700"/>
          </a:xfrm>
        </p:grpSpPr>
        <p:sp>
          <p:nvSpPr>
            <p:cNvPr id="183" name="Google Shape;183;p9"/>
            <p:cNvSpPr/>
            <p:nvPr/>
          </p:nvSpPr>
          <p:spPr>
            <a:xfrm>
              <a:off x="247200" y="332350"/>
              <a:ext cx="8649600" cy="4478700"/>
            </a:xfrm>
            <a:prstGeom prst="roundRect">
              <a:avLst>
                <a:gd name="adj" fmla="val 3336"/>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9"/>
            <p:cNvGrpSpPr/>
            <p:nvPr/>
          </p:nvGrpSpPr>
          <p:grpSpPr>
            <a:xfrm>
              <a:off x="247200" y="473369"/>
              <a:ext cx="8642700" cy="247681"/>
              <a:chOff x="247200" y="1419444"/>
              <a:chExt cx="8642700" cy="247681"/>
            </a:xfrm>
          </p:grpSpPr>
          <p:cxnSp>
            <p:nvCxnSpPr>
              <p:cNvPr id="185" name="Google Shape;185;p9"/>
              <p:cNvCxnSpPr/>
              <p:nvPr/>
            </p:nvCxnSpPr>
            <p:spPr>
              <a:xfrm>
                <a:off x="247200" y="1667125"/>
                <a:ext cx="8642700" cy="0"/>
              </a:xfrm>
              <a:prstGeom prst="straightConnector1">
                <a:avLst/>
              </a:prstGeom>
              <a:noFill/>
              <a:ln w="28575" cap="flat" cmpd="sng">
                <a:solidFill>
                  <a:schemeClr val="dk1"/>
                </a:solidFill>
                <a:prstDash val="solid"/>
                <a:round/>
                <a:headEnd type="none" w="med" len="med"/>
                <a:tailEnd type="none" w="med" len="med"/>
              </a:ln>
            </p:spPr>
          </p:cxnSp>
          <p:sp>
            <p:nvSpPr>
              <p:cNvPr id="186" name="Google Shape;186;p9"/>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 name="Google Shape;189;p9"/>
          <p:cNvSpPr txBox="1">
            <a:spLocks noGrp="1"/>
          </p:cNvSpPr>
          <p:nvPr>
            <p:ph type="title"/>
          </p:nvPr>
        </p:nvSpPr>
        <p:spPr>
          <a:xfrm>
            <a:off x="4378800" y="1267200"/>
            <a:ext cx="36330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90" name="Google Shape;190;p9"/>
          <p:cNvSpPr txBox="1">
            <a:spLocks noGrp="1"/>
          </p:cNvSpPr>
          <p:nvPr>
            <p:ph type="subTitle" idx="1"/>
          </p:nvPr>
        </p:nvSpPr>
        <p:spPr>
          <a:xfrm>
            <a:off x="4378800" y="3155725"/>
            <a:ext cx="4045200" cy="899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91"/>
        <p:cNvGrpSpPr/>
        <p:nvPr/>
      </p:nvGrpSpPr>
      <p:grpSpPr>
        <a:xfrm>
          <a:off x="0" y="0"/>
          <a:ext cx="0" cy="0"/>
          <a:chOff x="0" y="0"/>
          <a:chExt cx="0" cy="0"/>
        </a:xfrm>
      </p:grpSpPr>
      <p:grpSp>
        <p:nvGrpSpPr>
          <p:cNvPr id="192" name="Google Shape;192;p10"/>
          <p:cNvGrpSpPr/>
          <p:nvPr/>
        </p:nvGrpSpPr>
        <p:grpSpPr>
          <a:xfrm>
            <a:off x="580475" y="2717975"/>
            <a:ext cx="5050200" cy="1980600"/>
            <a:chOff x="3846500" y="1285975"/>
            <a:chExt cx="5050200" cy="1980600"/>
          </a:xfrm>
        </p:grpSpPr>
        <p:sp>
          <p:nvSpPr>
            <p:cNvPr id="193" name="Google Shape;193;p10"/>
            <p:cNvSpPr/>
            <p:nvPr/>
          </p:nvSpPr>
          <p:spPr>
            <a:xfrm>
              <a:off x="3846500" y="1285975"/>
              <a:ext cx="5050200" cy="19806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 name="Google Shape;197;p10"/>
            <p:cNvCxnSpPr/>
            <p:nvPr/>
          </p:nvCxnSpPr>
          <p:spPr>
            <a:xfrm>
              <a:off x="3846500" y="1667125"/>
              <a:ext cx="5043300" cy="0"/>
            </a:xfrm>
            <a:prstGeom prst="straightConnector1">
              <a:avLst/>
            </a:prstGeom>
            <a:noFill/>
            <a:ln w="28575" cap="flat" cmpd="sng">
              <a:solidFill>
                <a:schemeClr val="dk1"/>
              </a:solidFill>
              <a:prstDash val="solid"/>
              <a:round/>
              <a:headEnd type="none" w="med" len="med"/>
              <a:tailEnd type="none" w="med" len="med"/>
            </a:ln>
          </p:spPr>
        </p:cxnSp>
      </p:grpSp>
      <p:sp>
        <p:nvSpPr>
          <p:cNvPr id="198" name="Google Shape;198;p10"/>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2900">
                <a:latin typeface="Rubik Light"/>
                <a:ea typeface="Rubik Light"/>
                <a:cs typeface="Rubik Light"/>
                <a:sym typeface="Rubik Light"/>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1pPr>
            <a:lvl2pPr lvl="1">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2pPr>
            <a:lvl3pPr lvl="2">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3pPr>
            <a:lvl4pPr lvl="3">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4pPr>
            <a:lvl5pPr lvl="4">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5pPr>
            <a:lvl6pPr lvl="5">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6pPr>
            <a:lvl7pPr lvl="6">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7pPr>
            <a:lvl8pPr lvl="7">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8pPr>
            <a:lvl9pPr lvl="8">
              <a:spcBef>
                <a:spcPts val="0"/>
              </a:spcBef>
              <a:spcAft>
                <a:spcPts val="0"/>
              </a:spcAft>
              <a:buClr>
                <a:schemeClr val="dk1"/>
              </a:buClr>
              <a:buSzPts val="3000"/>
              <a:buFont typeface="Rubik Light"/>
              <a:buNone/>
              <a:defRPr sz="3000">
                <a:solidFill>
                  <a:schemeClr val="dk1"/>
                </a:solidFill>
                <a:latin typeface="Rubik Light"/>
                <a:ea typeface="Rubik Light"/>
                <a:cs typeface="Rubik Light"/>
                <a:sym typeface="Rubik Ligh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12"/>
        <p:cNvGrpSpPr/>
        <p:nvPr/>
      </p:nvGrpSpPr>
      <p:grpSpPr>
        <a:xfrm>
          <a:off x="0" y="0"/>
          <a:ext cx="0" cy="0"/>
          <a:chOff x="0" y="0"/>
          <a:chExt cx="0" cy="0"/>
        </a:xfrm>
      </p:grpSpPr>
      <p:sp>
        <p:nvSpPr>
          <p:cNvPr id="413" name="Google Shape;413;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14" name="Google Shape;414;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YcMxNyRXxHZ5edMFncSIuMsfa2T6YB6LQUlTw6RNLZY/copy"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psd/new-year-concept-social-media-post-template_11374823.htm/?utm_source=slidesgo_template&amp;utm_medium=referral-link&amp;utm_campaign=s%20g_resources&amp;utm_content=freepik" TargetMode="External"/><Relationship Id="rId7" Type="http://schemas.openxmlformats.org/officeDocument/2006/relationships/hyperlink" Target="https://www.freepik.com/free-photo/anonymous-woman-showing-laptop-colleagues_2074447.htm/?utm_source=slidesgo_template&amp;utm_medium=referral-link&amp;utm_campaign=s%20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www.freepik.com/free-photo/crop-businesspeople-with-gadgets-table_2070749.htm/?utm_source=slidesgo_template&amp;utm_medium=referral-link&amp;utm_campaign=s%20g_resources&amp;utm_content=freepik" TargetMode="External"/><Relationship Id="rId5" Type="http://schemas.openxmlformats.org/officeDocument/2006/relationships/hyperlink" Target="https://www.flaticon.com/packs/business-meeting-29?word=meeting&amp;k=1613381165172/?utm_source=slidesgo_template&amp;utm_medium=referral-link&amp;utm_campaign=s%20g_resources&amp;utm_content=flaticon" TargetMode="External"/><Relationship Id="rId4" Type="http://schemas.openxmlformats.org/officeDocument/2006/relationships/hyperlink" Target="https://www.freepik.com/free-vector/telecommuting-concept_7938248.htm#page=1&amp;query=meeting&amp;position=17/?utm_source=slidesgo_template&amp;utm_medium=referral-link&amp;utm_campaign=s%20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Rubik" TargetMode="External"/><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hyperlink" Target="https://fonts.google.com/specimen/Int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3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7"/>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DATING WEBSITE</a:t>
            </a:r>
            <a:br>
              <a:rPr lang="en">
                <a:highlight>
                  <a:schemeClr val="accent5"/>
                </a:highlight>
              </a:rPr>
            </a:br>
            <a:r>
              <a:rPr lang="en">
                <a:solidFill>
                  <a:schemeClr val="bg1"/>
                </a:solidFill>
                <a:highlight>
                  <a:srgbClr val="FF8882"/>
                </a:highlight>
              </a:rPr>
              <a:t>CUPID</a:t>
            </a:r>
            <a:endParaRPr>
              <a:solidFill>
                <a:schemeClr val="bg1"/>
              </a:solidFill>
              <a:highlight>
                <a:srgbClr val="FF8882"/>
              </a:highlight>
            </a:endParaRPr>
          </a:p>
        </p:txBody>
      </p:sp>
      <p:sp>
        <p:nvSpPr>
          <p:cNvPr id="421" name="Google Shape;421;p27"/>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Một trang web làm cho vui </a:t>
            </a:r>
            <a:endParaRPr/>
          </a:p>
        </p:txBody>
      </p:sp>
      <p:sp>
        <p:nvSpPr>
          <p:cNvPr id="422" name="Google Shape;422;p27"/>
          <p:cNvSpPr txBox="1"/>
          <p:nvPr/>
        </p:nvSpPr>
        <p:spPr>
          <a:xfrm>
            <a:off x="895250" y="724175"/>
            <a:ext cx="36198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ubik Light"/>
                <a:ea typeface="Rubik Light"/>
                <a:cs typeface="Rubik Light"/>
                <a:sym typeface="Rubik Light"/>
              </a:rPr>
              <a:t>// MAY 2021</a:t>
            </a:r>
            <a:endParaRPr>
              <a:solidFill>
                <a:schemeClr val="dk1"/>
              </a:solidFill>
              <a:latin typeface="Rubik Light"/>
              <a:ea typeface="Rubik Light"/>
              <a:cs typeface="Rubik Light"/>
              <a:sym typeface="Rubik Light"/>
            </a:endParaRPr>
          </a:p>
        </p:txBody>
      </p:sp>
      <p:grpSp>
        <p:nvGrpSpPr>
          <p:cNvPr id="423" name="Google Shape;423;p27"/>
          <p:cNvGrpSpPr/>
          <p:nvPr/>
        </p:nvGrpSpPr>
        <p:grpSpPr>
          <a:xfrm>
            <a:off x="490750" y="3845200"/>
            <a:ext cx="3366000" cy="750600"/>
            <a:chOff x="708950" y="-197625"/>
            <a:chExt cx="3366000" cy="750600"/>
          </a:xfrm>
        </p:grpSpPr>
        <p:grpSp>
          <p:nvGrpSpPr>
            <p:cNvPr id="424" name="Google Shape;424;p27"/>
            <p:cNvGrpSpPr/>
            <p:nvPr/>
          </p:nvGrpSpPr>
          <p:grpSpPr>
            <a:xfrm>
              <a:off x="708950" y="-197625"/>
              <a:ext cx="3366000" cy="750600"/>
              <a:chOff x="2532375" y="2321825"/>
              <a:chExt cx="3366000" cy="750600"/>
            </a:xfrm>
          </p:grpSpPr>
          <p:sp>
            <p:nvSpPr>
              <p:cNvPr id="425" name="Google Shape;425;p27"/>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7"/>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Light"/>
                  <a:ea typeface="Rubik Light"/>
                  <a:cs typeface="Rubik Light"/>
                  <a:sym typeface="Rubik Light"/>
                </a:rPr>
                <a:t>Web Advance</a:t>
              </a:r>
              <a:endParaRPr sz="1500">
                <a:solidFill>
                  <a:schemeClr val="dk1"/>
                </a:solidFill>
                <a:latin typeface="Rubik Light"/>
                <a:ea typeface="Rubik Light"/>
                <a:cs typeface="Rubik Light"/>
                <a:sym typeface="Rubik Light"/>
              </a:endParaRPr>
            </a:p>
          </p:txBody>
        </p:sp>
        <p:sp>
          <p:nvSpPr>
            <p:cNvPr id="428" name="Google Shape;428;p27"/>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MindX School</a:t>
              </a:r>
              <a:endParaRPr sz="1100">
                <a:solidFill>
                  <a:schemeClr val="dk1"/>
                </a:solidFill>
                <a:latin typeface="Inter"/>
                <a:ea typeface="Inter"/>
                <a:cs typeface="Inter"/>
                <a:sym typeface="Inte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605" name="Google Shape;605;p37"/>
          <p:cNvSpPr/>
          <p:nvPr/>
        </p:nvSpPr>
        <p:spPr>
          <a:xfrm>
            <a:off x="1647125" y="2757450"/>
            <a:ext cx="572700" cy="5727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1026525" y="3586650"/>
            <a:ext cx="18138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7" name="Google Shape;607;p37"/>
          <p:cNvSpPr txBox="1">
            <a:spLocks noGrp="1"/>
          </p:cNvSpPr>
          <p:nvPr>
            <p:ph type="subTitle" idx="4294967295"/>
          </p:nvPr>
        </p:nvSpPr>
        <p:spPr>
          <a:xfrm>
            <a:off x="681525" y="4069025"/>
            <a:ext cx="250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Neptune is the farthest planet from the Sun</a:t>
            </a:r>
            <a:endParaRPr/>
          </a:p>
        </p:txBody>
      </p:sp>
      <p:sp>
        <p:nvSpPr>
          <p:cNvPr id="608" name="Google Shape;608;p37"/>
          <p:cNvSpPr txBox="1">
            <a:spLocks noGrp="1"/>
          </p:cNvSpPr>
          <p:nvPr>
            <p:ph type="subTitle" idx="4294967295"/>
          </p:nvPr>
        </p:nvSpPr>
        <p:spPr>
          <a:xfrm>
            <a:off x="1139100"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ubik Light"/>
                <a:ea typeface="Rubik Light"/>
                <a:cs typeface="Rubik Light"/>
                <a:sym typeface="Rubik Light"/>
              </a:rPr>
              <a:t>NEPTUNE</a:t>
            </a:r>
            <a:endParaRPr sz="2000">
              <a:latin typeface="Rubik Light"/>
              <a:ea typeface="Rubik Light"/>
              <a:cs typeface="Rubik Light"/>
              <a:sym typeface="Rubik Light"/>
            </a:endParaRPr>
          </a:p>
        </p:txBody>
      </p:sp>
      <p:sp>
        <p:nvSpPr>
          <p:cNvPr id="609" name="Google Shape;609;p37"/>
          <p:cNvSpPr/>
          <p:nvPr/>
        </p:nvSpPr>
        <p:spPr>
          <a:xfrm>
            <a:off x="2785575" y="1582792"/>
            <a:ext cx="1813800" cy="3585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0" name="Google Shape;610;p37"/>
          <p:cNvSpPr txBox="1">
            <a:spLocks noGrp="1"/>
          </p:cNvSpPr>
          <p:nvPr>
            <p:ph type="subTitle" idx="4294967295"/>
          </p:nvPr>
        </p:nvSpPr>
        <p:spPr>
          <a:xfrm>
            <a:off x="2440575" y="2065167"/>
            <a:ext cx="250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 is the biggest planet of them all</a:t>
            </a:r>
            <a:endParaRPr/>
          </a:p>
        </p:txBody>
      </p:sp>
      <p:sp>
        <p:nvSpPr>
          <p:cNvPr id="611" name="Google Shape;611;p37"/>
          <p:cNvSpPr txBox="1">
            <a:spLocks noGrp="1"/>
          </p:cNvSpPr>
          <p:nvPr>
            <p:ph type="subTitle" idx="4294967295"/>
          </p:nvPr>
        </p:nvSpPr>
        <p:spPr>
          <a:xfrm>
            <a:off x="2898225" y="1546342"/>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ubik Light"/>
                <a:ea typeface="Rubik Light"/>
                <a:cs typeface="Rubik Light"/>
                <a:sym typeface="Rubik Light"/>
              </a:rPr>
              <a:t>JUPITER</a:t>
            </a:r>
            <a:endParaRPr sz="2000">
              <a:solidFill>
                <a:schemeClr val="lt1"/>
              </a:solidFill>
              <a:latin typeface="Rubik Light"/>
              <a:ea typeface="Rubik Light"/>
              <a:cs typeface="Rubik Light"/>
              <a:sym typeface="Rubik Light"/>
            </a:endParaRPr>
          </a:p>
        </p:txBody>
      </p:sp>
      <p:sp>
        <p:nvSpPr>
          <p:cNvPr id="612" name="Google Shape;612;p37"/>
          <p:cNvSpPr/>
          <p:nvPr/>
        </p:nvSpPr>
        <p:spPr>
          <a:xfrm>
            <a:off x="3406125" y="2757450"/>
            <a:ext cx="572700" cy="5727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5165125" y="2757450"/>
            <a:ext cx="572700" cy="5727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924125" y="2757450"/>
            <a:ext cx="572700" cy="5727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303575" y="1582792"/>
            <a:ext cx="1813800" cy="3585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6" name="Google Shape;616;p37"/>
          <p:cNvSpPr txBox="1">
            <a:spLocks noGrp="1"/>
          </p:cNvSpPr>
          <p:nvPr>
            <p:ph type="subTitle" idx="4294967295"/>
          </p:nvPr>
        </p:nvSpPr>
        <p:spPr>
          <a:xfrm>
            <a:off x="5958575" y="2065167"/>
            <a:ext cx="250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Earth is the beautiful planet we all live on</a:t>
            </a:r>
            <a:endParaRPr/>
          </a:p>
        </p:txBody>
      </p:sp>
      <p:sp>
        <p:nvSpPr>
          <p:cNvPr id="617" name="Google Shape;617;p37"/>
          <p:cNvSpPr txBox="1">
            <a:spLocks noGrp="1"/>
          </p:cNvSpPr>
          <p:nvPr>
            <p:ph type="subTitle" idx="4294967295"/>
          </p:nvPr>
        </p:nvSpPr>
        <p:spPr>
          <a:xfrm>
            <a:off x="6416225" y="1546342"/>
            <a:ext cx="1588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ubik Light"/>
                <a:ea typeface="Rubik Light"/>
                <a:cs typeface="Rubik Light"/>
                <a:sym typeface="Rubik Light"/>
              </a:rPr>
              <a:t>EARTH</a:t>
            </a:r>
            <a:endParaRPr sz="2000">
              <a:solidFill>
                <a:schemeClr val="lt1"/>
              </a:solidFill>
              <a:latin typeface="Rubik Light"/>
              <a:ea typeface="Rubik Light"/>
              <a:cs typeface="Rubik Light"/>
              <a:sym typeface="Rubik Light"/>
            </a:endParaRPr>
          </a:p>
        </p:txBody>
      </p:sp>
      <p:sp>
        <p:nvSpPr>
          <p:cNvPr id="618" name="Google Shape;618;p37"/>
          <p:cNvSpPr/>
          <p:nvPr/>
        </p:nvSpPr>
        <p:spPr>
          <a:xfrm>
            <a:off x="4544575" y="3586650"/>
            <a:ext cx="18138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9" name="Google Shape;619;p37"/>
          <p:cNvSpPr txBox="1">
            <a:spLocks noGrp="1"/>
          </p:cNvSpPr>
          <p:nvPr>
            <p:ph type="subTitle" idx="4294967295"/>
          </p:nvPr>
        </p:nvSpPr>
        <p:spPr>
          <a:xfrm>
            <a:off x="4199575" y="4069025"/>
            <a:ext cx="250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Venus has a beautiful name, but it’s hot</a:t>
            </a:r>
            <a:endParaRPr/>
          </a:p>
        </p:txBody>
      </p:sp>
      <p:sp>
        <p:nvSpPr>
          <p:cNvPr id="620" name="Google Shape;620;p37"/>
          <p:cNvSpPr txBox="1">
            <a:spLocks noGrp="1"/>
          </p:cNvSpPr>
          <p:nvPr>
            <p:ph type="subTitle" idx="4294967295"/>
          </p:nvPr>
        </p:nvSpPr>
        <p:spPr>
          <a:xfrm>
            <a:off x="4657150" y="3586650"/>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ubik Light"/>
                <a:ea typeface="Rubik Light"/>
                <a:cs typeface="Rubik Light"/>
                <a:sym typeface="Rubik Light"/>
              </a:rPr>
              <a:t>VENUS</a:t>
            </a:r>
            <a:endParaRPr sz="2000">
              <a:latin typeface="Rubik Light"/>
              <a:ea typeface="Rubik Light"/>
              <a:cs typeface="Rubik Light"/>
              <a:sym typeface="Rubik Light"/>
            </a:endParaRPr>
          </a:p>
        </p:txBody>
      </p:sp>
      <p:grpSp>
        <p:nvGrpSpPr>
          <p:cNvPr id="621" name="Google Shape;621;p37"/>
          <p:cNvGrpSpPr/>
          <p:nvPr/>
        </p:nvGrpSpPr>
        <p:grpSpPr>
          <a:xfrm>
            <a:off x="3522767" y="2874234"/>
            <a:ext cx="339415" cy="339131"/>
            <a:chOff x="1454767" y="1948422"/>
            <a:chExt cx="339415" cy="339131"/>
          </a:xfrm>
        </p:grpSpPr>
        <p:sp>
          <p:nvSpPr>
            <p:cNvPr id="622" name="Google Shape;622;p37"/>
            <p:cNvSpPr/>
            <p:nvPr/>
          </p:nvSpPr>
          <p:spPr>
            <a:xfrm>
              <a:off x="1454767" y="1948422"/>
              <a:ext cx="39664" cy="339131"/>
            </a:xfrm>
            <a:custGeom>
              <a:avLst/>
              <a:gdLst/>
              <a:ahLst/>
              <a:cxnLst/>
              <a:rect l="l" t="t" r="r" b="b"/>
              <a:pathLst>
                <a:path w="1818" h="15544" extrusionOk="0">
                  <a:moveTo>
                    <a:pt x="1817" y="1"/>
                  </a:moveTo>
                  <a:cubicBezTo>
                    <a:pt x="822" y="1"/>
                    <a:pt x="0" y="810"/>
                    <a:pt x="0" y="1818"/>
                  </a:cubicBezTo>
                  <a:lnTo>
                    <a:pt x="0" y="13727"/>
                  </a:lnTo>
                  <a:cubicBezTo>
                    <a:pt x="0" y="14735"/>
                    <a:pt x="822" y="15543"/>
                    <a:pt x="1817" y="15543"/>
                  </a:cubicBez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1514350" y="2188305"/>
              <a:ext cx="40537" cy="99248"/>
            </a:xfrm>
            <a:custGeom>
              <a:avLst/>
              <a:gdLst/>
              <a:ahLst/>
              <a:cxnLst/>
              <a:rect l="l" t="t" r="r" b="b"/>
              <a:pathLst>
                <a:path w="1858" h="4549" extrusionOk="0">
                  <a:moveTo>
                    <a:pt x="1" y="0"/>
                  </a:moveTo>
                  <a:lnTo>
                    <a:pt x="1" y="4548"/>
                  </a:lnTo>
                  <a:lnTo>
                    <a:pt x="1857" y="4548"/>
                  </a:lnTo>
                  <a:lnTo>
                    <a:pt x="1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1514350" y="1948422"/>
              <a:ext cx="40537" cy="99291"/>
            </a:xfrm>
            <a:custGeom>
              <a:avLst/>
              <a:gdLst/>
              <a:ahLst/>
              <a:cxnLst/>
              <a:rect l="l" t="t" r="r" b="b"/>
              <a:pathLst>
                <a:path w="1858" h="4551" extrusionOk="0">
                  <a:moveTo>
                    <a:pt x="1" y="1"/>
                  </a:moveTo>
                  <a:lnTo>
                    <a:pt x="1" y="4550"/>
                  </a:lnTo>
                  <a:lnTo>
                    <a:pt x="1857" y="4550"/>
                  </a:lnTo>
                  <a:lnTo>
                    <a:pt x="1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1753645" y="1948422"/>
              <a:ext cx="40537" cy="339131"/>
            </a:xfrm>
            <a:custGeom>
              <a:avLst/>
              <a:gdLst/>
              <a:ahLst/>
              <a:cxnLst/>
              <a:rect l="l" t="t" r="r" b="b"/>
              <a:pathLst>
                <a:path w="1858" h="15544" extrusionOk="0">
                  <a:moveTo>
                    <a:pt x="0" y="1"/>
                  </a:moveTo>
                  <a:lnTo>
                    <a:pt x="0" y="15543"/>
                  </a:lnTo>
                  <a:cubicBezTo>
                    <a:pt x="1008" y="15543"/>
                    <a:pt x="1857" y="14735"/>
                    <a:pt x="1857" y="13727"/>
                  </a:cubicBezTo>
                  <a:lnTo>
                    <a:pt x="1857" y="1818"/>
                  </a:lnTo>
                  <a:cubicBezTo>
                    <a:pt x="1857" y="810"/>
                    <a:pt x="1008"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1694039" y="2188305"/>
              <a:ext cx="39642" cy="99248"/>
            </a:xfrm>
            <a:custGeom>
              <a:avLst/>
              <a:gdLst/>
              <a:ahLst/>
              <a:cxnLst/>
              <a:rect l="l" t="t" r="r" b="b"/>
              <a:pathLst>
                <a:path w="1817" h="4549" extrusionOk="0">
                  <a:moveTo>
                    <a:pt x="1" y="0"/>
                  </a:moveTo>
                  <a:lnTo>
                    <a:pt x="1" y="4548"/>
                  </a:lnTo>
                  <a:lnTo>
                    <a:pt x="1817" y="4548"/>
                  </a:lnTo>
                  <a:lnTo>
                    <a:pt x="18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1694039" y="1948422"/>
              <a:ext cx="39642" cy="99291"/>
            </a:xfrm>
            <a:custGeom>
              <a:avLst/>
              <a:gdLst/>
              <a:ahLst/>
              <a:cxnLst/>
              <a:rect l="l" t="t" r="r" b="b"/>
              <a:pathLst>
                <a:path w="1817" h="4551" extrusionOk="0">
                  <a:moveTo>
                    <a:pt x="1" y="1"/>
                  </a:moveTo>
                  <a:lnTo>
                    <a:pt x="1" y="4550"/>
                  </a:lnTo>
                  <a:lnTo>
                    <a:pt x="1817" y="4550"/>
                  </a:lnTo>
                  <a:lnTo>
                    <a:pt x="1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1574828" y="2148357"/>
              <a:ext cx="40537" cy="139196"/>
            </a:xfrm>
            <a:custGeom>
              <a:avLst/>
              <a:gdLst/>
              <a:ahLst/>
              <a:cxnLst/>
              <a:rect l="l" t="t" r="r" b="b"/>
              <a:pathLst>
                <a:path w="1858" h="6380" extrusionOk="0">
                  <a:moveTo>
                    <a:pt x="1141" y="1"/>
                  </a:moveTo>
                  <a:cubicBezTo>
                    <a:pt x="399" y="903"/>
                    <a:pt x="1" y="2017"/>
                    <a:pt x="1" y="3196"/>
                  </a:cubicBezTo>
                  <a:cubicBezTo>
                    <a:pt x="1" y="4377"/>
                    <a:pt x="399" y="5491"/>
                    <a:pt x="1141" y="6379"/>
                  </a:cubicBezTo>
                  <a:lnTo>
                    <a:pt x="1858" y="5809"/>
                  </a:lnTo>
                  <a:cubicBezTo>
                    <a:pt x="1248" y="5067"/>
                    <a:pt x="903" y="4165"/>
                    <a:pt x="903" y="3196"/>
                  </a:cubicBezTo>
                  <a:cubicBezTo>
                    <a:pt x="903" y="2229"/>
                    <a:pt x="1248" y="1313"/>
                    <a:pt x="1858" y="584"/>
                  </a:cubicBezTo>
                  <a:lnTo>
                    <a:pt x="11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1614471" y="2173535"/>
              <a:ext cx="31570" cy="89124"/>
            </a:xfrm>
            <a:custGeom>
              <a:avLst/>
              <a:gdLst/>
              <a:ahLst/>
              <a:cxnLst/>
              <a:rect l="l" t="t" r="r" b="b"/>
              <a:pathLst>
                <a:path w="1447" h="4085" extrusionOk="0">
                  <a:moveTo>
                    <a:pt x="743" y="0"/>
                  </a:moveTo>
                  <a:cubicBezTo>
                    <a:pt x="253" y="571"/>
                    <a:pt x="0" y="1287"/>
                    <a:pt x="0" y="2042"/>
                  </a:cubicBezTo>
                  <a:cubicBezTo>
                    <a:pt x="0" y="2799"/>
                    <a:pt x="253" y="3515"/>
                    <a:pt x="743" y="4085"/>
                  </a:cubicBezTo>
                  <a:lnTo>
                    <a:pt x="1446" y="3515"/>
                  </a:lnTo>
                  <a:cubicBezTo>
                    <a:pt x="1101" y="3103"/>
                    <a:pt x="916" y="2587"/>
                    <a:pt x="916" y="2042"/>
                  </a:cubicBezTo>
                  <a:cubicBezTo>
                    <a:pt x="916" y="1499"/>
                    <a:pt x="1101" y="981"/>
                    <a:pt x="1446" y="571"/>
                  </a:cubicBezTo>
                  <a:lnTo>
                    <a:pt x="7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1654113" y="2198712"/>
              <a:ext cx="22865" cy="38792"/>
            </a:xfrm>
            <a:custGeom>
              <a:avLst/>
              <a:gdLst/>
              <a:ahLst/>
              <a:cxnLst/>
              <a:rect l="l" t="t" r="r" b="b"/>
              <a:pathLst>
                <a:path w="1048" h="1778" extrusionOk="0">
                  <a:moveTo>
                    <a:pt x="345" y="0"/>
                  </a:moveTo>
                  <a:cubicBezTo>
                    <a:pt x="119" y="239"/>
                    <a:pt x="1" y="557"/>
                    <a:pt x="1" y="888"/>
                  </a:cubicBezTo>
                  <a:cubicBezTo>
                    <a:pt x="1" y="1220"/>
                    <a:pt x="119" y="1539"/>
                    <a:pt x="345" y="1777"/>
                  </a:cubicBezTo>
                  <a:lnTo>
                    <a:pt x="1048" y="1207"/>
                  </a:lnTo>
                  <a:cubicBezTo>
                    <a:pt x="955" y="1127"/>
                    <a:pt x="915" y="1008"/>
                    <a:pt x="915" y="888"/>
                  </a:cubicBezTo>
                  <a:cubicBezTo>
                    <a:pt x="915" y="770"/>
                    <a:pt x="955" y="650"/>
                    <a:pt x="1048" y="570"/>
                  </a:cubicBezTo>
                  <a:lnTo>
                    <a:pt x="3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1633561" y="1948422"/>
              <a:ext cx="40537" cy="139217"/>
            </a:xfrm>
            <a:custGeom>
              <a:avLst/>
              <a:gdLst/>
              <a:ahLst/>
              <a:cxnLst/>
              <a:rect l="l" t="t" r="r" b="b"/>
              <a:pathLst>
                <a:path w="1858" h="6381" extrusionOk="0">
                  <a:moveTo>
                    <a:pt x="704" y="1"/>
                  </a:moveTo>
                  <a:lnTo>
                    <a:pt x="1" y="572"/>
                  </a:lnTo>
                  <a:cubicBezTo>
                    <a:pt x="611" y="1314"/>
                    <a:pt x="943" y="2216"/>
                    <a:pt x="943" y="3184"/>
                  </a:cubicBezTo>
                  <a:cubicBezTo>
                    <a:pt x="943" y="4152"/>
                    <a:pt x="611" y="5067"/>
                    <a:pt x="1" y="5797"/>
                  </a:cubicBezTo>
                  <a:lnTo>
                    <a:pt x="704" y="6380"/>
                  </a:lnTo>
                  <a:cubicBezTo>
                    <a:pt x="1459" y="5478"/>
                    <a:pt x="1857" y="4364"/>
                    <a:pt x="1857" y="3184"/>
                  </a:cubicBezTo>
                  <a:cubicBezTo>
                    <a:pt x="1857" y="2017"/>
                    <a:pt x="1459" y="890"/>
                    <a:pt x="7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1602624" y="1973316"/>
              <a:ext cx="31832" cy="89124"/>
            </a:xfrm>
            <a:custGeom>
              <a:avLst/>
              <a:gdLst/>
              <a:ahLst/>
              <a:cxnLst/>
              <a:rect l="l" t="t" r="r" b="b"/>
              <a:pathLst>
                <a:path w="1459" h="4085" extrusionOk="0">
                  <a:moveTo>
                    <a:pt x="702" y="0"/>
                  </a:moveTo>
                  <a:lnTo>
                    <a:pt x="0" y="584"/>
                  </a:lnTo>
                  <a:cubicBezTo>
                    <a:pt x="345" y="995"/>
                    <a:pt x="543" y="1499"/>
                    <a:pt x="543" y="2043"/>
                  </a:cubicBezTo>
                  <a:cubicBezTo>
                    <a:pt x="543" y="2587"/>
                    <a:pt x="345" y="3103"/>
                    <a:pt x="0" y="3515"/>
                  </a:cubicBezTo>
                  <a:lnTo>
                    <a:pt x="702" y="4085"/>
                  </a:lnTo>
                  <a:cubicBezTo>
                    <a:pt x="1194" y="3515"/>
                    <a:pt x="1459" y="2799"/>
                    <a:pt x="1459" y="2043"/>
                  </a:cubicBezTo>
                  <a:cubicBezTo>
                    <a:pt x="1459" y="1287"/>
                    <a:pt x="1194" y="584"/>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1571643" y="1998493"/>
              <a:ext cx="22887" cy="39075"/>
            </a:xfrm>
            <a:custGeom>
              <a:avLst/>
              <a:gdLst/>
              <a:ahLst/>
              <a:cxnLst/>
              <a:rect l="l" t="t" r="r" b="b"/>
              <a:pathLst>
                <a:path w="1049" h="1791" extrusionOk="0">
                  <a:moveTo>
                    <a:pt x="717" y="1"/>
                  </a:moveTo>
                  <a:lnTo>
                    <a:pt x="1" y="570"/>
                  </a:lnTo>
                  <a:cubicBezTo>
                    <a:pt x="94" y="650"/>
                    <a:pt x="147" y="770"/>
                    <a:pt x="147" y="889"/>
                  </a:cubicBezTo>
                  <a:cubicBezTo>
                    <a:pt x="147" y="1008"/>
                    <a:pt x="94" y="1127"/>
                    <a:pt x="1" y="1207"/>
                  </a:cubicBezTo>
                  <a:lnTo>
                    <a:pt x="717" y="1790"/>
                  </a:lnTo>
                  <a:cubicBezTo>
                    <a:pt x="929" y="1539"/>
                    <a:pt x="1049" y="1233"/>
                    <a:pt x="1049" y="889"/>
                  </a:cubicBezTo>
                  <a:cubicBezTo>
                    <a:pt x="1049" y="558"/>
                    <a:pt x="929" y="239"/>
                    <a:pt x="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7"/>
          <p:cNvGrpSpPr/>
          <p:nvPr/>
        </p:nvGrpSpPr>
        <p:grpSpPr>
          <a:xfrm>
            <a:off x="1763643" y="2874234"/>
            <a:ext cx="339415" cy="339131"/>
            <a:chOff x="2109793" y="1948422"/>
            <a:chExt cx="339415" cy="339131"/>
          </a:xfrm>
        </p:grpSpPr>
        <p:sp>
          <p:nvSpPr>
            <p:cNvPr id="635" name="Google Shape;635;p37"/>
            <p:cNvSpPr/>
            <p:nvPr/>
          </p:nvSpPr>
          <p:spPr>
            <a:xfrm>
              <a:off x="2299889" y="2008027"/>
              <a:ext cx="39948" cy="39686"/>
            </a:xfrm>
            <a:custGeom>
              <a:avLst/>
              <a:gdLst/>
              <a:ahLst/>
              <a:cxnLst/>
              <a:rect l="l" t="t" r="r" b="b"/>
              <a:pathLst>
                <a:path w="1831" h="1819" extrusionOk="0">
                  <a:moveTo>
                    <a:pt x="915" y="1"/>
                  </a:moveTo>
                  <a:cubicBezTo>
                    <a:pt x="411" y="1"/>
                    <a:pt x="1" y="412"/>
                    <a:pt x="1" y="916"/>
                  </a:cubicBezTo>
                  <a:cubicBezTo>
                    <a:pt x="1" y="1420"/>
                    <a:pt x="411" y="1818"/>
                    <a:pt x="915" y="1818"/>
                  </a:cubicBezTo>
                  <a:cubicBezTo>
                    <a:pt x="1419" y="1818"/>
                    <a:pt x="1831" y="1420"/>
                    <a:pt x="1831" y="916"/>
                  </a:cubicBezTo>
                  <a:cubicBezTo>
                    <a:pt x="1831" y="412"/>
                    <a:pt x="1419"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2290071" y="2087618"/>
              <a:ext cx="59605" cy="39642"/>
            </a:xfrm>
            <a:custGeom>
              <a:avLst/>
              <a:gdLst/>
              <a:ahLst/>
              <a:cxnLst/>
              <a:rect l="l" t="t" r="r" b="b"/>
              <a:pathLst>
                <a:path w="2732" h="1817" extrusionOk="0">
                  <a:moveTo>
                    <a:pt x="1365" y="0"/>
                  </a:moveTo>
                  <a:cubicBezTo>
                    <a:pt x="610" y="0"/>
                    <a:pt x="0" y="610"/>
                    <a:pt x="0" y="1365"/>
                  </a:cubicBezTo>
                  <a:lnTo>
                    <a:pt x="0" y="1816"/>
                  </a:lnTo>
                  <a:lnTo>
                    <a:pt x="2732" y="1816"/>
                  </a:lnTo>
                  <a:lnTo>
                    <a:pt x="2732" y="1365"/>
                  </a:lnTo>
                  <a:cubicBezTo>
                    <a:pt x="2732" y="610"/>
                    <a:pt x="2122"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2190540" y="1948422"/>
              <a:ext cx="258668" cy="258406"/>
            </a:xfrm>
            <a:custGeom>
              <a:avLst/>
              <a:gdLst/>
              <a:ahLst/>
              <a:cxnLst/>
              <a:rect l="l" t="t" r="r" b="b"/>
              <a:pathLst>
                <a:path w="11856" h="11844" extrusionOk="0">
                  <a:moveTo>
                    <a:pt x="5927" y="1818"/>
                  </a:moveTo>
                  <a:cubicBezTo>
                    <a:pt x="6935" y="1818"/>
                    <a:pt x="7745" y="2640"/>
                    <a:pt x="7745" y="3648"/>
                  </a:cubicBezTo>
                  <a:cubicBezTo>
                    <a:pt x="7745" y="4642"/>
                    <a:pt x="6935" y="5465"/>
                    <a:pt x="5927" y="5465"/>
                  </a:cubicBezTo>
                  <a:cubicBezTo>
                    <a:pt x="7188" y="5465"/>
                    <a:pt x="8208" y="6486"/>
                    <a:pt x="8208" y="7745"/>
                  </a:cubicBezTo>
                  <a:lnTo>
                    <a:pt x="8208" y="9112"/>
                  </a:lnTo>
                  <a:lnTo>
                    <a:pt x="3646" y="9112"/>
                  </a:lnTo>
                  <a:lnTo>
                    <a:pt x="3646" y="7745"/>
                  </a:lnTo>
                  <a:cubicBezTo>
                    <a:pt x="3646" y="6486"/>
                    <a:pt x="4668" y="5465"/>
                    <a:pt x="5927" y="5465"/>
                  </a:cubicBezTo>
                  <a:cubicBezTo>
                    <a:pt x="4920" y="5465"/>
                    <a:pt x="4097" y="4642"/>
                    <a:pt x="4097" y="3648"/>
                  </a:cubicBezTo>
                  <a:cubicBezTo>
                    <a:pt x="4097" y="2640"/>
                    <a:pt x="4920" y="1818"/>
                    <a:pt x="5927" y="1818"/>
                  </a:cubicBezTo>
                  <a:close/>
                  <a:moveTo>
                    <a:pt x="5927" y="1"/>
                  </a:moveTo>
                  <a:cubicBezTo>
                    <a:pt x="2665" y="1"/>
                    <a:pt x="0" y="2653"/>
                    <a:pt x="0" y="5915"/>
                  </a:cubicBezTo>
                  <a:cubicBezTo>
                    <a:pt x="0" y="9191"/>
                    <a:pt x="2665" y="11844"/>
                    <a:pt x="5927" y="11844"/>
                  </a:cubicBezTo>
                  <a:cubicBezTo>
                    <a:pt x="9190" y="11844"/>
                    <a:pt x="11856" y="9191"/>
                    <a:pt x="11856" y="5915"/>
                  </a:cubicBezTo>
                  <a:cubicBezTo>
                    <a:pt x="11856" y="2653"/>
                    <a:pt x="9190" y="1"/>
                    <a:pt x="5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2155501" y="2159637"/>
              <a:ext cx="82208" cy="82187"/>
            </a:xfrm>
            <a:custGeom>
              <a:avLst/>
              <a:gdLst/>
              <a:ahLst/>
              <a:cxnLst/>
              <a:rect l="l" t="t" r="r" b="b"/>
              <a:pathLst>
                <a:path w="3768" h="3767" extrusionOk="0">
                  <a:moveTo>
                    <a:pt x="1831" y="1"/>
                  </a:moveTo>
                  <a:lnTo>
                    <a:pt x="1" y="1844"/>
                  </a:lnTo>
                  <a:lnTo>
                    <a:pt x="1937" y="3767"/>
                  </a:lnTo>
                  <a:lnTo>
                    <a:pt x="3767" y="1937"/>
                  </a:lnTo>
                  <a:cubicBezTo>
                    <a:pt x="2998" y="1433"/>
                    <a:pt x="2349" y="770"/>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2109793" y="2213745"/>
              <a:ext cx="73809" cy="73809"/>
            </a:xfrm>
            <a:custGeom>
              <a:avLst/>
              <a:gdLst/>
              <a:ahLst/>
              <a:cxnLst/>
              <a:rect l="l" t="t" r="r" b="b"/>
              <a:pathLst>
                <a:path w="3383" h="3383" extrusionOk="0">
                  <a:moveTo>
                    <a:pt x="1447" y="1"/>
                  </a:moveTo>
                  <a:lnTo>
                    <a:pt x="1" y="1460"/>
                  </a:lnTo>
                  <a:lnTo>
                    <a:pt x="1924" y="3382"/>
                  </a:lnTo>
                  <a:lnTo>
                    <a:pt x="3383" y="1937"/>
                  </a:lnTo>
                  <a:lnTo>
                    <a:pt x="1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7"/>
          <p:cNvGrpSpPr/>
          <p:nvPr/>
        </p:nvGrpSpPr>
        <p:grpSpPr>
          <a:xfrm>
            <a:off x="7081136" y="2874234"/>
            <a:ext cx="258668" cy="339131"/>
            <a:chOff x="2805073" y="1948422"/>
            <a:chExt cx="258668" cy="339131"/>
          </a:xfrm>
        </p:grpSpPr>
        <p:sp>
          <p:nvSpPr>
            <p:cNvPr id="641" name="Google Shape;641;p37"/>
            <p:cNvSpPr/>
            <p:nvPr/>
          </p:nvSpPr>
          <p:spPr>
            <a:xfrm>
              <a:off x="2944226" y="1948422"/>
              <a:ext cx="59627" cy="60216"/>
            </a:xfrm>
            <a:custGeom>
              <a:avLst/>
              <a:gdLst/>
              <a:ahLst/>
              <a:cxnLst/>
              <a:rect l="l" t="t" r="r" b="b"/>
              <a:pathLst>
                <a:path w="2733" h="2760" extrusionOk="0">
                  <a:moveTo>
                    <a:pt x="1367" y="1"/>
                  </a:moveTo>
                  <a:cubicBezTo>
                    <a:pt x="610" y="1"/>
                    <a:pt x="0" y="637"/>
                    <a:pt x="0" y="1394"/>
                  </a:cubicBezTo>
                  <a:cubicBezTo>
                    <a:pt x="0" y="2149"/>
                    <a:pt x="610" y="2759"/>
                    <a:pt x="1367" y="2759"/>
                  </a:cubicBezTo>
                  <a:cubicBezTo>
                    <a:pt x="2122" y="2759"/>
                    <a:pt x="2732" y="2149"/>
                    <a:pt x="2732" y="1394"/>
                  </a:cubicBezTo>
                  <a:cubicBezTo>
                    <a:pt x="2732" y="637"/>
                    <a:pt x="2122" y="1"/>
                    <a:pt x="1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2825015" y="2227337"/>
              <a:ext cx="218764" cy="60216"/>
            </a:xfrm>
            <a:custGeom>
              <a:avLst/>
              <a:gdLst/>
              <a:ahLst/>
              <a:cxnLst/>
              <a:rect l="l" t="t" r="r" b="b"/>
              <a:pathLst>
                <a:path w="10027" h="2760" extrusionOk="0">
                  <a:moveTo>
                    <a:pt x="916" y="1"/>
                  </a:moveTo>
                  <a:lnTo>
                    <a:pt x="916" y="1857"/>
                  </a:lnTo>
                  <a:lnTo>
                    <a:pt x="1" y="1857"/>
                  </a:lnTo>
                  <a:lnTo>
                    <a:pt x="1" y="2759"/>
                  </a:lnTo>
                  <a:lnTo>
                    <a:pt x="10026" y="2759"/>
                  </a:lnTo>
                  <a:lnTo>
                    <a:pt x="10026" y="1857"/>
                  </a:lnTo>
                  <a:lnTo>
                    <a:pt x="9112" y="1857"/>
                  </a:lnTo>
                  <a:lnTo>
                    <a:pt x="9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2805073" y="2008616"/>
              <a:ext cx="258668" cy="198801"/>
            </a:xfrm>
            <a:custGeom>
              <a:avLst/>
              <a:gdLst/>
              <a:ahLst/>
              <a:cxnLst/>
              <a:rect l="l" t="t" r="r" b="b"/>
              <a:pathLst>
                <a:path w="11856" h="9112" extrusionOk="0">
                  <a:moveTo>
                    <a:pt x="7294" y="6379"/>
                  </a:moveTo>
                  <a:lnTo>
                    <a:pt x="7294" y="7294"/>
                  </a:lnTo>
                  <a:lnTo>
                    <a:pt x="4562" y="7294"/>
                  </a:lnTo>
                  <a:lnTo>
                    <a:pt x="4562" y="6379"/>
                  </a:lnTo>
                  <a:close/>
                  <a:moveTo>
                    <a:pt x="3196" y="0"/>
                  </a:moveTo>
                  <a:cubicBezTo>
                    <a:pt x="2440" y="0"/>
                    <a:pt x="1830" y="610"/>
                    <a:pt x="1830" y="1367"/>
                  </a:cubicBezTo>
                  <a:cubicBezTo>
                    <a:pt x="1830" y="1432"/>
                    <a:pt x="1843" y="1485"/>
                    <a:pt x="1843" y="1539"/>
                  </a:cubicBezTo>
                  <a:lnTo>
                    <a:pt x="915" y="2003"/>
                  </a:lnTo>
                  <a:lnTo>
                    <a:pt x="928" y="4562"/>
                  </a:lnTo>
                  <a:lnTo>
                    <a:pt x="0" y="4562"/>
                  </a:lnTo>
                  <a:lnTo>
                    <a:pt x="0" y="5464"/>
                  </a:lnTo>
                  <a:lnTo>
                    <a:pt x="994" y="5464"/>
                  </a:lnTo>
                  <a:lnTo>
                    <a:pt x="1724" y="9111"/>
                  </a:lnTo>
                  <a:lnTo>
                    <a:pt x="10132" y="9111"/>
                  </a:lnTo>
                  <a:lnTo>
                    <a:pt x="10861" y="5464"/>
                  </a:lnTo>
                  <a:lnTo>
                    <a:pt x="11856" y="5464"/>
                  </a:lnTo>
                  <a:lnTo>
                    <a:pt x="11856" y="4562"/>
                  </a:lnTo>
                  <a:lnTo>
                    <a:pt x="9575" y="4562"/>
                  </a:lnTo>
                  <a:lnTo>
                    <a:pt x="9575" y="2732"/>
                  </a:lnTo>
                  <a:cubicBezTo>
                    <a:pt x="9575" y="1724"/>
                    <a:pt x="8753" y="916"/>
                    <a:pt x="7745" y="916"/>
                  </a:cubicBezTo>
                  <a:cubicBezTo>
                    <a:pt x="6750" y="916"/>
                    <a:pt x="5927" y="1724"/>
                    <a:pt x="5927" y="2732"/>
                  </a:cubicBezTo>
                  <a:lnTo>
                    <a:pt x="5927" y="4562"/>
                  </a:lnTo>
                  <a:lnTo>
                    <a:pt x="1830" y="4562"/>
                  </a:lnTo>
                  <a:lnTo>
                    <a:pt x="1830" y="2560"/>
                  </a:lnTo>
                  <a:lnTo>
                    <a:pt x="2255" y="2348"/>
                  </a:lnTo>
                  <a:cubicBezTo>
                    <a:pt x="2493" y="2587"/>
                    <a:pt x="2824" y="2732"/>
                    <a:pt x="3196" y="2732"/>
                  </a:cubicBezTo>
                  <a:cubicBezTo>
                    <a:pt x="3952" y="2732"/>
                    <a:pt x="4562" y="2122"/>
                    <a:pt x="4562" y="1367"/>
                  </a:cubicBezTo>
                  <a:cubicBezTo>
                    <a:pt x="4562" y="610"/>
                    <a:pt x="3952" y="0"/>
                    <a:pt x="3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7"/>
          <p:cNvGrpSpPr/>
          <p:nvPr/>
        </p:nvGrpSpPr>
        <p:grpSpPr>
          <a:xfrm>
            <a:off x="5281916" y="2874234"/>
            <a:ext cx="339109" cy="339131"/>
            <a:chOff x="3419891" y="1948422"/>
            <a:chExt cx="339109" cy="339131"/>
          </a:xfrm>
        </p:grpSpPr>
        <p:sp>
          <p:nvSpPr>
            <p:cNvPr id="645" name="Google Shape;645;p37"/>
            <p:cNvSpPr/>
            <p:nvPr/>
          </p:nvSpPr>
          <p:spPr>
            <a:xfrm>
              <a:off x="3519706" y="2028579"/>
              <a:ext cx="139174" cy="258974"/>
            </a:xfrm>
            <a:custGeom>
              <a:avLst/>
              <a:gdLst/>
              <a:ahLst/>
              <a:cxnLst/>
              <a:rect l="l" t="t" r="r" b="b"/>
              <a:pathLst>
                <a:path w="6379" h="11870" extrusionOk="0">
                  <a:moveTo>
                    <a:pt x="1698" y="4231"/>
                  </a:moveTo>
                  <a:lnTo>
                    <a:pt x="2733" y="5279"/>
                  </a:lnTo>
                  <a:lnTo>
                    <a:pt x="2733" y="6830"/>
                  </a:lnTo>
                  <a:lnTo>
                    <a:pt x="1831" y="6830"/>
                  </a:lnTo>
                  <a:lnTo>
                    <a:pt x="1831" y="5650"/>
                  </a:lnTo>
                  <a:lnTo>
                    <a:pt x="1048" y="4881"/>
                  </a:lnTo>
                  <a:lnTo>
                    <a:pt x="1698" y="4231"/>
                  </a:lnTo>
                  <a:close/>
                  <a:moveTo>
                    <a:pt x="4695" y="4231"/>
                  </a:moveTo>
                  <a:lnTo>
                    <a:pt x="5344" y="4881"/>
                  </a:lnTo>
                  <a:lnTo>
                    <a:pt x="4563" y="5650"/>
                  </a:lnTo>
                  <a:lnTo>
                    <a:pt x="4563" y="6830"/>
                  </a:lnTo>
                  <a:lnTo>
                    <a:pt x="3647" y="6830"/>
                  </a:lnTo>
                  <a:lnTo>
                    <a:pt x="3647" y="5279"/>
                  </a:lnTo>
                  <a:lnTo>
                    <a:pt x="4695" y="4231"/>
                  </a:lnTo>
                  <a:close/>
                  <a:moveTo>
                    <a:pt x="1698" y="7427"/>
                  </a:moveTo>
                  <a:lnTo>
                    <a:pt x="2733" y="8461"/>
                  </a:lnTo>
                  <a:lnTo>
                    <a:pt x="2733" y="10026"/>
                  </a:lnTo>
                  <a:lnTo>
                    <a:pt x="1831" y="10026"/>
                  </a:lnTo>
                  <a:lnTo>
                    <a:pt x="1831" y="8846"/>
                  </a:lnTo>
                  <a:lnTo>
                    <a:pt x="1048" y="8064"/>
                  </a:lnTo>
                  <a:lnTo>
                    <a:pt x="1698" y="7427"/>
                  </a:lnTo>
                  <a:close/>
                  <a:moveTo>
                    <a:pt x="4695" y="7427"/>
                  </a:moveTo>
                  <a:lnTo>
                    <a:pt x="5344" y="8064"/>
                  </a:lnTo>
                  <a:lnTo>
                    <a:pt x="4563" y="8846"/>
                  </a:lnTo>
                  <a:lnTo>
                    <a:pt x="4563" y="10026"/>
                  </a:lnTo>
                  <a:lnTo>
                    <a:pt x="3647" y="10026"/>
                  </a:lnTo>
                  <a:lnTo>
                    <a:pt x="3647" y="8461"/>
                  </a:lnTo>
                  <a:lnTo>
                    <a:pt x="4695" y="7427"/>
                  </a:lnTo>
                  <a:close/>
                  <a:moveTo>
                    <a:pt x="3196" y="1"/>
                  </a:moveTo>
                  <a:cubicBezTo>
                    <a:pt x="2188" y="1"/>
                    <a:pt x="1366" y="809"/>
                    <a:pt x="1366" y="1817"/>
                  </a:cubicBezTo>
                  <a:lnTo>
                    <a:pt x="1366" y="2733"/>
                  </a:lnTo>
                  <a:lnTo>
                    <a:pt x="915" y="2733"/>
                  </a:lnTo>
                  <a:lnTo>
                    <a:pt x="1" y="11869"/>
                  </a:lnTo>
                  <a:lnTo>
                    <a:pt x="6379" y="11869"/>
                  </a:lnTo>
                  <a:lnTo>
                    <a:pt x="5477" y="2733"/>
                  </a:lnTo>
                  <a:lnTo>
                    <a:pt x="5013" y="2733"/>
                  </a:lnTo>
                  <a:lnTo>
                    <a:pt x="5013" y="1817"/>
                  </a:lnTo>
                  <a:cubicBezTo>
                    <a:pt x="5013" y="809"/>
                    <a:pt x="4204" y="1"/>
                    <a:pt x="3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3419891" y="2227337"/>
              <a:ext cx="80157" cy="60216"/>
            </a:xfrm>
            <a:custGeom>
              <a:avLst/>
              <a:gdLst/>
              <a:ahLst/>
              <a:cxnLst/>
              <a:rect l="l" t="t" r="r" b="b"/>
              <a:pathLst>
                <a:path w="3674" h="2760" extrusionOk="0">
                  <a:moveTo>
                    <a:pt x="1844" y="1"/>
                  </a:moveTo>
                  <a:cubicBezTo>
                    <a:pt x="836" y="1"/>
                    <a:pt x="0" y="823"/>
                    <a:pt x="0" y="1818"/>
                  </a:cubicBezTo>
                  <a:lnTo>
                    <a:pt x="0" y="2759"/>
                  </a:lnTo>
                  <a:lnTo>
                    <a:pt x="3674" y="2759"/>
                  </a:lnTo>
                  <a:lnTo>
                    <a:pt x="3674" y="1818"/>
                  </a:lnTo>
                  <a:cubicBezTo>
                    <a:pt x="3674" y="823"/>
                    <a:pt x="2852" y="1"/>
                    <a:pt x="1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430298" y="2147790"/>
              <a:ext cx="59627" cy="59627"/>
            </a:xfrm>
            <a:custGeom>
              <a:avLst/>
              <a:gdLst/>
              <a:ahLst/>
              <a:cxnLst/>
              <a:rect l="l" t="t" r="r" b="b"/>
              <a:pathLst>
                <a:path w="2733" h="2733" extrusionOk="0">
                  <a:moveTo>
                    <a:pt x="1367" y="0"/>
                  </a:moveTo>
                  <a:cubicBezTo>
                    <a:pt x="610" y="0"/>
                    <a:pt x="0" y="610"/>
                    <a:pt x="0" y="1366"/>
                  </a:cubicBezTo>
                  <a:cubicBezTo>
                    <a:pt x="0" y="2122"/>
                    <a:pt x="610" y="2732"/>
                    <a:pt x="1367" y="2732"/>
                  </a:cubicBezTo>
                  <a:cubicBezTo>
                    <a:pt x="2122" y="2732"/>
                    <a:pt x="2732" y="2122"/>
                    <a:pt x="2732" y="1366"/>
                  </a:cubicBezTo>
                  <a:cubicBezTo>
                    <a:pt x="2732" y="610"/>
                    <a:pt x="2122"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678843" y="2227337"/>
              <a:ext cx="80157" cy="60216"/>
            </a:xfrm>
            <a:custGeom>
              <a:avLst/>
              <a:gdLst/>
              <a:ahLst/>
              <a:cxnLst/>
              <a:rect l="l" t="t" r="r" b="b"/>
              <a:pathLst>
                <a:path w="3674" h="2760" extrusionOk="0">
                  <a:moveTo>
                    <a:pt x="1817" y="1"/>
                  </a:moveTo>
                  <a:cubicBezTo>
                    <a:pt x="823" y="1"/>
                    <a:pt x="0" y="823"/>
                    <a:pt x="0" y="1818"/>
                  </a:cubicBezTo>
                  <a:lnTo>
                    <a:pt x="0" y="2759"/>
                  </a:lnTo>
                  <a:lnTo>
                    <a:pt x="3673" y="2759"/>
                  </a:lnTo>
                  <a:lnTo>
                    <a:pt x="3673" y="1818"/>
                  </a:lnTo>
                  <a:cubicBezTo>
                    <a:pt x="3673" y="823"/>
                    <a:pt x="2825"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3688682" y="2147790"/>
              <a:ext cx="59889" cy="59627"/>
            </a:xfrm>
            <a:custGeom>
              <a:avLst/>
              <a:gdLst/>
              <a:ahLst/>
              <a:cxnLst/>
              <a:rect l="l" t="t" r="r" b="b"/>
              <a:pathLst>
                <a:path w="2745" h="2733" extrusionOk="0">
                  <a:moveTo>
                    <a:pt x="1366" y="0"/>
                  </a:moveTo>
                  <a:cubicBezTo>
                    <a:pt x="623" y="0"/>
                    <a:pt x="0" y="610"/>
                    <a:pt x="0" y="1366"/>
                  </a:cubicBezTo>
                  <a:cubicBezTo>
                    <a:pt x="0" y="2122"/>
                    <a:pt x="623" y="2732"/>
                    <a:pt x="1366" y="2732"/>
                  </a:cubicBezTo>
                  <a:cubicBezTo>
                    <a:pt x="2122" y="2732"/>
                    <a:pt x="2745" y="2122"/>
                    <a:pt x="2745" y="1366"/>
                  </a:cubicBezTo>
                  <a:cubicBezTo>
                    <a:pt x="2745" y="610"/>
                    <a:pt x="2122"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3678843" y="2068222"/>
              <a:ext cx="80157" cy="59605"/>
            </a:xfrm>
            <a:custGeom>
              <a:avLst/>
              <a:gdLst/>
              <a:ahLst/>
              <a:cxnLst/>
              <a:rect l="l" t="t" r="r" b="b"/>
              <a:pathLst>
                <a:path w="3674" h="2732" extrusionOk="0">
                  <a:moveTo>
                    <a:pt x="1817" y="0"/>
                  </a:moveTo>
                  <a:cubicBezTo>
                    <a:pt x="823" y="0"/>
                    <a:pt x="0" y="822"/>
                    <a:pt x="0" y="1830"/>
                  </a:cubicBezTo>
                  <a:lnTo>
                    <a:pt x="0" y="2732"/>
                  </a:lnTo>
                  <a:lnTo>
                    <a:pt x="3673" y="2732"/>
                  </a:lnTo>
                  <a:lnTo>
                    <a:pt x="3673" y="1830"/>
                  </a:lnTo>
                  <a:cubicBezTo>
                    <a:pt x="3673" y="822"/>
                    <a:pt x="2825" y="0"/>
                    <a:pt x="1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3688682" y="1988653"/>
              <a:ext cx="59889" cy="59911"/>
            </a:xfrm>
            <a:custGeom>
              <a:avLst/>
              <a:gdLst/>
              <a:ahLst/>
              <a:cxnLst/>
              <a:rect l="l" t="t" r="r" b="b"/>
              <a:pathLst>
                <a:path w="2745" h="2746" extrusionOk="0">
                  <a:moveTo>
                    <a:pt x="1366" y="1"/>
                  </a:moveTo>
                  <a:cubicBezTo>
                    <a:pt x="623" y="1"/>
                    <a:pt x="0" y="623"/>
                    <a:pt x="0" y="1380"/>
                  </a:cubicBezTo>
                  <a:cubicBezTo>
                    <a:pt x="0" y="2123"/>
                    <a:pt x="623" y="2745"/>
                    <a:pt x="1366" y="2745"/>
                  </a:cubicBezTo>
                  <a:cubicBezTo>
                    <a:pt x="2122" y="2745"/>
                    <a:pt x="2745" y="2123"/>
                    <a:pt x="2745" y="1380"/>
                  </a:cubicBezTo>
                  <a:cubicBezTo>
                    <a:pt x="2745" y="623"/>
                    <a:pt x="2122"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3419891" y="2068222"/>
              <a:ext cx="80157" cy="59605"/>
            </a:xfrm>
            <a:custGeom>
              <a:avLst/>
              <a:gdLst/>
              <a:ahLst/>
              <a:cxnLst/>
              <a:rect l="l" t="t" r="r" b="b"/>
              <a:pathLst>
                <a:path w="3674" h="2732" extrusionOk="0">
                  <a:moveTo>
                    <a:pt x="1844" y="0"/>
                  </a:moveTo>
                  <a:cubicBezTo>
                    <a:pt x="836" y="0"/>
                    <a:pt x="0" y="822"/>
                    <a:pt x="0" y="1830"/>
                  </a:cubicBezTo>
                  <a:lnTo>
                    <a:pt x="0" y="2732"/>
                  </a:lnTo>
                  <a:lnTo>
                    <a:pt x="3674" y="2732"/>
                  </a:lnTo>
                  <a:lnTo>
                    <a:pt x="3674" y="1830"/>
                  </a:lnTo>
                  <a:cubicBezTo>
                    <a:pt x="3674" y="822"/>
                    <a:pt x="2852" y="0"/>
                    <a:pt x="1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3430298" y="1988653"/>
              <a:ext cx="59627" cy="59911"/>
            </a:xfrm>
            <a:custGeom>
              <a:avLst/>
              <a:gdLst/>
              <a:ahLst/>
              <a:cxnLst/>
              <a:rect l="l" t="t" r="r" b="b"/>
              <a:pathLst>
                <a:path w="2733" h="2746" extrusionOk="0">
                  <a:moveTo>
                    <a:pt x="1367" y="1"/>
                  </a:moveTo>
                  <a:cubicBezTo>
                    <a:pt x="610" y="1"/>
                    <a:pt x="0" y="623"/>
                    <a:pt x="0" y="1380"/>
                  </a:cubicBezTo>
                  <a:cubicBezTo>
                    <a:pt x="0" y="2123"/>
                    <a:pt x="610" y="2745"/>
                    <a:pt x="1367" y="2745"/>
                  </a:cubicBezTo>
                  <a:cubicBezTo>
                    <a:pt x="2122" y="2745"/>
                    <a:pt x="2732" y="2123"/>
                    <a:pt x="2732" y="1380"/>
                  </a:cubicBezTo>
                  <a:cubicBezTo>
                    <a:pt x="2732" y="623"/>
                    <a:pt x="2122"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3559632" y="1948422"/>
              <a:ext cx="59627" cy="60216"/>
            </a:xfrm>
            <a:custGeom>
              <a:avLst/>
              <a:gdLst/>
              <a:ahLst/>
              <a:cxnLst/>
              <a:rect l="l" t="t" r="r" b="b"/>
              <a:pathLst>
                <a:path w="2733" h="2760" extrusionOk="0">
                  <a:moveTo>
                    <a:pt x="1366" y="1"/>
                  </a:moveTo>
                  <a:cubicBezTo>
                    <a:pt x="611" y="1"/>
                    <a:pt x="1" y="637"/>
                    <a:pt x="1" y="1394"/>
                  </a:cubicBezTo>
                  <a:cubicBezTo>
                    <a:pt x="1" y="2149"/>
                    <a:pt x="611" y="2759"/>
                    <a:pt x="1366" y="2759"/>
                  </a:cubicBezTo>
                  <a:cubicBezTo>
                    <a:pt x="2123" y="2759"/>
                    <a:pt x="2733" y="2149"/>
                    <a:pt x="2733" y="1394"/>
                  </a:cubicBezTo>
                  <a:cubicBezTo>
                    <a:pt x="2733" y="637"/>
                    <a:pt x="2123"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7"/>
          <p:cNvGrpSpPr/>
          <p:nvPr/>
        </p:nvGrpSpPr>
        <p:grpSpPr>
          <a:xfrm>
            <a:off x="719995" y="2973594"/>
            <a:ext cx="7704050" cy="140400"/>
            <a:chOff x="719995" y="2973594"/>
            <a:chExt cx="7704050" cy="140400"/>
          </a:xfrm>
        </p:grpSpPr>
        <p:cxnSp>
          <p:nvCxnSpPr>
            <p:cNvPr id="656" name="Google Shape;656;p37"/>
            <p:cNvCxnSpPr>
              <a:stCxn id="605" idx="1"/>
            </p:cNvCxnSpPr>
            <p:nvPr/>
          </p:nvCxnSpPr>
          <p:spPr>
            <a:xfrm rot="10800000">
              <a:off x="722525" y="3043800"/>
              <a:ext cx="924600" cy="0"/>
            </a:xfrm>
            <a:prstGeom prst="straightConnector1">
              <a:avLst/>
            </a:prstGeom>
            <a:noFill/>
            <a:ln w="28575" cap="flat" cmpd="sng">
              <a:solidFill>
                <a:schemeClr val="dk1"/>
              </a:solidFill>
              <a:prstDash val="solid"/>
              <a:round/>
              <a:headEnd type="none" w="med" len="med"/>
              <a:tailEnd type="none" w="med" len="med"/>
            </a:ln>
          </p:spPr>
        </p:cxnSp>
        <p:cxnSp>
          <p:nvCxnSpPr>
            <p:cNvPr id="657" name="Google Shape;657;p37"/>
            <p:cNvCxnSpPr>
              <a:stCxn id="612" idx="1"/>
              <a:endCxn id="605" idx="3"/>
            </p:cNvCxnSpPr>
            <p:nvPr/>
          </p:nvCxnSpPr>
          <p:spPr>
            <a:xfrm rot="10800000">
              <a:off x="2219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58" name="Google Shape;658;p37"/>
            <p:cNvCxnSpPr>
              <a:stCxn id="613" idx="1"/>
              <a:endCxn id="612" idx="3"/>
            </p:cNvCxnSpPr>
            <p:nvPr/>
          </p:nvCxnSpPr>
          <p:spPr>
            <a:xfrm rot="10800000">
              <a:off x="3978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59" name="Google Shape;659;p37"/>
            <p:cNvCxnSpPr>
              <a:stCxn id="614" idx="1"/>
              <a:endCxn id="613" idx="3"/>
            </p:cNvCxnSpPr>
            <p:nvPr/>
          </p:nvCxnSpPr>
          <p:spPr>
            <a:xfrm rot="10800000">
              <a:off x="5737925" y="3043800"/>
              <a:ext cx="1186200" cy="0"/>
            </a:xfrm>
            <a:prstGeom prst="straightConnector1">
              <a:avLst/>
            </a:prstGeom>
            <a:noFill/>
            <a:ln w="28575" cap="flat" cmpd="sng">
              <a:solidFill>
                <a:schemeClr val="dk1"/>
              </a:solidFill>
              <a:prstDash val="solid"/>
              <a:round/>
              <a:headEnd type="none" w="med" len="med"/>
              <a:tailEnd type="none" w="med" len="med"/>
            </a:ln>
          </p:spPr>
        </p:cxnSp>
        <p:cxnSp>
          <p:nvCxnSpPr>
            <p:cNvPr id="660" name="Google Shape;660;p37"/>
            <p:cNvCxnSpPr>
              <a:endCxn id="614" idx="3"/>
            </p:cNvCxnSpPr>
            <p:nvPr/>
          </p:nvCxnSpPr>
          <p:spPr>
            <a:xfrm rot="10800000">
              <a:off x="7496825" y="3043800"/>
              <a:ext cx="924600" cy="0"/>
            </a:xfrm>
            <a:prstGeom prst="straightConnector1">
              <a:avLst/>
            </a:prstGeom>
            <a:noFill/>
            <a:ln w="28575" cap="flat" cmpd="sng">
              <a:solidFill>
                <a:schemeClr val="dk1"/>
              </a:solidFill>
              <a:prstDash val="solid"/>
              <a:round/>
              <a:headEnd type="none" w="med" len="med"/>
              <a:tailEnd type="none" w="med" len="med"/>
            </a:ln>
          </p:spPr>
        </p:cxnSp>
        <p:sp>
          <p:nvSpPr>
            <p:cNvPr id="661" name="Google Shape;661;p37"/>
            <p:cNvSpPr/>
            <p:nvPr/>
          </p:nvSpPr>
          <p:spPr>
            <a:xfrm>
              <a:off x="719995" y="297359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8283645" y="297359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3" name="Google Shape;663;p37"/>
          <p:cNvCxnSpPr>
            <a:stCxn id="605" idx="2"/>
            <a:endCxn id="608" idx="0"/>
          </p:cNvCxnSpPr>
          <p:nvPr/>
        </p:nvCxnSpPr>
        <p:spPr>
          <a:xfrm>
            <a:off x="1933475"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4" name="Google Shape;664;p37"/>
          <p:cNvCxnSpPr>
            <a:stCxn id="612" idx="0"/>
            <a:endCxn id="610" idx="2"/>
          </p:cNvCxnSpPr>
          <p:nvPr/>
        </p:nvCxnSpPr>
        <p:spPr>
          <a:xfrm rot="10800000">
            <a:off x="3692475" y="2637750"/>
            <a:ext cx="0" cy="119700"/>
          </a:xfrm>
          <a:prstGeom prst="straightConnector1">
            <a:avLst/>
          </a:prstGeom>
          <a:noFill/>
          <a:ln w="28575" cap="flat" cmpd="sng">
            <a:solidFill>
              <a:schemeClr val="dk1"/>
            </a:solidFill>
            <a:prstDash val="solid"/>
            <a:round/>
            <a:headEnd type="none" w="med" len="med"/>
            <a:tailEnd type="none" w="med" len="med"/>
          </a:ln>
        </p:spPr>
      </p:cxnSp>
      <p:cxnSp>
        <p:nvCxnSpPr>
          <p:cNvPr id="665" name="Google Shape;665;p37"/>
          <p:cNvCxnSpPr>
            <a:stCxn id="613" idx="2"/>
            <a:endCxn id="620" idx="0"/>
          </p:cNvCxnSpPr>
          <p:nvPr/>
        </p:nvCxnSpPr>
        <p:spPr>
          <a:xfrm>
            <a:off x="5451475" y="3330150"/>
            <a:ext cx="0" cy="256500"/>
          </a:xfrm>
          <a:prstGeom prst="straightConnector1">
            <a:avLst/>
          </a:prstGeom>
          <a:noFill/>
          <a:ln w="28575" cap="flat" cmpd="sng">
            <a:solidFill>
              <a:schemeClr val="dk1"/>
            </a:solidFill>
            <a:prstDash val="solid"/>
            <a:round/>
            <a:headEnd type="none" w="med" len="med"/>
            <a:tailEnd type="none" w="med" len="med"/>
          </a:ln>
        </p:spPr>
      </p:cxnSp>
      <p:cxnSp>
        <p:nvCxnSpPr>
          <p:cNvPr id="666" name="Google Shape;666;p37"/>
          <p:cNvCxnSpPr>
            <a:stCxn id="614" idx="0"/>
            <a:endCxn id="616" idx="2"/>
          </p:cNvCxnSpPr>
          <p:nvPr/>
        </p:nvCxnSpPr>
        <p:spPr>
          <a:xfrm rot="10800000">
            <a:off x="7210475" y="2637750"/>
            <a:ext cx="0" cy="1197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CHECKLIST</a:t>
            </a:r>
            <a:endParaRPr/>
          </a:p>
        </p:txBody>
      </p:sp>
      <p:sp>
        <p:nvSpPr>
          <p:cNvPr id="672" name="Google Shape;672;p38"/>
          <p:cNvSpPr/>
          <p:nvPr/>
        </p:nvSpPr>
        <p:spPr>
          <a:xfrm>
            <a:off x="1101863" y="1664975"/>
            <a:ext cx="2373900" cy="4314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txBox="1">
            <a:spLocks noGrp="1"/>
          </p:cNvSpPr>
          <p:nvPr>
            <p:ph type="subTitle" idx="4294967295"/>
          </p:nvPr>
        </p:nvSpPr>
        <p:spPr>
          <a:xfrm>
            <a:off x="16909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Mercury is the closest planet to the Sun</a:t>
            </a:r>
            <a:endParaRPr/>
          </a:p>
        </p:txBody>
      </p:sp>
      <p:sp>
        <p:nvSpPr>
          <p:cNvPr id="674" name="Google Shape;674;p38"/>
          <p:cNvSpPr txBox="1">
            <a:spLocks noGrp="1"/>
          </p:cNvSpPr>
          <p:nvPr>
            <p:ph type="subTitle" idx="4294967295"/>
          </p:nvPr>
        </p:nvSpPr>
        <p:spPr>
          <a:xfrm>
            <a:off x="1264163" y="1664975"/>
            <a:ext cx="20493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Rubik Light"/>
                <a:ea typeface="Rubik Light"/>
                <a:cs typeface="Rubik Light"/>
                <a:sym typeface="Rubik Light"/>
              </a:rPr>
              <a:t>PROJECT 01</a:t>
            </a:r>
            <a:endParaRPr sz="2000">
              <a:solidFill>
                <a:schemeClr val="lt1"/>
              </a:solidFill>
              <a:latin typeface="Rubik Light"/>
              <a:ea typeface="Rubik Light"/>
              <a:cs typeface="Rubik Light"/>
              <a:sym typeface="Rubik Light"/>
            </a:endParaRPr>
          </a:p>
        </p:txBody>
      </p:sp>
      <p:sp>
        <p:nvSpPr>
          <p:cNvPr id="675" name="Google Shape;675;p38"/>
          <p:cNvSpPr txBox="1">
            <a:spLocks noGrp="1"/>
          </p:cNvSpPr>
          <p:nvPr>
            <p:ph type="subTitle" idx="4294967295"/>
          </p:nvPr>
        </p:nvSpPr>
        <p:spPr>
          <a:xfrm>
            <a:off x="16909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Venus has a beautiful name, but it’s really hot</a:t>
            </a:r>
            <a:endParaRPr/>
          </a:p>
        </p:txBody>
      </p:sp>
      <p:sp>
        <p:nvSpPr>
          <p:cNvPr id="676" name="Google Shape;676;p38"/>
          <p:cNvSpPr txBox="1">
            <a:spLocks noGrp="1"/>
          </p:cNvSpPr>
          <p:nvPr>
            <p:ph type="subTitle" idx="4294967295"/>
          </p:nvPr>
        </p:nvSpPr>
        <p:spPr>
          <a:xfrm>
            <a:off x="16909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Despite being red, Mars is actually cold</a:t>
            </a:r>
            <a:endParaRPr/>
          </a:p>
        </p:txBody>
      </p:sp>
      <p:sp>
        <p:nvSpPr>
          <p:cNvPr id="677" name="Google Shape;677;p38"/>
          <p:cNvSpPr/>
          <p:nvPr/>
        </p:nvSpPr>
        <p:spPr>
          <a:xfrm>
            <a:off x="1101863" y="2462900"/>
            <a:ext cx="360000" cy="36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1101863" y="3222825"/>
            <a:ext cx="360000" cy="36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1101863" y="3982750"/>
            <a:ext cx="360000" cy="36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4922563" y="1664975"/>
            <a:ext cx="2373900" cy="4314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txBox="1">
            <a:spLocks noGrp="1"/>
          </p:cNvSpPr>
          <p:nvPr>
            <p:ph type="subTitle" idx="4294967295"/>
          </p:nvPr>
        </p:nvSpPr>
        <p:spPr>
          <a:xfrm>
            <a:off x="5511638" y="235655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Earth is the beautiful planet we all live on</a:t>
            </a:r>
            <a:endParaRPr/>
          </a:p>
        </p:txBody>
      </p:sp>
      <p:sp>
        <p:nvSpPr>
          <p:cNvPr id="682" name="Google Shape;682;p38"/>
          <p:cNvSpPr txBox="1">
            <a:spLocks noGrp="1"/>
          </p:cNvSpPr>
          <p:nvPr>
            <p:ph type="subTitle" idx="4294967295"/>
          </p:nvPr>
        </p:nvSpPr>
        <p:spPr>
          <a:xfrm>
            <a:off x="5084863" y="1664975"/>
            <a:ext cx="20493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Rubik Light"/>
                <a:ea typeface="Rubik Light"/>
                <a:cs typeface="Rubik Light"/>
                <a:sym typeface="Rubik Light"/>
              </a:rPr>
              <a:t>PROJECT 02</a:t>
            </a:r>
            <a:endParaRPr sz="2000">
              <a:solidFill>
                <a:schemeClr val="lt1"/>
              </a:solidFill>
              <a:latin typeface="Rubik Light"/>
              <a:ea typeface="Rubik Light"/>
              <a:cs typeface="Rubik Light"/>
              <a:sym typeface="Rubik Light"/>
            </a:endParaRPr>
          </a:p>
        </p:txBody>
      </p:sp>
      <p:sp>
        <p:nvSpPr>
          <p:cNvPr id="683" name="Google Shape;683;p38"/>
          <p:cNvSpPr txBox="1">
            <a:spLocks noGrp="1"/>
          </p:cNvSpPr>
          <p:nvPr>
            <p:ph type="subTitle" idx="4294967295"/>
          </p:nvPr>
        </p:nvSpPr>
        <p:spPr>
          <a:xfrm>
            <a:off x="5511638" y="3116475"/>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Jupiter is the biggest planet of them all</a:t>
            </a:r>
            <a:endParaRPr/>
          </a:p>
        </p:txBody>
      </p:sp>
      <p:sp>
        <p:nvSpPr>
          <p:cNvPr id="684" name="Google Shape;684;p38"/>
          <p:cNvSpPr txBox="1">
            <a:spLocks noGrp="1"/>
          </p:cNvSpPr>
          <p:nvPr>
            <p:ph type="subTitle" idx="4294967295"/>
          </p:nvPr>
        </p:nvSpPr>
        <p:spPr>
          <a:xfrm>
            <a:off x="5511638" y="3876400"/>
            <a:ext cx="2530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Neptune is the farthest planet from the Sun</a:t>
            </a:r>
            <a:endParaRPr/>
          </a:p>
        </p:txBody>
      </p:sp>
      <p:sp>
        <p:nvSpPr>
          <p:cNvPr id="685" name="Google Shape;685;p38"/>
          <p:cNvSpPr/>
          <p:nvPr/>
        </p:nvSpPr>
        <p:spPr>
          <a:xfrm>
            <a:off x="4922563" y="2462900"/>
            <a:ext cx="360000" cy="36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4922563" y="3222825"/>
            <a:ext cx="360000" cy="36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4922563" y="3982750"/>
            <a:ext cx="360000" cy="36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p:nvPr/>
        </p:nvSpPr>
        <p:spPr>
          <a:xfrm>
            <a:off x="1165775" y="2526800"/>
            <a:ext cx="232200" cy="232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4986475" y="2526800"/>
            <a:ext cx="232200" cy="232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4986475" y="4046650"/>
            <a:ext cx="232200" cy="232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1165775" y="3286725"/>
            <a:ext cx="232200" cy="2322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 - PART 01</a:t>
            </a:r>
            <a:endParaRPr/>
          </a:p>
        </p:txBody>
      </p:sp>
      <p:sp>
        <p:nvSpPr>
          <p:cNvPr id="697" name="Google Shape;697;p39"/>
          <p:cNvSpPr/>
          <p:nvPr/>
        </p:nvSpPr>
        <p:spPr>
          <a:xfrm>
            <a:off x="719975" y="1677375"/>
            <a:ext cx="23724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txBox="1">
            <a:spLocks noGrp="1"/>
          </p:cNvSpPr>
          <p:nvPr>
            <p:ph type="subTitle" idx="4294967295"/>
          </p:nvPr>
        </p:nvSpPr>
        <p:spPr>
          <a:xfrm>
            <a:off x="719975" y="2083550"/>
            <a:ext cx="3255900" cy="37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a:t>
            </a:r>
            <a:endParaRPr/>
          </a:p>
        </p:txBody>
      </p:sp>
      <p:sp>
        <p:nvSpPr>
          <p:cNvPr id="699" name="Google Shape;699;p39"/>
          <p:cNvSpPr txBox="1">
            <a:spLocks noGrp="1"/>
          </p:cNvSpPr>
          <p:nvPr>
            <p:ph type="subTitle" idx="4294967295"/>
          </p:nvPr>
        </p:nvSpPr>
        <p:spPr>
          <a:xfrm>
            <a:off x="719975" y="1677375"/>
            <a:ext cx="1588500" cy="3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Rubik Light"/>
                <a:ea typeface="Rubik Light"/>
                <a:cs typeface="Rubik Light"/>
                <a:sym typeface="Rubik Light"/>
              </a:rPr>
              <a:t>NEPTUNE</a:t>
            </a:r>
            <a:endParaRPr sz="2000">
              <a:latin typeface="Rubik Light"/>
              <a:ea typeface="Rubik Light"/>
              <a:cs typeface="Rubik Light"/>
              <a:sym typeface="Rubik Light"/>
            </a:endParaRPr>
          </a:p>
        </p:txBody>
      </p:sp>
      <p:sp>
        <p:nvSpPr>
          <p:cNvPr id="700" name="Google Shape;700;p39"/>
          <p:cNvSpPr/>
          <p:nvPr/>
        </p:nvSpPr>
        <p:spPr>
          <a:xfrm>
            <a:off x="719975" y="2732530"/>
            <a:ext cx="2372400" cy="3585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txBox="1">
            <a:spLocks noGrp="1"/>
          </p:cNvSpPr>
          <p:nvPr>
            <p:ph type="subTitle" idx="4294967295"/>
          </p:nvPr>
        </p:nvSpPr>
        <p:spPr>
          <a:xfrm>
            <a:off x="719975" y="3138713"/>
            <a:ext cx="3255900" cy="37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a:t>
            </a:r>
            <a:endParaRPr/>
          </a:p>
        </p:txBody>
      </p:sp>
      <p:sp>
        <p:nvSpPr>
          <p:cNvPr id="702" name="Google Shape;702;p39"/>
          <p:cNvSpPr txBox="1">
            <a:spLocks noGrp="1"/>
          </p:cNvSpPr>
          <p:nvPr>
            <p:ph type="subTitle" idx="4294967295"/>
          </p:nvPr>
        </p:nvSpPr>
        <p:spPr>
          <a:xfrm>
            <a:off x="719975" y="2732531"/>
            <a:ext cx="1588500" cy="3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lt1"/>
                </a:solidFill>
                <a:latin typeface="Rubik Light"/>
                <a:ea typeface="Rubik Light"/>
                <a:cs typeface="Rubik Light"/>
                <a:sym typeface="Rubik Light"/>
              </a:rPr>
              <a:t>MERCURY</a:t>
            </a:r>
            <a:endParaRPr sz="2000">
              <a:solidFill>
                <a:schemeClr val="lt1"/>
              </a:solidFill>
              <a:latin typeface="Rubik Light"/>
              <a:ea typeface="Rubik Light"/>
              <a:cs typeface="Rubik Light"/>
              <a:sym typeface="Rubik Light"/>
            </a:endParaRPr>
          </a:p>
        </p:txBody>
      </p:sp>
      <p:sp>
        <p:nvSpPr>
          <p:cNvPr id="703" name="Google Shape;703;p39"/>
          <p:cNvSpPr/>
          <p:nvPr/>
        </p:nvSpPr>
        <p:spPr>
          <a:xfrm>
            <a:off x="719975" y="3787698"/>
            <a:ext cx="2372400" cy="358500"/>
          </a:xfrm>
          <a:prstGeom prst="roundRect">
            <a:avLst>
              <a:gd name="adj" fmla="val 5742"/>
            </a:avLst>
          </a:prstGeom>
          <a:solidFill>
            <a:schemeClr val="dk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txBox="1">
            <a:spLocks noGrp="1"/>
          </p:cNvSpPr>
          <p:nvPr>
            <p:ph type="subTitle" idx="4294967295"/>
          </p:nvPr>
        </p:nvSpPr>
        <p:spPr>
          <a:xfrm>
            <a:off x="719975" y="4193875"/>
            <a:ext cx="3255900" cy="37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cold</a:t>
            </a:r>
            <a:endParaRPr/>
          </a:p>
        </p:txBody>
      </p:sp>
      <p:sp>
        <p:nvSpPr>
          <p:cNvPr id="705" name="Google Shape;705;p39"/>
          <p:cNvSpPr txBox="1">
            <a:spLocks noGrp="1"/>
          </p:cNvSpPr>
          <p:nvPr>
            <p:ph type="subTitle" idx="4294967295"/>
          </p:nvPr>
        </p:nvSpPr>
        <p:spPr>
          <a:xfrm>
            <a:off x="719975" y="3787688"/>
            <a:ext cx="1588500" cy="3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Rubik Light"/>
                <a:ea typeface="Rubik Light"/>
                <a:cs typeface="Rubik Light"/>
                <a:sym typeface="Rubik Light"/>
              </a:rPr>
              <a:t>MARS</a:t>
            </a:r>
            <a:endParaRPr sz="2000">
              <a:latin typeface="Rubik Light"/>
              <a:ea typeface="Rubik Light"/>
              <a:cs typeface="Rubik Light"/>
              <a:sym typeface="Rubik Light"/>
            </a:endParaRPr>
          </a:p>
        </p:txBody>
      </p:sp>
      <p:grpSp>
        <p:nvGrpSpPr>
          <p:cNvPr id="706" name="Google Shape;706;p39"/>
          <p:cNvGrpSpPr/>
          <p:nvPr/>
        </p:nvGrpSpPr>
        <p:grpSpPr>
          <a:xfrm>
            <a:off x="4664296" y="1677371"/>
            <a:ext cx="3420615" cy="2773140"/>
            <a:chOff x="4298792" y="1293692"/>
            <a:chExt cx="4125199" cy="3344356"/>
          </a:xfrm>
        </p:grpSpPr>
        <p:sp>
          <p:nvSpPr>
            <p:cNvPr id="707" name="Google Shape;707;p39"/>
            <p:cNvSpPr/>
            <p:nvPr/>
          </p:nvSpPr>
          <p:spPr>
            <a:xfrm>
              <a:off x="5477411" y="3319737"/>
              <a:ext cx="7668" cy="21830"/>
            </a:xfrm>
            <a:custGeom>
              <a:avLst/>
              <a:gdLst/>
              <a:ahLst/>
              <a:cxnLst/>
              <a:rect l="l" t="t" r="r" b="b"/>
              <a:pathLst>
                <a:path w="477" h="1358" extrusionOk="0">
                  <a:moveTo>
                    <a:pt x="477" y="917"/>
                  </a:moveTo>
                  <a:lnTo>
                    <a:pt x="477" y="441"/>
                  </a:lnTo>
                  <a:lnTo>
                    <a:pt x="0" y="1"/>
                  </a:lnTo>
                  <a:lnTo>
                    <a:pt x="0" y="1"/>
                  </a:lnTo>
                  <a:lnTo>
                    <a:pt x="477" y="441"/>
                  </a:lnTo>
                  <a:lnTo>
                    <a:pt x="477" y="917"/>
                  </a:lnTo>
                  <a:lnTo>
                    <a:pt x="477" y="1357"/>
                  </a:lnTo>
                  <a:lnTo>
                    <a:pt x="477" y="13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8" name="Google Shape;708;p39"/>
            <p:cNvSpPr/>
            <p:nvPr/>
          </p:nvSpPr>
          <p:spPr>
            <a:xfrm>
              <a:off x="5492136" y="3305012"/>
              <a:ext cx="7684" cy="7089"/>
            </a:xfrm>
            <a:custGeom>
              <a:avLst/>
              <a:gdLst/>
              <a:ahLst/>
              <a:cxnLst/>
              <a:rect l="l" t="t" r="r" b="b"/>
              <a:pathLst>
                <a:path w="478" h="441" extrusionOk="0">
                  <a:moveTo>
                    <a:pt x="1" y="0"/>
                  </a:moveTo>
                  <a:lnTo>
                    <a:pt x="1" y="440"/>
                  </a:lnTo>
                  <a:lnTo>
                    <a:pt x="477" y="440"/>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09" name="Google Shape;709;p39"/>
            <p:cNvSpPr/>
            <p:nvPr/>
          </p:nvSpPr>
          <p:spPr>
            <a:xfrm>
              <a:off x="5477411" y="3356275"/>
              <a:ext cx="7668" cy="7684"/>
            </a:xfrm>
            <a:custGeom>
              <a:avLst/>
              <a:gdLst/>
              <a:ahLst/>
              <a:cxnLst/>
              <a:rect l="l" t="t" r="r" b="b"/>
              <a:pathLst>
                <a:path w="477" h="478" extrusionOk="0">
                  <a:moveTo>
                    <a:pt x="0" y="1"/>
                  </a:moveTo>
                  <a:lnTo>
                    <a:pt x="0" y="477"/>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0" name="Google Shape;710;p39"/>
            <p:cNvSpPr/>
            <p:nvPr/>
          </p:nvSpPr>
          <p:spPr>
            <a:xfrm>
              <a:off x="5477411" y="3378668"/>
              <a:ext cx="16" cy="7089"/>
            </a:xfrm>
            <a:custGeom>
              <a:avLst/>
              <a:gdLst/>
              <a:ahLst/>
              <a:cxnLst/>
              <a:rect l="l" t="t" r="r" b="b"/>
              <a:pathLst>
                <a:path w="1" h="441" extrusionOk="0">
                  <a:moveTo>
                    <a:pt x="0" y="1"/>
                  </a:moveTo>
                  <a:lnTo>
                    <a:pt x="0" y="1"/>
                  </a:lnTo>
                  <a:lnTo>
                    <a:pt x="0" y="441"/>
                  </a:lnTo>
                  <a:lnTo>
                    <a:pt x="0"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1" name="Google Shape;711;p39"/>
            <p:cNvSpPr/>
            <p:nvPr/>
          </p:nvSpPr>
          <p:spPr>
            <a:xfrm>
              <a:off x="5565808" y="3216616"/>
              <a:ext cx="14741" cy="44206"/>
            </a:xfrm>
            <a:custGeom>
              <a:avLst/>
              <a:gdLst/>
              <a:ahLst/>
              <a:cxnLst/>
              <a:rect l="l" t="t" r="r" b="b"/>
              <a:pathLst>
                <a:path w="917" h="2750" extrusionOk="0">
                  <a:moveTo>
                    <a:pt x="0" y="0"/>
                  </a:moveTo>
                  <a:lnTo>
                    <a:pt x="477" y="917"/>
                  </a:lnTo>
                  <a:lnTo>
                    <a:pt x="832" y="1272"/>
                  </a:lnTo>
                  <a:lnTo>
                    <a:pt x="832" y="1272"/>
                  </a:lnTo>
                  <a:lnTo>
                    <a:pt x="917" y="917"/>
                  </a:lnTo>
                  <a:lnTo>
                    <a:pt x="917" y="440"/>
                  </a:lnTo>
                  <a:lnTo>
                    <a:pt x="0" y="0"/>
                  </a:lnTo>
                  <a:close/>
                  <a:moveTo>
                    <a:pt x="832" y="1272"/>
                  </a:moveTo>
                  <a:lnTo>
                    <a:pt x="477" y="2750"/>
                  </a:lnTo>
                  <a:lnTo>
                    <a:pt x="477" y="2750"/>
                  </a:lnTo>
                  <a:lnTo>
                    <a:pt x="917" y="1357"/>
                  </a:lnTo>
                  <a:lnTo>
                    <a:pt x="832" y="12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2" name="Google Shape;712;p39"/>
            <p:cNvSpPr/>
            <p:nvPr/>
          </p:nvSpPr>
          <p:spPr>
            <a:xfrm>
              <a:off x="5433205" y="3282620"/>
              <a:ext cx="7684" cy="7668"/>
            </a:xfrm>
            <a:custGeom>
              <a:avLst/>
              <a:gdLst/>
              <a:ahLst/>
              <a:cxnLst/>
              <a:rect l="l" t="t" r="r" b="b"/>
              <a:pathLst>
                <a:path w="478" h="477" extrusionOk="0">
                  <a:moveTo>
                    <a:pt x="1" y="477"/>
                  </a:moveTo>
                  <a:lnTo>
                    <a:pt x="1" y="477"/>
                  </a:lnTo>
                  <a:lnTo>
                    <a:pt x="477" y="0"/>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3" name="Google Shape;713;p39"/>
            <p:cNvSpPr/>
            <p:nvPr/>
          </p:nvSpPr>
          <p:spPr>
            <a:xfrm>
              <a:off x="5418480" y="3429947"/>
              <a:ext cx="16" cy="7668"/>
            </a:xfrm>
            <a:custGeom>
              <a:avLst/>
              <a:gdLst/>
              <a:ahLst/>
              <a:cxnLst/>
              <a:rect l="l" t="t" r="r" b="b"/>
              <a:pathLst>
                <a:path w="1" h="477" extrusionOk="0">
                  <a:moveTo>
                    <a:pt x="0" y="0"/>
                  </a:moveTo>
                  <a:lnTo>
                    <a:pt x="0" y="477"/>
                  </a:lnTo>
                  <a:lnTo>
                    <a:pt x="0"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4" name="Google Shape;714;p39"/>
            <p:cNvSpPr/>
            <p:nvPr/>
          </p:nvSpPr>
          <p:spPr>
            <a:xfrm>
              <a:off x="5573459" y="3179482"/>
              <a:ext cx="16" cy="29482"/>
            </a:xfrm>
            <a:custGeom>
              <a:avLst/>
              <a:gdLst/>
              <a:ahLst/>
              <a:cxnLst/>
              <a:rect l="l" t="t" r="r" b="b"/>
              <a:pathLst>
                <a:path w="1" h="1834" extrusionOk="0">
                  <a:moveTo>
                    <a:pt x="1" y="1394"/>
                  </a:moveTo>
                  <a:lnTo>
                    <a:pt x="1" y="477"/>
                  </a:lnTo>
                  <a:lnTo>
                    <a:pt x="1" y="1"/>
                  </a:lnTo>
                  <a:lnTo>
                    <a:pt x="1" y="1"/>
                  </a:lnTo>
                  <a:lnTo>
                    <a:pt x="1" y="477"/>
                  </a:lnTo>
                  <a:lnTo>
                    <a:pt x="1" y="1394"/>
                  </a:lnTo>
                  <a:lnTo>
                    <a:pt x="1" y="1834"/>
                  </a:lnTo>
                  <a:lnTo>
                    <a:pt x="1" y="1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5" name="Google Shape;715;p39"/>
            <p:cNvSpPr/>
            <p:nvPr/>
          </p:nvSpPr>
          <p:spPr>
            <a:xfrm>
              <a:off x="5580532" y="3157685"/>
              <a:ext cx="16" cy="21814"/>
            </a:xfrm>
            <a:custGeom>
              <a:avLst/>
              <a:gdLst/>
              <a:ahLst/>
              <a:cxnLst/>
              <a:rect l="l" t="t" r="r" b="b"/>
              <a:pathLst>
                <a:path w="1" h="1357" extrusionOk="0">
                  <a:moveTo>
                    <a:pt x="1" y="917"/>
                  </a:moveTo>
                  <a:lnTo>
                    <a:pt x="1" y="440"/>
                  </a:lnTo>
                  <a:lnTo>
                    <a:pt x="1" y="0"/>
                  </a:lnTo>
                  <a:lnTo>
                    <a:pt x="1" y="0"/>
                  </a:lnTo>
                  <a:lnTo>
                    <a:pt x="1" y="440"/>
                  </a:lnTo>
                  <a:lnTo>
                    <a:pt x="1" y="917"/>
                  </a:lnTo>
                  <a:lnTo>
                    <a:pt x="1" y="1357"/>
                  </a:lnTo>
                  <a:lnTo>
                    <a:pt x="1" y="13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6" name="Google Shape;716;p39"/>
            <p:cNvSpPr/>
            <p:nvPr/>
          </p:nvSpPr>
          <p:spPr>
            <a:xfrm>
              <a:off x="6405582" y="4159511"/>
              <a:ext cx="7668" cy="7089"/>
            </a:xfrm>
            <a:custGeom>
              <a:avLst/>
              <a:gdLst/>
              <a:ahLst/>
              <a:cxnLst/>
              <a:rect l="l" t="t" r="r" b="b"/>
              <a:pathLst>
                <a:path w="477" h="441" extrusionOk="0">
                  <a:moveTo>
                    <a:pt x="0" y="1"/>
                  </a:moveTo>
                  <a:lnTo>
                    <a:pt x="0" y="441"/>
                  </a:lnTo>
                  <a:lnTo>
                    <a:pt x="477" y="44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7" name="Google Shape;717;p39"/>
            <p:cNvSpPr/>
            <p:nvPr/>
          </p:nvSpPr>
          <p:spPr>
            <a:xfrm>
              <a:off x="5543994" y="3614408"/>
              <a:ext cx="16" cy="7073"/>
            </a:xfrm>
            <a:custGeom>
              <a:avLst/>
              <a:gdLst/>
              <a:ahLst/>
              <a:cxnLst/>
              <a:rect l="l" t="t" r="r" b="b"/>
              <a:pathLst>
                <a:path w="1" h="440" extrusionOk="0">
                  <a:moveTo>
                    <a:pt x="1" y="0"/>
                  </a:moveTo>
                  <a:lnTo>
                    <a:pt x="1" y="440"/>
                  </a:lnTo>
                  <a:lnTo>
                    <a:pt x="1"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8" name="Google Shape;718;p39"/>
            <p:cNvSpPr/>
            <p:nvPr/>
          </p:nvSpPr>
          <p:spPr>
            <a:xfrm>
              <a:off x="5830997" y="3400482"/>
              <a:ext cx="14741" cy="7668"/>
            </a:xfrm>
            <a:custGeom>
              <a:avLst/>
              <a:gdLst/>
              <a:ahLst/>
              <a:cxnLst/>
              <a:rect l="l" t="t" r="r" b="b"/>
              <a:pathLst>
                <a:path w="917" h="477" extrusionOk="0">
                  <a:moveTo>
                    <a:pt x="917" y="0"/>
                  </a:moveTo>
                  <a:lnTo>
                    <a:pt x="0"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19" name="Google Shape;719;p39"/>
            <p:cNvSpPr/>
            <p:nvPr/>
          </p:nvSpPr>
          <p:spPr>
            <a:xfrm>
              <a:off x="5411407" y="3415206"/>
              <a:ext cx="16" cy="7684"/>
            </a:xfrm>
            <a:custGeom>
              <a:avLst/>
              <a:gdLst/>
              <a:ahLst/>
              <a:cxnLst/>
              <a:rect l="l" t="t" r="r" b="b"/>
              <a:pathLst>
                <a:path w="1" h="478" extrusionOk="0">
                  <a:moveTo>
                    <a:pt x="0" y="1"/>
                  </a:moveTo>
                  <a:lnTo>
                    <a:pt x="0" y="477"/>
                  </a:lnTo>
                  <a:lnTo>
                    <a:pt x="0"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0" name="Google Shape;720;p39"/>
            <p:cNvSpPr/>
            <p:nvPr/>
          </p:nvSpPr>
          <p:spPr>
            <a:xfrm>
              <a:off x="5706062" y="3650946"/>
              <a:ext cx="16" cy="7668"/>
            </a:xfrm>
            <a:custGeom>
              <a:avLst/>
              <a:gdLst/>
              <a:ahLst/>
              <a:cxnLst/>
              <a:rect l="l" t="t" r="r" b="b"/>
              <a:pathLst>
                <a:path w="1" h="477" extrusionOk="0">
                  <a:moveTo>
                    <a:pt x="1" y="0"/>
                  </a:moveTo>
                  <a:lnTo>
                    <a:pt x="1" y="0"/>
                  </a:lnTo>
                  <a:lnTo>
                    <a:pt x="1"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1" name="Google Shape;721;p39"/>
            <p:cNvSpPr/>
            <p:nvPr/>
          </p:nvSpPr>
          <p:spPr>
            <a:xfrm>
              <a:off x="5477411" y="3408133"/>
              <a:ext cx="22409" cy="14757"/>
            </a:xfrm>
            <a:custGeom>
              <a:avLst/>
              <a:gdLst/>
              <a:ahLst/>
              <a:cxnLst/>
              <a:rect l="l" t="t" r="r" b="b"/>
              <a:pathLst>
                <a:path w="1394" h="918" extrusionOk="0">
                  <a:moveTo>
                    <a:pt x="477" y="441"/>
                  </a:moveTo>
                  <a:lnTo>
                    <a:pt x="1393" y="917"/>
                  </a:lnTo>
                  <a:lnTo>
                    <a:pt x="1393" y="917"/>
                  </a:lnTo>
                  <a:lnTo>
                    <a:pt x="1393" y="917"/>
                  </a:lnTo>
                  <a:lnTo>
                    <a:pt x="477" y="441"/>
                  </a:ln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2" name="Google Shape;722;p39"/>
            <p:cNvSpPr/>
            <p:nvPr/>
          </p:nvSpPr>
          <p:spPr>
            <a:xfrm>
              <a:off x="5499804" y="3429947"/>
              <a:ext cx="16" cy="14741"/>
            </a:xfrm>
            <a:custGeom>
              <a:avLst/>
              <a:gdLst/>
              <a:ahLst/>
              <a:cxnLst/>
              <a:rect l="l" t="t" r="r" b="b"/>
              <a:pathLst>
                <a:path w="1" h="917" extrusionOk="0">
                  <a:moveTo>
                    <a:pt x="0" y="917"/>
                  </a:moveTo>
                  <a:lnTo>
                    <a:pt x="0" y="477"/>
                  </a:lnTo>
                  <a:lnTo>
                    <a:pt x="0" y="0"/>
                  </a:lnTo>
                  <a:lnTo>
                    <a:pt x="0"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3" name="Google Shape;723;p39"/>
            <p:cNvSpPr/>
            <p:nvPr/>
          </p:nvSpPr>
          <p:spPr>
            <a:xfrm>
              <a:off x="5470338" y="3393409"/>
              <a:ext cx="7089" cy="7089"/>
            </a:xfrm>
            <a:custGeom>
              <a:avLst/>
              <a:gdLst/>
              <a:ahLst/>
              <a:cxnLst/>
              <a:rect l="l" t="t" r="r" b="b"/>
              <a:pathLst>
                <a:path w="441" h="441" extrusionOk="0">
                  <a:moveTo>
                    <a:pt x="0" y="0"/>
                  </a:moveTo>
                  <a:lnTo>
                    <a:pt x="440" y="440"/>
                  </a:lnTo>
                  <a:lnTo>
                    <a:pt x="4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4" name="Google Shape;724;p39"/>
            <p:cNvSpPr/>
            <p:nvPr/>
          </p:nvSpPr>
          <p:spPr>
            <a:xfrm>
              <a:off x="6361376" y="4092928"/>
              <a:ext cx="7684" cy="7668"/>
            </a:xfrm>
            <a:custGeom>
              <a:avLst/>
              <a:gdLst/>
              <a:ahLst/>
              <a:cxnLst/>
              <a:rect l="l" t="t" r="r" b="b"/>
              <a:pathLst>
                <a:path w="478" h="477" extrusionOk="0">
                  <a:moveTo>
                    <a:pt x="1" y="477"/>
                  </a:moveTo>
                  <a:lnTo>
                    <a:pt x="1" y="477"/>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5" name="Google Shape;725;p39"/>
            <p:cNvSpPr/>
            <p:nvPr/>
          </p:nvSpPr>
          <p:spPr>
            <a:xfrm>
              <a:off x="5492136" y="3459413"/>
              <a:ext cx="14757" cy="22409"/>
            </a:xfrm>
            <a:custGeom>
              <a:avLst/>
              <a:gdLst/>
              <a:ahLst/>
              <a:cxnLst/>
              <a:rect l="l" t="t" r="r" b="b"/>
              <a:pathLst>
                <a:path w="918" h="1394" extrusionOk="0">
                  <a:moveTo>
                    <a:pt x="1" y="0"/>
                  </a:moveTo>
                  <a:lnTo>
                    <a:pt x="477" y="477"/>
                  </a:lnTo>
                  <a:lnTo>
                    <a:pt x="917" y="1394"/>
                  </a:lnTo>
                  <a:lnTo>
                    <a:pt x="917" y="1394"/>
                  </a:lnTo>
                  <a:lnTo>
                    <a:pt x="477"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6" name="Google Shape;726;p39"/>
            <p:cNvSpPr/>
            <p:nvPr/>
          </p:nvSpPr>
          <p:spPr>
            <a:xfrm>
              <a:off x="5543994" y="3533068"/>
              <a:ext cx="14757" cy="66615"/>
            </a:xfrm>
            <a:custGeom>
              <a:avLst/>
              <a:gdLst/>
              <a:ahLst/>
              <a:cxnLst/>
              <a:rect l="l" t="t" r="r" b="b"/>
              <a:pathLst>
                <a:path w="918" h="4144" extrusionOk="0">
                  <a:moveTo>
                    <a:pt x="917" y="1"/>
                  </a:moveTo>
                  <a:lnTo>
                    <a:pt x="441" y="917"/>
                  </a:lnTo>
                  <a:lnTo>
                    <a:pt x="441" y="1394"/>
                  </a:lnTo>
                  <a:lnTo>
                    <a:pt x="917" y="1"/>
                  </a:lnTo>
                  <a:close/>
                  <a:moveTo>
                    <a:pt x="441" y="1394"/>
                  </a:moveTo>
                  <a:lnTo>
                    <a:pt x="1" y="2311"/>
                  </a:lnTo>
                  <a:lnTo>
                    <a:pt x="441" y="1834"/>
                  </a:lnTo>
                  <a:lnTo>
                    <a:pt x="441" y="1394"/>
                  </a:lnTo>
                  <a:close/>
                  <a:moveTo>
                    <a:pt x="1" y="2750"/>
                  </a:moveTo>
                  <a:lnTo>
                    <a:pt x="1" y="3667"/>
                  </a:lnTo>
                  <a:lnTo>
                    <a:pt x="441" y="4144"/>
                  </a:lnTo>
                  <a:lnTo>
                    <a:pt x="441" y="3667"/>
                  </a:lnTo>
                  <a:lnTo>
                    <a:pt x="1" y="275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7" name="Google Shape;727;p39"/>
            <p:cNvSpPr/>
            <p:nvPr/>
          </p:nvSpPr>
          <p:spPr>
            <a:xfrm>
              <a:off x="5485063" y="3916135"/>
              <a:ext cx="7089" cy="7668"/>
            </a:xfrm>
            <a:custGeom>
              <a:avLst/>
              <a:gdLst/>
              <a:ahLst/>
              <a:cxnLst/>
              <a:rect l="l" t="t" r="r" b="b"/>
              <a:pathLst>
                <a:path w="441" h="477" extrusionOk="0">
                  <a:moveTo>
                    <a:pt x="1" y="0"/>
                  </a:moveTo>
                  <a:lnTo>
                    <a:pt x="1" y="477"/>
                  </a:lnTo>
                  <a:lnTo>
                    <a:pt x="4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8" name="Google Shape;728;p39"/>
            <p:cNvSpPr/>
            <p:nvPr/>
          </p:nvSpPr>
          <p:spPr>
            <a:xfrm>
              <a:off x="6022531" y="3717529"/>
              <a:ext cx="7668" cy="16"/>
            </a:xfrm>
            <a:custGeom>
              <a:avLst/>
              <a:gdLst/>
              <a:ahLst/>
              <a:cxnLst/>
              <a:rect l="l" t="t" r="r" b="b"/>
              <a:pathLst>
                <a:path w="477" h="1" extrusionOk="0">
                  <a:moveTo>
                    <a:pt x="477" y="1"/>
                  </a:moveTo>
                  <a:lnTo>
                    <a:pt x="477"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29" name="Google Shape;729;p39"/>
            <p:cNvSpPr/>
            <p:nvPr/>
          </p:nvSpPr>
          <p:spPr>
            <a:xfrm>
              <a:off x="6361376" y="3805925"/>
              <a:ext cx="14757" cy="7089"/>
            </a:xfrm>
            <a:custGeom>
              <a:avLst/>
              <a:gdLst/>
              <a:ahLst/>
              <a:cxnLst/>
              <a:rect l="l" t="t" r="r" b="b"/>
              <a:pathLst>
                <a:path w="918" h="441" extrusionOk="0">
                  <a:moveTo>
                    <a:pt x="917" y="1"/>
                  </a:moveTo>
                  <a:lnTo>
                    <a:pt x="1" y="441"/>
                  </a:lnTo>
                  <a:lnTo>
                    <a:pt x="477" y="441"/>
                  </a:lnTo>
                  <a:lnTo>
                    <a:pt x="9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0" name="Google Shape;730;p39"/>
            <p:cNvSpPr/>
            <p:nvPr/>
          </p:nvSpPr>
          <p:spPr>
            <a:xfrm>
              <a:off x="5845722" y="3724602"/>
              <a:ext cx="16" cy="16"/>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1" name="Google Shape;731;p39"/>
            <p:cNvSpPr/>
            <p:nvPr/>
          </p:nvSpPr>
          <p:spPr>
            <a:xfrm>
              <a:off x="6413233" y="3850131"/>
              <a:ext cx="16" cy="7089"/>
            </a:xfrm>
            <a:custGeom>
              <a:avLst/>
              <a:gdLst/>
              <a:ahLst/>
              <a:cxnLst/>
              <a:rect l="l" t="t" r="r" b="b"/>
              <a:pathLst>
                <a:path w="1" h="441" extrusionOk="0">
                  <a:moveTo>
                    <a:pt x="1" y="0"/>
                  </a:moveTo>
                  <a:lnTo>
                    <a:pt x="1" y="0"/>
                  </a:lnTo>
                  <a:lnTo>
                    <a:pt x="1"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2" name="Google Shape;732;p39"/>
            <p:cNvSpPr/>
            <p:nvPr/>
          </p:nvSpPr>
          <p:spPr>
            <a:xfrm>
              <a:off x="6479237" y="4144786"/>
              <a:ext cx="7684" cy="7089"/>
            </a:xfrm>
            <a:custGeom>
              <a:avLst/>
              <a:gdLst/>
              <a:ahLst/>
              <a:cxnLst/>
              <a:rect l="l" t="t" r="r" b="b"/>
              <a:pathLst>
                <a:path w="478" h="441" extrusionOk="0">
                  <a:moveTo>
                    <a:pt x="1" y="0"/>
                  </a:moveTo>
                  <a:lnTo>
                    <a:pt x="477" y="440"/>
                  </a:lnTo>
                  <a:lnTo>
                    <a:pt x="477"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3" name="Google Shape;733;p39"/>
            <p:cNvSpPr/>
            <p:nvPr/>
          </p:nvSpPr>
          <p:spPr>
            <a:xfrm>
              <a:off x="6449772" y="3850131"/>
              <a:ext cx="22409" cy="14741"/>
            </a:xfrm>
            <a:custGeom>
              <a:avLst/>
              <a:gdLst/>
              <a:ahLst/>
              <a:cxnLst/>
              <a:rect l="l" t="t" r="r" b="b"/>
              <a:pathLst>
                <a:path w="1394" h="917" extrusionOk="0">
                  <a:moveTo>
                    <a:pt x="1394" y="0"/>
                  </a:moveTo>
                  <a:lnTo>
                    <a:pt x="1" y="440"/>
                  </a:lnTo>
                  <a:lnTo>
                    <a:pt x="1" y="917"/>
                  </a:lnTo>
                  <a:lnTo>
                    <a:pt x="477" y="440"/>
                  </a:lnTo>
                  <a:lnTo>
                    <a:pt x="139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4" name="Google Shape;734;p39"/>
            <p:cNvSpPr/>
            <p:nvPr/>
          </p:nvSpPr>
          <p:spPr>
            <a:xfrm>
              <a:off x="6472164" y="4012184"/>
              <a:ext cx="7089" cy="7089"/>
            </a:xfrm>
            <a:custGeom>
              <a:avLst/>
              <a:gdLst/>
              <a:ahLst/>
              <a:cxnLst/>
              <a:rect l="l" t="t" r="r" b="b"/>
              <a:pathLst>
                <a:path w="441" h="441" extrusionOk="0">
                  <a:moveTo>
                    <a:pt x="441" y="1"/>
                  </a:moveTo>
                  <a:lnTo>
                    <a:pt x="1" y="441"/>
                  </a:lnTo>
                  <a:lnTo>
                    <a:pt x="441" y="441"/>
                  </a:lnTo>
                  <a:lnTo>
                    <a:pt x="44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5" name="Google Shape;735;p39"/>
            <p:cNvSpPr/>
            <p:nvPr/>
          </p:nvSpPr>
          <p:spPr>
            <a:xfrm>
              <a:off x="5367201" y="3371016"/>
              <a:ext cx="7089" cy="29482"/>
            </a:xfrm>
            <a:custGeom>
              <a:avLst/>
              <a:gdLst/>
              <a:ahLst/>
              <a:cxnLst/>
              <a:rect l="l" t="t" r="r" b="b"/>
              <a:pathLst>
                <a:path w="441" h="1834" extrusionOk="0">
                  <a:moveTo>
                    <a:pt x="441" y="917"/>
                  </a:moveTo>
                  <a:lnTo>
                    <a:pt x="441" y="0"/>
                  </a:lnTo>
                  <a:lnTo>
                    <a:pt x="441" y="0"/>
                  </a:lnTo>
                  <a:lnTo>
                    <a:pt x="441" y="477"/>
                  </a:lnTo>
                  <a:lnTo>
                    <a:pt x="441" y="1393"/>
                  </a:lnTo>
                  <a:lnTo>
                    <a:pt x="1" y="1833"/>
                  </a:lnTo>
                  <a:lnTo>
                    <a:pt x="1" y="1833"/>
                  </a:lnTo>
                  <a:lnTo>
                    <a:pt x="441"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6" name="Google Shape;736;p39"/>
            <p:cNvSpPr/>
            <p:nvPr/>
          </p:nvSpPr>
          <p:spPr>
            <a:xfrm>
              <a:off x="6457440" y="3916135"/>
              <a:ext cx="7089" cy="16"/>
            </a:xfrm>
            <a:custGeom>
              <a:avLst/>
              <a:gdLst/>
              <a:ahLst/>
              <a:cxnLst/>
              <a:rect l="l" t="t" r="r" b="b"/>
              <a:pathLst>
                <a:path w="441" h="1" extrusionOk="0">
                  <a:moveTo>
                    <a:pt x="0" y="0"/>
                  </a:moveTo>
                  <a:lnTo>
                    <a:pt x="440" y="0"/>
                  </a:lnTo>
                  <a:lnTo>
                    <a:pt x="4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7" name="Google Shape;737;p39"/>
            <p:cNvSpPr/>
            <p:nvPr/>
          </p:nvSpPr>
          <p:spPr>
            <a:xfrm>
              <a:off x="5462670" y="3842464"/>
              <a:ext cx="7684" cy="16"/>
            </a:xfrm>
            <a:custGeom>
              <a:avLst/>
              <a:gdLst/>
              <a:ahLst/>
              <a:cxnLst/>
              <a:rect l="l" t="t" r="r" b="b"/>
              <a:pathLst>
                <a:path w="478" h="1" extrusionOk="0">
                  <a:moveTo>
                    <a:pt x="477" y="1"/>
                  </a:moveTo>
                  <a:lnTo>
                    <a:pt x="477" y="1"/>
                  </a:lnTo>
                  <a:lnTo>
                    <a:pt x="1"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8" name="Google Shape;738;p39"/>
            <p:cNvSpPr/>
            <p:nvPr/>
          </p:nvSpPr>
          <p:spPr>
            <a:xfrm>
              <a:off x="5308270" y="3326810"/>
              <a:ext cx="16" cy="7684"/>
            </a:xfrm>
            <a:custGeom>
              <a:avLst/>
              <a:gdLst/>
              <a:ahLst/>
              <a:cxnLst/>
              <a:rect l="l" t="t" r="r" b="b"/>
              <a:pathLst>
                <a:path w="1" h="478" extrusionOk="0">
                  <a:moveTo>
                    <a:pt x="1" y="1"/>
                  </a:moveTo>
                  <a:lnTo>
                    <a:pt x="1" y="477"/>
                  </a:lnTo>
                  <a:lnTo>
                    <a:pt x="1"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39" name="Google Shape;739;p39"/>
            <p:cNvSpPr/>
            <p:nvPr/>
          </p:nvSpPr>
          <p:spPr>
            <a:xfrm>
              <a:off x="5323011" y="3334478"/>
              <a:ext cx="16" cy="14741"/>
            </a:xfrm>
            <a:custGeom>
              <a:avLst/>
              <a:gdLst/>
              <a:ahLst/>
              <a:cxnLst/>
              <a:rect l="l" t="t" r="r" b="b"/>
              <a:pathLst>
                <a:path w="1" h="917" extrusionOk="0">
                  <a:moveTo>
                    <a:pt x="0" y="0"/>
                  </a:moveTo>
                  <a:lnTo>
                    <a:pt x="0" y="0"/>
                  </a:lnTo>
                  <a:lnTo>
                    <a:pt x="0" y="440"/>
                  </a:lnTo>
                  <a:lnTo>
                    <a:pt x="0" y="917"/>
                  </a:lnTo>
                  <a:lnTo>
                    <a:pt x="0" y="917"/>
                  </a:lnTo>
                  <a:lnTo>
                    <a:pt x="0"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0" name="Google Shape;740;p39"/>
            <p:cNvSpPr/>
            <p:nvPr/>
          </p:nvSpPr>
          <p:spPr>
            <a:xfrm>
              <a:off x="5337736" y="3349202"/>
              <a:ext cx="16" cy="7089"/>
            </a:xfrm>
            <a:custGeom>
              <a:avLst/>
              <a:gdLst/>
              <a:ahLst/>
              <a:cxnLst/>
              <a:rect l="l" t="t" r="r" b="b"/>
              <a:pathLst>
                <a:path w="1" h="441" extrusionOk="0">
                  <a:moveTo>
                    <a:pt x="1" y="1"/>
                  </a:moveTo>
                  <a:lnTo>
                    <a:pt x="1" y="441"/>
                  </a:lnTo>
                  <a:lnTo>
                    <a:pt x="1"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1" name="Google Shape;741;p39"/>
            <p:cNvSpPr/>
            <p:nvPr/>
          </p:nvSpPr>
          <p:spPr>
            <a:xfrm>
              <a:off x="5470338" y="3452340"/>
              <a:ext cx="14741" cy="16"/>
            </a:xfrm>
            <a:custGeom>
              <a:avLst/>
              <a:gdLst/>
              <a:ahLst/>
              <a:cxnLst/>
              <a:rect l="l" t="t" r="r" b="b"/>
              <a:pathLst>
                <a:path w="917" h="1" extrusionOk="0">
                  <a:moveTo>
                    <a:pt x="440" y="1"/>
                  </a:moveTo>
                  <a:lnTo>
                    <a:pt x="917"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2" name="Google Shape;742;p39"/>
            <p:cNvSpPr/>
            <p:nvPr/>
          </p:nvSpPr>
          <p:spPr>
            <a:xfrm>
              <a:off x="5477411" y="3724602"/>
              <a:ext cx="16" cy="16"/>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3" name="Google Shape;743;p39"/>
            <p:cNvSpPr/>
            <p:nvPr/>
          </p:nvSpPr>
          <p:spPr>
            <a:xfrm>
              <a:off x="5455597" y="3835391"/>
              <a:ext cx="16" cy="16"/>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4" name="Google Shape;744;p39"/>
            <p:cNvSpPr/>
            <p:nvPr/>
          </p:nvSpPr>
          <p:spPr>
            <a:xfrm>
              <a:off x="5485063" y="3754067"/>
              <a:ext cx="7089" cy="7684"/>
            </a:xfrm>
            <a:custGeom>
              <a:avLst/>
              <a:gdLst/>
              <a:ahLst/>
              <a:cxnLst/>
              <a:rect l="l" t="t" r="r" b="b"/>
              <a:pathLst>
                <a:path w="441" h="478" extrusionOk="0">
                  <a:moveTo>
                    <a:pt x="1" y="1"/>
                  </a:moveTo>
                  <a:lnTo>
                    <a:pt x="1" y="477"/>
                  </a:lnTo>
                  <a:lnTo>
                    <a:pt x="441" y="477"/>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5" name="Google Shape;745;p39"/>
            <p:cNvSpPr/>
            <p:nvPr/>
          </p:nvSpPr>
          <p:spPr>
            <a:xfrm>
              <a:off x="5573459" y="3503603"/>
              <a:ext cx="16" cy="16"/>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6" name="Google Shape;746;p39"/>
            <p:cNvSpPr/>
            <p:nvPr/>
          </p:nvSpPr>
          <p:spPr>
            <a:xfrm>
              <a:off x="6103854" y="3629132"/>
              <a:ext cx="16" cy="16"/>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7" name="Google Shape;747;p39"/>
            <p:cNvSpPr/>
            <p:nvPr/>
          </p:nvSpPr>
          <p:spPr>
            <a:xfrm>
              <a:off x="6081462" y="3658598"/>
              <a:ext cx="7668" cy="16"/>
            </a:xfrm>
            <a:custGeom>
              <a:avLst/>
              <a:gdLst/>
              <a:ahLst/>
              <a:cxnLst/>
              <a:rect l="l" t="t" r="r" b="b"/>
              <a:pathLst>
                <a:path w="477" h="1" extrusionOk="0">
                  <a:moveTo>
                    <a:pt x="0" y="1"/>
                  </a:moveTo>
                  <a:lnTo>
                    <a:pt x="477" y="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8" name="Google Shape;748;p39"/>
            <p:cNvSpPr/>
            <p:nvPr/>
          </p:nvSpPr>
          <p:spPr>
            <a:xfrm>
              <a:off x="6096186" y="3621481"/>
              <a:ext cx="16" cy="7668"/>
            </a:xfrm>
            <a:custGeom>
              <a:avLst/>
              <a:gdLst/>
              <a:ahLst/>
              <a:cxnLst/>
              <a:rect l="l" t="t" r="r" b="b"/>
              <a:pathLst>
                <a:path w="1" h="477" extrusionOk="0">
                  <a:moveTo>
                    <a:pt x="1" y="0"/>
                  </a:moveTo>
                  <a:lnTo>
                    <a:pt x="1" y="477"/>
                  </a:lnTo>
                  <a:lnTo>
                    <a:pt x="1"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49" name="Google Shape;749;p39"/>
            <p:cNvSpPr/>
            <p:nvPr/>
          </p:nvSpPr>
          <p:spPr>
            <a:xfrm>
              <a:off x="5963600" y="3223689"/>
              <a:ext cx="14741" cy="16"/>
            </a:xfrm>
            <a:custGeom>
              <a:avLst/>
              <a:gdLst/>
              <a:ahLst/>
              <a:cxnLst/>
              <a:rect l="l" t="t" r="r" b="b"/>
              <a:pathLst>
                <a:path w="917" h="1" extrusionOk="0">
                  <a:moveTo>
                    <a:pt x="0" y="0"/>
                  </a:moveTo>
                  <a:lnTo>
                    <a:pt x="0" y="0"/>
                  </a:lnTo>
                  <a:lnTo>
                    <a:pt x="917" y="0"/>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0" name="Google Shape;750;p39"/>
            <p:cNvSpPr/>
            <p:nvPr/>
          </p:nvSpPr>
          <p:spPr>
            <a:xfrm>
              <a:off x="6066721" y="3688063"/>
              <a:ext cx="7684" cy="16"/>
            </a:xfrm>
            <a:custGeom>
              <a:avLst/>
              <a:gdLst/>
              <a:ahLst/>
              <a:cxnLst/>
              <a:rect l="l" t="t" r="r" b="b"/>
              <a:pathLst>
                <a:path w="478" h="1" extrusionOk="0">
                  <a:moveTo>
                    <a:pt x="1" y="1"/>
                  </a:moveTo>
                  <a:lnTo>
                    <a:pt x="477" y="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1" name="Google Shape;751;p39"/>
            <p:cNvSpPr/>
            <p:nvPr/>
          </p:nvSpPr>
          <p:spPr>
            <a:xfrm>
              <a:off x="6376116" y="3533068"/>
              <a:ext cx="7668" cy="7684"/>
            </a:xfrm>
            <a:custGeom>
              <a:avLst/>
              <a:gdLst/>
              <a:ahLst/>
              <a:cxnLst/>
              <a:rect l="l" t="t" r="r" b="b"/>
              <a:pathLst>
                <a:path w="477" h="478" extrusionOk="0">
                  <a:moveTo>
                    <a:pt x="477" y="478"/>
                  </a:move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2" name="Google Shape;752;p39"/>
            <p:cNvSpPr/>
            <p:nvPr/>
          </p:nvSpPr>
          <p:spPr>
            <a:xfrm>
              <a:off x="6118579" y="3599667"/>
              <a:ext cx="14757" cy="7089"/>
            </a:xfrm>
            <a:custGeom>
              <a:avLst/>
              <a:gdLst/>
              <a:ahLst/>
              <a:cxnLst/>
              <a:rect l="l" t="t" r="r" b="b"/>
              <a:pathLst>
                <a:path w="918" h="441" extrusionOk="0">
                  <a:moveTo>
                    <a:pt x="1" y="1"/>
                  </a:moveTo>
                  <a:lnTo>
                    <a:pt x="441" y="440"/>
                  </a:lnTo>
                  <a:lnTo>
                    <a:pt x="917" y="440"/>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3" name="Google Shape;753;p39"/>
            <p:cNvSpPr/>
            <p:nvPr/>
          </p:nvSpPr>
          <p:spPr>
            <a:xfrm>
              <a:off x="6398509" y="3533068"/>
              <a:ext cx="7089" cy="16"/>
            </a:xfrm>
            <a:custGeom>
              <a:avLst/>
              <a:gdLst/>
              <a:ahLst/>
              <a:cxnLst/>
              <a:rect l="l" t="t" r="r" b="b"/>
              <a:pathLst>
                <a:path w="441" h="1" extrusionOk="0">
                  <a:moveTo>
                    <a:pt x="440" y="1"/>
                  </a:move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4" name="Google Shape;754;p39"/>
            <p:cNvSpPr/>
            <p:nvPr/>
          </p:nvSpPr>
          <p:spPr>
            <a:xfrm>
              <a:off x="6110927" y="3577274"/>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5" name="Google Shape;755;p39"/>
            <p:cNvSpPr/>
            <p:nvPr/>
          </p:nvSpPr>
          <p:spPr>
            <a:xfrm>
              <a:off x="6148044" y="3621481"/>
              <a:ext cx="7089" cy="0"/>
            </a:xfrm>
            <a:custGeom>
              <a:avLst/>
              <a:gdLst/>
              <a:ahLst/>
              <a:cxnLst/>
              <a:rect l="l" t="t" r="r" b="b"/>
              <a:pathLst>
                <a:path w="441" extrusionOk="0">
                  <a:moveTo>
                    <a:pt x="441" y="0"/>
                  </a:moveTo>
                  <a:lnTo>
                    <a:pt x="1" y="0"/>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6" name="Google Shape;756;p39"/>
            <p:cNvSpPr/>
            <p:nvPr/>
          </p:nvSpPr>
          <p:spPr>
            <a:xfrm>
              <a:off x="5875187" y="3658598"/>
              <a:ext cx="16" cy="7089"/>
            </a:xfrm>
            <a:custGeom>
              <a:avLst/>
              <a:gdLst/>
              <a:ahLst/>
              <a:cxnLst/>
              <a:rect l="l" t="t" r="r" b="b"/>
              <a:pathLst>
                <a:path w="1" h="441" extrusionOk="0">
                  <a:moveTo>
                    <a:pt x="1" y="44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7" name="Google Shape;757;p39"/>
            <p:cNvSpPr/>
            <p:nvPr/>
          </p:nvSpPr>
          <p:spPr>
            <a:xfrm>
              <a:off x="5868130" y="3643873"/>
              <a:ext cx="16" cy="14741"/>
            </a:xfrm>
            <a:custGeom>
              <a:avLst/>
              <a:gdLst/>
              <a:ahLst/>
              <a:cxnLst/>
              <a:rect l="l" t="t" r="r" b="b"/>
              <a:pathLst>
                <a:path w="1" h="917" extrusionOk="0">
                  <a:moveTo>
                    <a:pt x="0" y="917"/>
                  </a:moveTo>
                  <a:lnTo>
                    <a:pt x="0" y="917"/>
                  </a:lnTo>
                  <a:lnTo>
                    <a:pt x="0" y="440"/>
                  </a:lnTo>
                  <a:lnTo>
                    <a:pt x="0" y="0"/>
                  </a:lnTo>
                  <a:lnTo>
                    <a:pt x="0"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8" name="Google Shape;758;p39"/>
            <p:cNvSpPr/>
            <p:nvPr/>
          </p:nvSpPr>
          <p:spPr>
            <a:xfrm>
              <a:off x="5750268" y="3643873"/>
              <a:ext cx="16" cy="16"/>
            </a:xfrm>
            <a:custGeom>
              <a:avLst/>
              <a:gdLst/>
              <a:ahLst/>
              <a:cxnLst/>
              <a:rect l="l" t="t" r="r" b="b"/>
              <a:pathLst>
                <a:path w="1" h="1" extrusionOk="0">
                  <a:moveTo>
                    <a:pt x="0" y="0"/>
                  </a:moveTo>
                  <a:lnTo>
                    <a:pt x="0"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59" name="Google Shape;759;p39"/>
            <p:cNvSpPr/>
            <p:nvPr/>
          </p:nvSpPr>
          <p:spPr>
            <a:xfrm>
              <a:off x="5875187" y="3629132"/>
              <a:ext cx="7684" cy="7089"/>
            </a:xfrm>
            <a:custGeom>
              <a:avLst/>
              <a:gdLst/>
              <a:ahLst/>
              <a:cxnLst/>
              <a:rect l="l" t="t" r="r" b="b"/>
              <a:pathLst>
                <a:path w="478" h="441" extrusionOk="0">
                  <a:moveTo>
                    <a:pt x="1" y="1"/>
                  </a:moveTo>
                  <a:lnTo>
                    <a:pt x="478" y="441"/>
                  </a:lnTo>
                  <a:lnTo>
                    <a:pt x="478"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0" name="Google Shape;760;p39"/>
            <p:cNvSpPr/>
            <p:nvPr/>
          </p:nvSpPr>
          <p:spPr>
            <a:xfrm>
              <a:off x="6103854" y="3584942"/>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1" name="Google Shape;761;p39"/>
            <p:cNvSpPr/>
            <p:nvPr/>
          </p:nvSpPr>
          <p:spPr>
            <a:xfrm>
              <a:off x="6022531" y="3526011"/>
              <a:ext cx="7668" cy="7073"/>
            </a:xfrm>
            <a:custGeom>
              <a:avLst/>
              <a:gdLst/>
              <a:ahLst/>
              <a:cxnLst/>
              <a:rect l="l" t="t" r="r" b="b"/>
              <a:pathLst>
                <a:path w="477" h="440" extrusionOk="0">
                  <a:moveTo>
                    <a:pt x="477" y="440"/>
                  </a:moveTo>
                  <a:lnTo>
                    <a:pt x="0"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2" name="Google Shape;762;p39"/>
            <p:cNvSpPr/>
            <p:nvPr/>
          </p:nvSpPr>
          <p:spPr>
            <a:xfrm>
              <a:off x="6103854" y="3614408"/>
              <a:ext cx="7089" cy="7073"/>
            </a:xfrm>
            <a:custGeom>
              <a:avLst/>
              <a:gdLst/>
              <a:ahLst/>
              <a:cxnLst/>
              <a:rect l="l" t="t" r="r" b="b"/>
              <a:pathLst>
                <a:path w="441" h="440" extrusionOk="0">
                  <a:moveTo>
                    <a:pt x="0" y="440"/>
                  </a:moveTo>
                  <a:lnTo>
                    <a:pt x="440" y="0"/>
                  </a:lnTo>
                  <a:lnTo>
                    <a:pt x="4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3" name="Google Shape;763;p39"/>
            <p:cNvSpPr/>
            <p:nvPr/>
          </p:nvSpPr>
          <p:spPr>
            <a:xfrm>
              <a:off x="5691337" y="3650946"/>
              <a:ext cx="0" cy="0"/>
            </a:xfrm>
            <a:custGeom>
              <a:avLst/>
              <a:gdLst/>
              <a:ahLst/>
              <a:cxnLst/>
              <a:rect l="l" t="t" r="r" b="b"/>
              <a:pathLst>
                <a:path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4" name="Google Shape;764;p39"/>
            <p:cNvSpPr/>
            <p:nvPr/>
          </p:nvSpPr>
          <p:spPr>
            <a:xfrm>
              <a:off x="5868130" y="3606740"/>
              <a:ext cx="7073" cy="7684"/>
            </a:xfrm>
            <a:custGeom>
              <a:avLst/>
              <a:gdLst/>
              <a:ahLst/>
              <a:cxnLst/>
              <a:rect l="l" t="t" r="r" b="b"/>
              <a:pathLst>
                <a:path w="440" h="478" extrusionOk="0">
                  <a:moveTo>
                    <a:pt x="0" y="0"/>
                  </a:moveTo>
                  <a:lnTo>
                    <a:pt x="0" y="0"/>
                  </a:lnTo>
                  <a:lnTo>
                    <a:pt x="440" y="477"/>
                  </a:lnTo>
                  <a:lnTo>
                    <a:pt x="440"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5" name="Google Shape;765;p39"/>
            <p:cNvSpPr/>
            <p:nvPr/>
          </p:nvSpPr>
          <p:spPr>
            <a:xfrm>
              <a:off x="6081462" y="3621481"/>
              <a:ext cx="7668" cy="0"/>
            </a:xfrm>
            <a:custGeom>
              <a:avLst/>
              <a:gdLst/>
              <a:ahLst/>
              <a:cxnLst/>
              <a:rect l="l" t="t" r="r" b="b"/>
              <a:pathLst>
                <a:path w="477" extrusionOk="0">
                  <a:moveTo>
                    <a:pt x="0" y="0"/>
                  </a:moveTo>
                  <a:lnTo>
                    <a:pt x="0" y="0"/>
                  </a:lnTo>
                  <a:lnTo>
                    <a:pt x="477" y="0"/>
                  </a:lnTo>
                  <a:lnTo>
                    <a:pt x="477" y="0"/>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6" name="Google Shape;766;p39"/>
            <p:cNvSpPr/>
            <p:nvPr/>
          </p:nvSpPr>
          <p:spPr>
            <a:xfrm>
              <a:off x="6051996" y="3533068"/>
              <a:ext cx="16" cy="16"/>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7" name="Google Shape;767;p39"/>
            <p:cNvSpPr/>
            <p:nvPr/>
          </p:nvSpPr>
          <p:spPr>
            <a:xfrm>
              <a:off x="6221716" y="3459413"/>
              <a:ext cx="14741" cy="16"/>
            </a:xfrm>
            <a:custGeom>
              <a:avLst/>
              <a:gdLst/>
              <a:ahLst/>
              <a:cxnLst/>
              <a:rect l="l" t="t" r="r" b="b"/>
              <a:pathLst>
                <a:path w="917" h="1" extrusionOk="0">
                  <a:moveTo>
                    <a:pt x="917" y="0"/>
                  </a:moveTo>
                  <a:lnTo>
                    <a:pt x="917" y="0"/>
                  </a:lnTo>
                  <a:lnTo>
                    <a:pt x="0"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8" name="Google Shape;768;p39"/>
            <p:cNvSpPr/>
            <p:nvPr/>
          </p:nvSpPr>
          <p:spPr>
            <a:xfrm>
              <a:off x="6133319" y="3400482"/>
              <a:ext cx="7089" cy="7668"/>
            </a:xfrm>
            <a:custGeom>
              <a:avLst/>
              <a:gdLst/>
              <a:ahLst/>
              <a:cxnLst/>
              <a:rect l="l" t="t" r="r" b="b"/>
              <a:pathLst>
                <a:path w="441" h="477" extrusionOk="0">
                  <a:moveTo>
                    <a:pt x="440" y="0"/>
                  </a:moveTo>
                  <a:lnTo>
                    <a:pt x="440" y="0"/>
                  </a:lnTo>
                  <a:lnTo>
                    <a:pt x="0" y="477"/>
                  </a:lnTo>
                  <a:lnTo>
                    <a:pt x="0"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69" name="Google Shape;769;p39"/>
            <p:cNvSpPr/>
            <p:nvPr/>
          </p:nvSpPr>
          <p:spPr>
            <a:xfrm>
              <a:off x="6280647" y="3444672"/>
              <a:ext cx="21814" cy="22425"/>
            </a:xfrm>
            <a:custGeom>
              <a:avLst/>
              <a:gdLst/>
              <a:ahLst/>
              <a:cxnLst/>
              <a:rect l="l" t="t" r="r" b="b"/>
              <a:pathLst>
                <a:path w="1357" h="1395" extrusionOk="0">
                  <a:moveTo>
                    <a:pt x="440" y="917"/>
                  </a:moveTo>
                  <a:lnTo>
                    <a:pt x="440" y="478"/>
                  </a:lnTo>
                  <a:lnTo>
                    <a:pt x="1357" y="1"/>
                  </a:lnTo>
                  <a:lnTo>
                    <a:pt x="1357" y="1"/>
                  </a:lnTo>
                  <a:lnTo>
                    <a:pt x="440" y="478"/>
                  </a:lnTo>
                  <a:lnTo>
                    <a:pt x="440" y="917"/>
                  </a:lnTo>
                  <a:lnTo>
                    <a:pt x="0" y="1394"/>
                  </a:lnTo>
                  <a:lnTo>
                    <a:pt x="0" y="13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0" name="Google Shape;770;p39"/>
            <p:cNvSpPr/>
            <p:nvPr/>
          </p:nvSpPr>
          <p:spPr>
            <a:xfrm>
              <a:off x="6096186" y="3400482"/>
              <a:ext cx="14757" cy="7668"/>
            </a:xfrm>
            <a:custGeom>
              <a:avLst/>
              <a:gdLst/>
              <a:ahLst/>
              <a:cxnLst/>
              <a:rect l="l" t="t" r="r" b="b"/>
              <a:pathLst>
                <a:path w="918" h="477" extrusionOk="0">
                  <a:moveTo>
                    <a:pt x="1" y="0"/>
                  </a:moveTo>
                  <a:lnTo>
                    <a:pt x="477" y="477"/>
                  </a:lnTo>
                  <a:lnTo>
                    <a:pt x="917" y="477"/>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1" name="Google Shape;771;p39"/>
            <p:cNvSpPr/>
            <p:nvPr/>
          </p:nvSpPr>
          <p:spPr>
            <a:xfrm>
              <a:off x="6405582" y="3474137"/>
              <a:ext cx="7668" cy="16"/>
            </a:xfrm>
            <a:custGeom>
              <a:avLst/>
              <a:gdLst/>
              <a:ahLst/>
              <a:cxnLst/>
              <a:rect l="l" t="t" r="r" b="b"/>
              <a:pathLst>
                <a:path w="477" h="1" extrusionOk="0">
                  <a:moveTo>
                    <a:pt x="477" y="1"/>
                  </a:move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2" name="Google Shape;772;p39"/>
            <p:cNvSpPr/>
            <p:nvPr/>
          </p:nvSpPr>
          <p:spPr>
            <a:xfrm>
              <a:off x="6000717" y="3341551"/>
              <a:ext cx="16" cy="16"/>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3" name="Google Shape;773;p39"/>
            <p:cNvSpPr/>
            <p:nvPr/>
          </p:nvSpPr>
          <p:spPr>
            <a:xfrm>
              <a:off x="6324837" y="3452340"/>
              <a:ext cx="29482" cy="14757"/>
            </a:xfrm>
            <a:custGeom>
              <a:avLst/>
              <a:gdLst/>
              <a:ahLst/>
              <a:cxnLst/>
              <a:rect l="l" t="t" r="r" b="b"/>
              <a:pathLst>
                <a:path w="1834" h="918" extrusionOk="0">
                  <a:moveTo>
                    <a:pt x="1357" y="440"/>
                  </a:moveTo>
                  <a:lnTo>
                    <a:pt x="1834" y="1"/>
                  </a:lnTo>
                  <a:lnTo>
                    <a:pt x="1357" y="440"/>
                  </a:lnTo>
                  <a:lnTo>
                    <a:pt x="1" y="917"/>
                  </a:lnTo>
                  <a:lnTo>
                    <a:pt x="1"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4" name="Google Shape;774;p39"/>
            <p:cNvSpPr/>
            <p:nvPr/>
          </p:nvSpPr>
          <p:spPr>
            <a:xfrm>
              <a:off x="6376116" y="3452340"/>
              <a:ext cx="7668" cy="16"/>
            </a:xfrm>
            <a:custGeom>
              <a:avLst/>
              <a:gdLst/>
              <a:ahLst/>
              <a:cxnLst/>
              <a:rect l="l" t="t" r="r" b="b"/>
              <a:pathLst>
                <a:path w="477" h="1" extrusionOk="0">
                  <a:moveTo>
                    <a:pt x="477" y="1"/>
                  </a:moveTo>
                  <a:lnTo>
                    <a:pt x="477" y="1"/>
                  </a:ln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5" name="Google Shape;775;p39"/>
            <p:cNvSpPr/>
            <p:nvPr/>
          </p:nvSpPr>
          <p:spPr>
            <a:xfrm>
              <a:off x="6243514" y="3444672"/>
              <a:ext cx="29482" cy="22425"/>
            </a:xfrm>
            <a:custGeom>
              <a:avLst/>
              <a:gdLst/>
              <a:ahLst/>
              <a:cxnLst/>
              <a:rect l="l" t="t" r="r" b="b"/>
              <a:pathLst>
                <a:path w="1834" h="1395" extrusionOk="0">
                  <a:moveTo>
                    <a:pt x="1394" y="1"/>
                  </a:moveTo>
                  <a:lnTo>
                    <a:pt x="917" y="478"/>
                  </a:lnTo>
                  <a:lnTo>
                    <a:pt x="1394" y="478"/>
                  </a:lnTo>
                  <a:lnTo>
                    <a:pt x="1834" y="1"/>
                  </a:lnTo>
                  <a:close/>
                  <a:moveTo>
                    <a:pt x="477" y="478"/>
                  </a:moveTo>
                  <a:lnTo>
                    <a:pt x="1" y="1394"/>
                  </a:lnTo>
                  <a:lnTo>
                    <a:pt x="477" y="1394"/>
                  </a:lnTo>
                  <a:lnTo>
                    <a:pt x="917" y="4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6" name="Google Shape;776;p39"/>
            <p:cNvSpPr/>
            <p:nvPr/>
          </p:nvSpPr>
          <p:spPr>
            <a:xfrm>
              <a:off x="5868130" y="3393409"/>
              <a:ext cx="14741" cy="7089"/>
            </a:xfrm>
            <a:custGeom>
              <a:avLst/>
              <a:gdLst/>
              <a:ahLst/>
              <a:cxnLst/>
              <a:rect l="l" t="t" r="r" b="b"/>
              <a:pathLst>
                <a:path w="917" h="441" extrusionOk="0">
                  <a:moveTo>
                    <a:pt x="917" y="0"/>
                  </a:moveTo>
                  <a:lnTo>
                    <a:pt x="917" y="0"/>
                  </a:lnTo>
                  <a:lnTo>
                    <a:pt x="0" y="440"/>
                  </a:lnTo>
                  <a:lnTo>
                    <a:pt x="0"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7" name="Google Shape;777;p39"/>
            <p:cNvSpPr/>
            <p:nvPr/>
          </p:nvSpPr>
          <p:spPr>
            <a:xfrm>
              <a:off x="6089113" y="3408133"/>
              <a:ext cx="14757" cy="14757"/>
            </a:xfrm>
            <a:custGeom>
              <a:avLst/>
              <a:gdLst/>
              <a:ahLst/>
              <a:cxnLst/>
              <a:rect l="l" t="t" r="r" b="b"/>
              <a:pathLst>
                <a:path w="918" h="918" extrusionOk="0">
                  <a:moveTo>
                    <a:pt x="441" y="1"/>
                  </a:moveTo>
                  <a:lnTo>
                    <a:pt x="1" y="917"/>
                  </a:lnTo>
                  <a:lnTo>
                    <a:pt x="441" y="917"/>
                  </a:lnTo>
                  <a:lnTo>
                    <a:pt x="9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8" name="Google Shape;778;p39"/>
            <p:cNvSpPr/>
            <p:nvPr/>
          </p:nvSpPr>
          <p:spPr>
            <a:xfrm>
              <a:off x="5904653" y="3341551"/>
              <a:ext cx="58963" cy="44206"/>
            </a:xfrm>
            <a:custGeom>
              <a:avLst/>
              <a:gdLst/>
              <a:ahLst/>
              <a:cxnLst/>
              <a:rect l="l" t="t" r="r" b="b"/>
              <a:pathLst>
                <a:path w="3668" h="2750" extrusionOk="0">
                  <a:moveTo>
                    <a:pt x="3227" y="0"/>
                  </a:moveTo>
                  <a:lnTo>
                    <a:pt x="2311" y="477"/>
                  </a:lnTo>
                  <a:lnTo>
                    <a:pt x="3667" y="0"/>
                  </a:lnTo>
                  <a:close/>
                  <a:moveTo>
                    <a:pt x="1834" y="917"/>
                  </a:moveTo>
                  <a:lnTo>
                    <a:pt x="1394" y="1393"/>
                  </a:lnTo>
                  <a:lnTo>
                    <a:pt x="1" y="2750"/>
                  </a:lnTo>
                  <a:lnTo>
                    <a:pt x="1834" y="1393"/>
                  </a:lnTo>
                  <a:lnTo>
                    <a:pt x="1834"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79" name="Google Shape;779;p39"/>
            <p:cNvSpPr/>
            <p:nvPr/>
          </p:nvSpPr>
          <p:spPr>
            <a:xfrm>
              <a:off x="5830997" y="3422874"/>
              <a:ext cx="73672" cy="95486"/>
            </a:xfrm>
            <a:custGeom>
              <a:avLst/>
              <a:gdLst/>
              <a:ahLst/>
              <a:cxnLst/>
              <a:rect l="l" t="t" r="r" b="b"/>
              <a:pathLst>
                <a:path w="4583" h="5940" extrusionOk="0">
                  <a:moveTo>
                    <a:pt x="3666" y="5939"/>
                  </a:moveTo>
                  <a:lnTo>
                    <a:pt x="3227" y="5500"/>
                  </a:lnTo>
                  <a:lnTo>
                    <a:pt x="2750" y="4583"/>
                  </a:lnTo>
                  <a:lnTo>
                    <a:pt x="2310" y="3667"/>
                  </a:lnTo>
                  <a:lnTo>
                    <a:pt x="1833" y="3190"/>
                  </a:lnTo>
                  <a:lnTo>
                    <a:pt x="1833" y="2750"/>
                  </a:lnTo>
                  <a:lnTo>
                    <a:pt x="1394" y="1834"/>
                  </a:lnTo>
                  <a:lnTo>
                    <a:pt x="917" y="1357"/>
                  </a:lnTo>
                  <a:lnTo>
                    <a:pt x="477" y="917"/>
                  </a:lnTo>
                  <a:lnTo>
                    <a:pt x="477" y="0"/>
                  </a:lnTo>
                  <a:lnTo>
                    <a:pt x="0" y="0"/>
                  </a:lnTo>
                  <a:lnTo>
                    <a:pt x="477" y="0"/>
                  </a:lnTo>
                  <a:lnTo>
                    <a:pt x="477" y="917"/>
                  </a:lnTo>
                  <a:lnTo>
                    <a:pt x="917" y="1357"/>
                  </a:lnTo>
                  <a:lnTo>
                    <a:pt x="1394" y="1834"/>
                  </a:lnTo>
                  <a:lnTo>
                    <a:pt x="1833" y="2750"/>
                  </a:lnTo>
                  <a:lnTo>
                    <a:pt x="1833" y="3190"/>
                  </a:lnTo>
                  <a:lnTo>
                    <a:pt x="2310" y="3667"/>
                  </a:lnTo>
                  <a:lnTo>
                    <a:pt x="2750" y="4583"/>
                  </a:lnTo>
                  <a:lnTo>
                    <a:pt x="3227" y="5500"/>
                  </a:lnTo>
                  <a:lnTo>
                    <a:pt x="3666" y="5939"/>
                  </a:lnTo>
                  <a:lnTo>
                    <a:pt x="4143" y="5939"/>
                  </a:lnTo>
                  <a:lnTo>
                    <a:pt x="4583" y="5939"/>
                  </a:lnTo>
                  <a:lnTo>
                    <a:pt x="4143" y="59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0" name="Google Shape;780;p39"/>
            <p:cNvSpPr/>
            <p:nvPr/>
          </p:nvSpPr>
          <p:spPr>
            <a:xfrm>
              <a:off x="5816256" y="3393409"/>
              <a:ext cx="7684" cy="14741"/>
            </a:xfrm>
            <a:custGeom>
              <a:avLst/>
              <a:gdLst/>
              <a:ahLst/>
              <a:cxnLst/>
              <a:rect l="l" t="t" r="r" b="b"/>
              <a:pathLst>
                <a:path w="478" h="917" extrusionOk="0">
                  <a:moveTo>
                    <a:pt x="1" y="0"/>
                  </a:moveTo>
                  <a:lnTo>
                    <a:pt x="478" y="917"/>
                  </a:lnTo>
                  <a:lnTo>
                    <a:pt x="4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1" name="Google Shape;781;p39"/>
            <p:cNvSpPr/>
            <p:nvPr/>
          </p:nvSpPr>
          <p:spPr>
            <a:xfrm>
              <a:off x="6059648" y="3408133"/>
              <a:ext cx="14757" cy="16"/>
            </a:xfrm>
            <a:custGeom>
              <a:avLst/>
              <a:gdLst/>
              <a:ahLst/>
              <a:cxnLst/>
              <a:rect l="l" t="t" r="r" b="b"/>
              <a:pathLst>
                <a:path w="918" h="1" extrusionOk="0">
                  <a:moveTo>
                    <a:pt x="917" y="1"/>
                  </a:moveTo>
                  <a:lnTo>
                    <a:pt x="1"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2" name="Google Shape;782;p39"/>
            <p:cNvSpPr/>
            <p:nvPr/>
          </p:nvSpPr>
          <p:spPr>
            <a:xfrm>
              <a:off x="6051996" y="3378668"/>
              <a:ext cx="14741" cy="7089"/>
            </a:xfrm>
            <a:custGeom>
              <a:avLst/>
              <a:gdLst/>
              <a:ahLst/>
              <a:cxnLst/>
              <a:rect l="l" t="t" r="r" b="b"/>
              <a:pathLst>
                <a:path w="917" h="441" extrusionOk="0">
                  <a:moveTo>
                    <a:pt x="917" y="1"/>
                  </a:moveTo>
                  <a:lnTo>
                    <a:pt x="917" y="1"/>
                  </a:lnTo>
                  <a:lnTo>
                    <a:pt x="0" y="441"/>
                  </a:lnTo>
                  <a:lnTo>
                    <a:pt x="0"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3" name="Google Shape;783;p39"/>
            <p:cNvSpPr/>
            <p:nvPr/>
          </p:nvSpPr>
          <p:spPr>
            <a:xfrm>
              <a:off x="5978324" y="3349202"/>
              <a:ext cx="7684" cy="7089"/>
            </a:xfrm>
            <a:custGeom>
              <a:avLst/>
              <a:gdLst/>
              <a:ahLst/>
              <a:cxnLst/>
              <a:rect l="l" t="t" r="r" b="b"/>
              <a:pathLst>
                <a:path w="478" h="441" extrusionOk="0">
                  <a:moveTo>
                    <a:pt x="477" y="1"/>
                  </a:moveTo>
                  <a:lnTo>
                    <a:pt x="477" y="1"/>
                  </a:lnTo>
                  <a:lnTo>
                    <a:pt x="477" y="1"/>
                  </a:lnTo>
                  <a:lnTo>
                    <a:pt x="477" y="1"/>
                  </a:lnTo>
                  <a:lnTo>
                    <a:pt x="1" y="441"/>
                  </a:lnTo>
                  <a:lnTo>
                    <a:pt x="1"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4" name="Google Shape;784;p39"/>
            <p:cNvSpPr/>
            <p:nvPr/>
          </p:nvSpPr>
          <p:spPr>
            <a:xfrm>
              <a:off x="5934134" y="3547809"/>
              <a:ext cx="7668" cy="7684"/>
            </a:xfrm>
            <a:custGeom>
              <a:avLst/>
              <a:gdLst/>
              <a:ahLst/>
              <a:cxnLst/>
              <a:rect l="l" t="t" r="r" b="b"/>
              <a:pathLst>
                <a:path w="477" h="478" extrusionOk="0">
                  <a:moveTo>
                    <a:pt x="477" y="477"/>
                  </a:moveTo>
                  <a:lnTo>
                    <a:pt x="0"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5" name="Google Shape;785;p39"/>
            <p:cNvSpPr/>
            <p:nvPr/>
          </p:nvSpPr>
          <p:spPr>
            <a:xfrm>
              <a:off x="6177510" y="1816998"/>
              <a:ext cx="21830" cy="7089"/>
            </a:xfrm>
            <a:custGeom>
              <a:avLst/>
              <a:gdLst/>
              <a:ahLst/>
              <a:cxnLst/>
              <a:rect l="l" t="t" r="r" b="b"/>
              <a:pathLst>
                <a:path w="1358" h="441" extrusionOk="0">
                  <a:moveTo>
                    <a:pt x="1" y="0"/>
                  </a:moveTo>
                  <a:lnTo>
                    <a:pt x="1357" y="440"/>
                  </a:lnTo>
                  <a:lnTo>
                    <a:pt x="1357" y="440"/>
                  </a:lnTo>
                  <a:lnTo>
                    <a:pt x="4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6" name="Google Shape;786;p39"/>
            <p:cNvSpPr/>
            <p:nvPr/>
          </p:nvSpPr>
          <p:spPr>
            <a:xfrm>
              <a:off x="6148044" y="1846463"/>
              <a:ext cx="21830" cy="7089"/>
            </a:xfrm>
            <a:custGeom>
              <a:avLst/>
              <a:gdLst/>
              <a:ahLst/>
              <a:cxnLst/>
              <a:rect l="l" t="t" r="r" b="b"/>
              <a:pathLst>
                <a:path w="1358" h="441" extrusionOk="0">
                  <a:moveTo>
                    <a:pt x="1" y="0"/>
                  </a:moveTo>
                  <a:lnTo>
                    <a:pt x="1357" y="440"/>
                  </a:lnTo>
                  <a:lnTo>
                    <a:pt x="1357"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7" name="Google Shape;787;p39"/>
            <p:cNvSpPr/>
            <p:nvPr/>
          </p:nvSpPr>
          <p:spPr>
            <a:xfrm>
              <a:off x="6184583" y="1787532"/>
              <a:ext cx="7684" cy="16"/>
            </a:xfrm>
            <a:custGeom>
              <a:avLst/>
              <a:gdLst/>
              <a:ahLst/>
              <a:cxnLst/>
              <a:rect l="l" t="t" r="r" b="b"/>
              <a:pathLst>
                <a:path w="478" h="1" extrusionOk="0">
                  <a:moveTo>
                    <a:pt x="1" y="0"/>
                  </a:move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8" name="Google Shape;788;p39"/>
            <p:cNvSpPr/>
            <p:nvPr/>
          </p:nvSpPr>
          <p:spPr>
            <a:xfrm>
              <a:off x="6192250" y="1787532"/>
              <a:ext cx="29482" cy="14741"/>
            </a:xfrm>
            <a:custGeom>
              <a:avLst/>
              <a:gdLst/>
              <a:ahLst/>
              <a:cxnLst/>
              <a:rect l="l" t="t" r="r" b="b"/>
              <a:pathLst>
                <a:path w="1834" h="917" extrusionOk="0">
                  <a:moveTo>
                    <a:pt x="0" y="0"/>
                  </a:moveTo>
                  <a:lnTo>
                    <a:pt x="440" y="440"/>
                  </a:lnTo>
                  <a:lnTo>
                    <a:pt x="1833" y="917"/>
                  </a:lnTo>
                  <a:lnTo>
                    <a:pt x="917" y="44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89" name="Google Shape;789;p39"/>
            <p:cNvSpPr/>
            <p:nvPr/>
          </p:nvSpPr>
          <p:spPr>
            <a:xfrm>
              <a:off x="5875187" y="2583100"/>
              <a:ext cx="7684" cy="16"/>
            </a:xfrm>
            <a:custGeom>
              <a:avLst/>
              <a:gdLst/>
              <a:ahLst/>
              <a:cxnLst/>
              <a:rect l="l" t="t" r="r" b="b"/>
              <a:pathLst>
                <a:path w="478" h="1" extrusionOk="0">
                  <a:moveTo>
                    <a:pt x="478" y="1"/>
                  </a:moveTo>
                  <a:lnTo>
                    <a:pt x="478"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0" name="Google Shape;790;p39"/>
            <p:cNvSpPr/>
            <p:nvPr/>
          </p:nvSpPr>
          <p:spPr>
            <a:xfrm>
              <a:off x="6243514" y="1824071"/>
              <a:ext cx="7684" cy="7668"/>
            </a:xfrm>
            <a:custGeom>
              <a:avLst/>
              <a:gdLst/>
              <a:ahLst/>
              <a:cxnLst/>
              <a:rect l="l" t="t" r="r" b="b"/>
              <a:pathLst>
                <a:path w="478" h="477" extrusionOk="0">
                  <a:moveTo>
                    <a:pt x="1" y="0"/>
                  </a:moveTo>
                  <a:lnTo>
                    <a:pt x="1" y="0"/>
                  </a:lnTo>
                  <a:lnTo>
                    <a:pt x="477" y="477"/>
                  </a:lnTo>
                  <a:lnTo>
                    <a:pt x="477"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1" name="Google Shape;791;p39"/>
            <p:cNvSpPr/>
            <p:nvPr/>
          </p:nvSpPr>
          <p:spPr>
            <a:xfrm>
              <a:off x="6125652" y="1868261"/>
              <a:ext cx="14757" cy="7684"/>
            </a:xfrm>
            <a:custGeom>
              <a:avLst/>
              <a:gdLst/>
              <a:ahLst/>
              <a:cxnLst/>
              <a:rect l="l" t="t" r="r" b="b"/>
              <a:pathLst>
                <a:path w="918" h="478" extrusionOk="0">
                  <a:moveTo>
                    <a:pt x="1" y="1"/>
                  </a:moveTo>
                  <a:lnTo>
                    <a:pt x="917" y="477"/>
                  </a:lnTo>
                  <a:lnTo>
                    <a:pt x="917" y="477"/>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2" name="Google Shape;792;p39"/>
            <p:cNvSpPr/>
            <p:nvPr/>
          </p:nvSpPr>
          <p:spPr>
            <a:xfrm>
              <a:off x="5912320" y="2258980"/>
              <a:ext cx="7089" cy="7089"/>
            </a:xfrm>
            <a:custGeom>
              <a:avLst/>
              <a:gdLst/>
              <a:ahLst/>
              <a:cxnLst/>
              <a:rect l="l" t="t" r="r" b="b"/>
              <a:pathLst>
                <a:path w="441" h="441" extrusionOk="0">
                  <a:moveTo>
                    <a:pt x="1" y="0"/>
                  </a:moveTo>
                  <a:lnTo>
                    <a:pt x="1" y="0"/>
                  </a:lnTo>
                  <a:lnTo>
                    <a:pt x="1" y="440"/>
                  </a:lnTo>
                  <a:lnTo>
                    <a:pt x="440" y="440"/>
                  </a:lnTo>
                  <a:lnTo>
                    <a:pt x="440" y="440"/>
                  </a:lnTo>
                  <a:lnTo>
                    <a:pt x="1"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3" name="Google Shape;793;p39"/>
            <p:cNvSpPr/>
            <p:nvPr/>
          </p:nvSpPr>
          <p:spPr>
            <a:xfrm>
              <a:off x="6089113" y="1897726"/>
              <a:ext cx="21830" cy="7684"/>
            </a:xfrm>
            <a:custGeom>
              <a:avLst/>
              <a:gdLst/>
              <a:ahLst/>
              <a:cxnLst/>
              <a:rect l="l" t="t" r="r" b="b"/>
              <a:pathLst>
                <a:path w="1358" h="478" extrusionOk="0">
                  <a:moveTo>
                    <a:pt x="1" y="1"/>
                  </a:moveTo>
                  <a:lnTo>
                    <a:pt x="917" y="477"/>
                  </a:lnTo>
                  <a:lnTo>
                    <a:pt x="1357" y="477"/>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4" name="Google Shape;794;p39"/>
            <p:cNvSpPr/>
            <p:nvPr/>
          </p:nvSpPr>
          <p:spPr>
            <a:xfrm>
              <a:off x="6287720" y="1816998"/>
              <a:ext cx="14741" cy="14741"/>
            </a:xfrm>
            <a:custGeom>
              <a:avLst/>
              <a:gdLst/>
              <a:ahLst/>
              <a:cxnLst/>
              <a:rect l="l" t="t" r="r" b="b"/>
              <a:pathLst>
                <a:path w="917" h="917" extrusionOk="0">
                  <a:moveTo>
                    <a:pt x="0" y="0"/>
                  </a:moveTo>
                  <a:lnTo>
                    <a:pt x="0" y="0"/>
                  </a:lnTo>
                  <a:lnTo>
                    <a:pt x="477" y="0"/>
                  </a:lnTo>
                  <a:lnTo>
                    <a:pt x="917" y="917"/>
                  </a:lnTo>
                  <a:lnTo>
                    <a:pt x="917" y="917"/>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5" name="Google Shape;795;p39"/>
            <p:cNvSpPr/>
            <p:nvPr/>
          </p:nvSpPr>
          <p:spPr>
            <a:xfrm>
              <a:off x="6656030" y="2833565"/>
              <a:ext cx="7684" cy="16"/>
            </a:xfrm>
            <a:custGeom>
              <a:avLst/>
              <a:gdLst/>
              <a:ahLst/>
              <a:cxnLst/>
              <a:rect l="l" t="t" r="r" b="b"/>
              <a:pathLst>
                <a:path w="478" h="1" extrusionOk="0">
                  <a:moveTo>
                    <a:pt x="477" y="0"/>
                  </a:move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6" name="Google Shape;796;p39"/>
            <p:cNvSpPr/>
            <p:nvPr/>
          </p:nvSpPr>
          <p:spPr>
            <a:xfrm>
              <a:off x="6722629" y="2840638"/>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7" name="Google Shape;797;p39"/>
            <p:cNvSpPr/>
            <p:nvPr/>
          </p:nvSpPr>
          <p:spPr>
            <a:xfrm>
              <a:off x="6921220" y="2995617"/>
              <a:ext cx="14757" cy="16"/>
            </a:xfrm>
            <a:custGeom>
              <a:avLst/>
              <a:gdLst/>
              <a:ahLst/>
              <a:cxnLst/>
              <a:rect l="l" t="t" r="r" b="b"/>
              <a:pathLst>
                <a:path w="918" h="1" extrusionOk="0">
                  <a:moveTo>
                    <a:pt x="917"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8" name="Google Shape;798;p39"/>
            <p:cNvSpPr/>
            <p:nvPr/>
          </p:nvSpPr>
          <p:spPr>
            <a:xfrm>
              <a:off x="5830997" y="2649104"/>
              <a:ext cx="14741" cy="14757"/>
            </a:xfrm>
            <a:custGeom>
              <a:avLst/>
              <a:gdLst/>
              <a:ahLst/>
              <a:cxnLst/>
              <a:rect l="l" t="t" r="r" b="b"/>
              <a:pathLst>
                <a:path w="917" h="918" extrusionOk="0">
                  <a:moveTo>
                    <a:pt x="0" y="1"/>
                  </a:moveTo>
                  <a:lnTo>
                    <a:pt x="0" y="477"/>
                  </a:lnTo>
                  <a:lnTo>
                    <a:pt x="917" y="917"/>
                  </a:lnTo>
                  <a:lnTo>
                    <a:pt x="477" y="477"/>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799" name="Google Shape;799;p39"/>
            <p:cNvSpPr/>
            <p:nvPr/>
          </p:nvSpPr>
          <p:spPr>
            <a:xfrm>
              <a:off x="6236441" y="1853536"/>
              <a:ext cx="58947" cy="81340"/>
            </a:xfrm>
            <a:custGeom>
              <a:avLst/>
              <a:gdLst/>
              <a:ahLst/>
              <a:cxnLst/>
              <a:rect l="l" t="t" r="r" b="b"/>
              <a:pathLst>
                <a:path w="3667" h="5060" extrusionOk="0">
                  <a:moveTo>
                    <a:pt x="1" y="0"/>
                  </a:moveTo>
                  <a:lnTo>
                    <a:pt x="917" y="477"/>
                  </a:lnTo>
                  <a:lnTo>
                    <a:pt x="2274" y="917"/>
                  </a:lnTo>
                  <a:lnTo>
                    <a:pt x="1357" y="477"/>
                  </a:lnTo>
                  <a:lnTo>
                    <a:pt x="1" y="0"/>
                  </a:lnTo>
                  <a:close/>
                  <a:moveTo>
                    <a:pt x="3190" y="3666"/>
                  </a:moveTo>
                  <a:lnTo>
                    <a:pt x="3190" y="4143"/>
                  </a:lnTo>
                  <a:lnTo>
                    <a:pt x="2750" y="5059"/>
                  </a:lnTo>
                  <a:lnTo>
                    <a:pt x="3190" y="5059"/>
                  </a:lnTo>
                  <a:lnTo>
                    <a:pt x="3667" y="4143"/>
                  </a:lnTo>
                  <a:lnTo>
                    <a:pt x="3190" y="36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0" name="Google Shape;800;p39"/>
            <p:cNvSpPr/>
            <p:nvPr/>
          </p:nvSpPr>
          <p:spPr>
            <a:xfrm>
              <a:off x="6390841" y="1691468"/>
              <a:ext cx="22409" cy="22409"/>
            </a:xfrm>
            <a:custGeom>
              <a:avLst/>
              <a:gdLst/>
              <a:ahLst/>
              <a:cxnLst/>
              <a:rect l="l" t="t" r="r" b="b"/>
              <a:pathLst>
                <a:path w="1394" h="1394" extrusionOk="0">
                  <a:moveTo>
                    <a:pt x="477" y="1"/>
                  </a:moveTo>
                  <a:lnTo>
                    <a:pt x="1" y="1"/>
                  </a:lnTo>
                  <a:lnTo>
                    <a:pt x="477" y="1"/>
                  </a:lnTo>
                  <a:lnTo>
                    <a:pt x="1" y="1394"/>
                  </a:lnTo>
                  <a:lnTo>
                    <a:pt x="1394" y="1394"/>
                  </a:lnTo>
                  <a:lnTo>
                    <a:pt x="1394" y="1394"/>
                  </a:lnTo>
                  <a:lnTo>
                    <a:pt x="1" y="13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1" name="Google Shape;801;p39"/>
            <p:cNvSpPr/>
            <p:nvPr/>
          </p:nvSpPr>
          <p:spPr>
            <a:xfrm>
              <a:off x="6346651" y="1713860"/>
              <a:ext cx="7668" cy="16"/>
            </a:xfrm>
            <a:custGeom>
              <a:avLst/>
              <a:gdLst/>
              <a:ahLst/>
              <a:cxnLst/>
              <a:rect l="l" t="t" r="r" b="b"/>
              <a:pathLst>
                <a:path w="477" h="1" extrusionOk="0">
                  <a:moveTo>
                    <a:pt x="0" y="1"/>
                  </a:move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2" name="Google Shape;802;p39"/>
            <p:cNvSpPr/>
            <p:nvPr/>
          </p:nvSpPr>
          <p:spPr>
            <a:xfrm>
              <a:off x="6427974" y="1750399"/>
              <a:ext cx="7089" cy="22409"/>
            </a:xfrm>
            <a:custGeom>
              <a:avLst/>
              <a:gdLst/>
              <a:ahLst/>
              <a:cxnLst/>
              <a:rect l="l" t="t" r="r" b="b"/>
              <a:pathLst>
                <a:path w="441" h="1394" extrusionOk="0">
                  <a:moveTo>
                    <a:pt x="0" y="1"/>
                  </a:moveTo>
                  <a:lnTo>
                    <a:pt x="0" y="917"/>
                  </a:lnTo>
                  <a:lnTo>
                    <a:pt x="440" y="1394"/>
                  </a:lnTo>
                  <a:lnTo>
                    <a:pt x="440" y="917"/>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3" name="Google Shape;803;p39"/>
            <p:cNvSpPr/>
            <p:nvPr/>
          </p:nvSpPr>
          <p:spPr>
            <a:xfrm>
              <a:off x="6302445" y="1617812"/>
              <a:ext cx="22409" cy="66599"/>
            </a:xfrm>
            <a:custGeom>
              <a:avLst/>
              <a:gdLst/>
              <a:ahLst/>
              <a:cxnLst/>
              <a:rect l="l" t="t" r="r" b="b"/>
              <a:pathLst>
                <a:path w="1394" h="4143" extrusionOk="0">
                  <a:moveTo>
                    <a:pt x="1394" y="0"/>
                  </a:moveTo>
                  <a:lnTo>
                    <a:pt x="917" y="917"/>
                  </a:lnTo>
                  <a:lnTo>
                    <a:pt x="917" y="1393"/>
                  </a:lnTo>
                  <a:lnTo>
                    <a:pt x="1" y="2310"/>
                  </a:lnTo>
                  <a:lnTo>
                    <a:pt x="1" y="3226"/>
                  </a:lnTo>
                  <a:lnTo>
                    <a:pt x="1" y="3666"/>
                  </a:lnTo>
                  <a:lnTo>
                    <a:pt x="477" y="4143"/>
                  </a:lnTo>
                  <a:lnTo>
                    <a:pt x="477" y="3226"/>
                  </a:lnTo>
                  <a:lnTo>
                    <a:pt x="917" y="2310"/>
                  </a:lnTo>
                  <a:lnTo>
                    <a:pt x="1394" y="917"/>
                  </a:lnTo>
                  <a:lnTo>
                    <a:pt x="1394" y="477"/>
                  </a:lnTo>
                  <a:lnTo>
                    <a:pt x="139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4" name="Google Shape;804;p39"/>
            <p:cNvSpPr/>
            <p:nvPr/>
          </p:nvSpPr>
          <p:spPr>
            <a:xfrm>
              <a:off x="5131477" y="2877755"/>
              <a:ext cx="16" cy="7089"/>
            </a:xfrm>
            <a:custGeom>
              <a:avLst/>
              <a:gdLst/>
              <a:ahLst/>
              <a:cxnLst/>
              <a:rect l="l" t="t" r="r" b="b"/>
              <a:pathLst>
                <a:path w="1" h="441" extrusionOk="0">
                  <a:moveTo>
                    <a:pt x="1" y="441"/>
                  </a:moveTo>
                  <a:lnTo>
                    <a:pt x="1" y="441"/>
                  </a:lnTo>
                  <a:lnTo>
                    <a:pt x="1"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5" name="Google Shape;805;p39"/>
            <p:cNvSpPr/>
            <p:nvPr/>
          </p:nvSpPr>
          <p:spPr>
            <a:xfrm>
              <a:off x="4843896" y="2914293"/>
              <a:ext cx="14757" cy="7684"/>
            </a:xfrm>
            <a:custGeom>
              <a:avLst/>
              <a:gdLst/>
              <a:ahLst/>
              <a:cxnLst/>
              <a:rect l="l" t="t" r="r" b="b"/>
              <a:pathLst>
                <a:path w="918" h="478" extrusionOk="0">
                  <a:moveTo>
                    <a:pt x="477" y="1"/>
                  </a:moveTo>
                  <a:lnTo>
                    <a:pt x="1" y="477"/>
                  </a:lnTo>
                  <a:lnTo>
                    <a:pt x="477" y="477"/>
                  </a:lnTo>
                  <a:lnTo>
                    <a:pt x="9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6" name="Google Shape;806;p39"/>
            <p:cNvSpPr/>
            <p:nvPr/>
          </p:nvSpPr>
          <p:spPr>
            <a:xfrm>
              <a:off x="5146218" y="2870103"/>
              <a:ext cx="7089" cy="7668"/>
            </a:xfrm>
            <a:custGeom>
              <a:avLst/>
              <a:gdLst/>
              <a:ahLst/>
              <a:cxnLst/>
              <a:rect l="l" t="t" r="r" b="b"/>
              <a:pathLst>
                <a:path w="441" h="477" extrusionOk="0">
                  <a:moveTo>
                    <a:pt x="440" y="477"/>
                  </a:moveTo>
                  <a:lnTo>
                    <a:pt x="440" y="477"/>
                  </a:lnTo>
                  <a:lnTo>
                    <a:pt x="0"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7" name="Google Shape;807;p39"/>
            <p:cNvSpPr/>
            <p:nvPr/>
          </p:nvSpPr>
          <p:spPr>
            <a:xfrm>
              <a:off x="4822098" y="2877755"/>
              <a:ext cx="14741" cy="7089"/>
            </a:xfrm>
            <a:custGeom>
              <a:avLst/>
              <a:gdLst/>
              <a:ahLst/>
              <a:cxnLst/>
              <a:rect l="l" t="t" r="r" b="b"/>
              <a:pathLst>
                <a:path w="917" h="441" extrusionOk="0">
                  <a:moveTo>
                    <a:pt x="0" y="1"/>
                  </a:moveTo>
                  <a:lnTo>
                    <a:pt x="0" y="1"/>
                  </a:lnTo>
                  <a:lnTo>
                    <a:pt x="440" y="1"/>
                  </a:lnTo>
                  <a:lnTo>
                    <a:pt x="917" y="441"/>
                  </a:lnTo>
                  <a:lnTo>
                    <a:pt x="917" y="441"/>
                  </a:lnTo>
                  <a:lnTo>
                    <a:pt x="44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8" name="Google Shape;808;p39"/>
            <p:cNvSpPr/>
            <p:nvPr/>
          </p:nvSpPr>
          <p:spPr>
            <a:xfrm>
              <a:off x="6221716" y="1846463"/>
              <a:ext cx="7089" cy="7089"/>
            </a:xfrm>
            <a:custGeom>
              <a:avLst/>
              <a:gdLst/>
              <a:ahLst/>
              <a:cxnLst/>
              <a:rect l="l" t="t" r="r" b="b"/>
              <a:pathLst>
                <a:path w="441" h="441" extrusionOk="0">
                  <a:moveTo>
                    <a:pt x="0" y="0"/>
                  </a:moveTo>
                  <a:lnTo>
                    <a:pt x="0" y="0"/>
                  </a:lnTo>
                  <a:lnTo>
                    <a:pt x="440"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09" name="Google Shape;809;p39"/>
            <p:cNvSpPr/>
            <p:nvPr/>
          </p:nvSpPr>
          <p:spPr>
            <a:xfrm>
              <a:off x="7385610" y="3216616"/>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0" name="Google Shape;810;p39"/>
            <p:cNvSpPr/>
            <p:nvPr/>
          </p:nvSpPr>
          <p:spPr>
            <a:xfrm>
              <a:off x="5028356" y="3164758"/>
              <a:ext cx="16" cy="16"/>
            </a:xfrm>
            <a:custGeom>
              <a:avLst/>
              <a:gdLst/>
              <a:ahLst/>
              <a:cxnLst/>
              <a:rect l="l" t="t" r="r" b="b"/>
              <a:pathLst>
                <a:path w="1" h="1" extrusionOk="0">
                  <a:moveTo>
                    <a:pt x="0" y="0"/>
                  </a:moveTo>
                  <a:lnTo>
                    <a:pt x="0"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1" name="Google Shape;811;p39"/>
            <p:cNvSpPr/>
            <p:nvPr/>
          </p:nvSpPr>
          <p:spPr>
            <a:xfrm>
              <a:off x="4681843" y="3002690"/>
              <a:ext cx="37133" cy="14757"/>
            </a:xfrm>
            <a:custGeom>
              <a:avLst/>
              <a:gdLst/>
              <a:ahLst/>
              <a:cxnLst/>
              <a:rect l="l" t="t" r="r" b="b"/>
              <a:pathLst>
                <a:path w="2310" h="918" extrusionOk="0">
                  <a:moveTo>
                    <a:pt x="477" y="1"/>
                  </a:moveTo>
                  <a:lnTo>
                    <a:pt x="0" y="477"/>
                  </a:lnTo>
                  <a:lnTo>
                    <a:pt x="477" y="477"/>
                  </a:lnTo>
                  <a:lnTo>
                    <a:pt x="917" y="917"/>
                  </a:lnTo>
                  <a:lnTo>
                    <a:pt x="2310" y="917"/>
                  </a:lnTo>
                  <a:lnTo>
                    <a:pt x="1833" y="477"/>
                  </a:lnTo>
                  <a:lnTo>
                    <a:pt x="917" y="477"/>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2" name="Google Shape;812;p39"/>
            <p:cNvSpPr/>
            <p:nvPr/>
          </p:nvSpPr>
          <p:spPr>
            <a:xfrm>
              <a:off x="5123826" y="2884828"/>
              <a:ext cx="16" cy="7684"/>
            </a:xfrm>
            <a:custGeom>
              <a:avLst/>
              <a:gdLst/>
              <a:ahLst/>
              <a:cxnLst/>
              <a:rect l="l" t="t" r="r" b="b"/>
              <a:pathLst>
                <a:path w="1" h="478" extrusionOk="0">
                  <a:moveTo>
                    <a:pt x="0" y="477"/>
                  </a:move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3" name="Google Shape;813;p39"/>
            <p:cNvSpPr/>
            <p:nvPr/>
          </p:nvSpPr>
          <p:spPr>
            <a:xfrm>
              <a:off x="4888102" y="2951426"/>
              <a:ext cx="7668" cy="7089"/>
            </a:xfrm>
            <a:custGeom>
              <a:avLst/>
              <a:gdLst/>
              <a:ahLst/>
              <a:cxnLst/>
              <a:rect l="l" t="t" r="r" b="b"/>
              <a:pathLst>
                <a:path w="477" h="441" extrusionOk="0">
                  <a:moveTo>
                    <a:pt x="0" y="0"/>
                  </a:moveTo>
                  <a:lnTo>
                    <a:pt x="477" y="440"/>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4" name="Google Shape;814;p39"/>
            <p:cNvSpPr/>
            <p:nvPr/>
          </p:nvSpPr>
          <p:spPr>
            <a:xfrm>
              <a:off x="6449772" y="1846463"/>
              <a:ext cx="7684" cy="16"/>
            </a:xfrm>
            <a:custGeom>
              <a:avLst/>
              <a:gdLst/>
              <a:ahLst/>
              <a:cxnLst/>
              <a:rect l="l" t="t" r="r" b="b"/>
              <a:pathLst>
                <a:path w="478" h="1" extrusionOk="0">
                  <a:moveTo>
                    <a:pt x="477" y="0"/>
                  </a:moveTo>
                  <a:lnTo>
                    <a:pt x="1" y="0"/>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5" name="Google Shape;815;p39"/>
            <p:cNvSpPr/>
            <p:nvPr/>
          </p:nvSpPr>
          <p:spPr>
            <a:xfrm>
              <a:off x="6582375" y="2185308"/>
              <a:ext cx="16" cy="16"/>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6" name="Google Shape;816;p39"/>
            <p:cNvSpPr/>
            <p:nvPr/>
          </p:nvSpPr>
          <p:spPr>
            <a:xfrm>
              <a:off x="6538168" y="2067446"/>
              <a:ext cx="7684" cy="7089"/>
            </a:xfrm>
            <a:custGeom>
              <a:avLst/>
              <a:gdLst/>
              <a:ahLst/>
              <a:cxnLst/>
              <a:rect l="l" t="t" r="r" b="b"/>
              <a:pathLst>
                <a:path w="478" h="441" extrusionOk="0">
                  <a:moveTo>
                    <a:pt x="1" y="1"/>
                  </a:moveTo>
                  <a:lnTo>
                    <a:pt x="1" y="441"/>
                  </a:lnTo>
                  <a:lnTo>
                    <a:pt x="477" y="44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7" name="Google Shape;817;p39"/>
            <p:cNvSpPr/>
            <p:nvPr/>
          </p:nvSpPr>
          <p:spPr>
            <a:xfrm>
              <a:off x="6435047" y="1787532"/>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8" name="Google Shape;818;p39"/>
            <p:cNvSpPr/>
            <p:nvPr/>
          </p:nvSpPr>
          <p:spPr>
            <a:xfrm>
              <a:off x="6545836" y="2023256"/>
              <a:ext cx="16" cy="7089"/>
            </a:xfrm>
            <a:custGeom>
              <a:avLst/>
              <a:gdLst/>
              <a:ahLst/>
              <a:cxnLst/>
              <a:rect l="l" t="t" r="r" b="b"/>
              <a:pathLst>
                <a:path w="1" h="441" extrusionOk="0">
                  <a:moveTo>
                    <a:pt x="0" y="0"/>
                  </a:moveTo>
                  <a:lnTo>
                    <a:pt x="0" y="0"/>
                  </a:lnTo>
                  <a:lnTo>
                    <a:pt x="0"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19" name="Google Shape;819;p39"/>
            <p:cNvSpPr/>
            <p:nvPr/>
          </p:nvSpPr>
          <p:spPr>
            <a:xfrm>
              <a:off x="6994891" y="2030329"/>
              <a:ext cx="58947" cy="22409"/>
            </a:xfrm>
            <a:custGeom>
              <a:avLst/>
              <a:gdLst/>
              <a:ahLst/>
              <a:cxnLst/>
              <a:rect l="l" t="t" r="r" b="b"/>
              <a:pathLst>
                <a:path w="3667" h="1394" extrusionOk="0">
                  <a:moveTo>
                    <a:pt x="2310" y="0"/>
                  </a:moveTo>
                  <a:lnTo>
                    <a:pt x="0" y="917"/>
                  </a:lnTo>
                  <a:lnTo>
                    <a:pt x="917" y="1393"/>
                  </a:lnTo>
                  <a:lnTo>
                    <a:pt x="1833" y="1393"/>
                  </a:lnTo>
                  <a:lnTo>
                    <a:pt x="2310" y="917"/>
                  </a:lnTo>
                  <a:lnTo>
                    <a:pt x="3666" y="1393"/>
                  </a:lnTo>
                  <a:lnTo>
                    <a:pt x="3666" y="1393"/>
                  </a:lnTo>
                  <a:lnTo>
                    <a:pt x="2750" y="477"/>
                  </a:lnTo>
                  <a:lnTo>
                    <a:pt x="23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0" name="Google Shape;820;p39"/>
            <p:cNvSpPr/>
            <p:nvPr/>
          </p:nvSpPr>
          <p:spPr>
            <a:xfrm>
              <a:off x="6619492" y="2354449"/>
              <a:ext cx="7089" cy="7684"/>
            </a:xfrm>
            <a:custGeom>
              <a:avLst/>
              <a:gdLst/>
              <a:ahLst/>
              <a:cxnLst/>
              <a:rect l="l" t="t" r="r" b="b"/>
              <a:pathLst>
                <a:path w="441" h="478" extrusionOk="0">
                  <a:moveTo>
                    <a:pt x="1" y="477"/>
                  </a:moveTo>
                  <a:lnTo>
                    <a:pt x="441" y="0"/>
                  </a:lnTo>
                  <a:lnTo>
                    <a:pt x="4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1" name="Google Shape;821;p39"/>
            <p:cNvSpPr/>
            <p:nvPr/>
          </p:nvSpPr>
          <p:spPr>
            <a:xfrm>
              <a:off x="6560561" y="2126377"/>
              <a:ext cx="7089" cy="16"/>
            </a:xfrm>
            <a:custGeom>
              <a:avLst/>
              <a:gdLst/>
              <a:ahLst/>
              <a:cxnLst/>
              <a:rect l="l" t="t" r="r" b="b"/>
              <a:pathLst>
                <a:path w="441" h="1" extrusionOk="0">
                  <a:moveTo>
                    <a:pt x="441"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2" name="Google Shape;822;p39"/>
            <p:cNvSpPr/>
            <p:nvPr/>
          </p:nvSpPr>
          <p:spPr>
            <a:xfrm>
              <a:off x="6700237" y="4092928"/>
              <a:ext cx="7668" cy="7668"/>
            </a:xfrm>
            <a:custGeom>
              <a:avLst/>
              <a:gdLst/>
              <a:ahLst/>
              <a:cxnLst/>
              <a:rect l="l" t="t" r="r" b="b"/>
              <a:pathLst>
                <a:path w="477" h="477" extrusionOk="0">
                  <a:moveTo>
                    <a:pt x="477" y="0"/>
                  </a:moveTo>
                  <a:lnTo>
                    <a:pt x="477" y="0"/>
                  </a:lnTo>
                  <a:lnTo>
                    <a:pt x="0" y="477"/>
                  </a:lnTo>
                  <a:lnTo>
                    <a:pt x="0"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3" name="Google Shape;823;p39"/>
            <p:cNvSpPr/>
            <p:nvPr/>
          </p:nvSpPr>
          <p:spPr>
            <a:xfrm>
              <a:off x="6862289" y="3717529"/>
              <a:ext cx="16" cy="16"/>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4" name="Google Shape;824;p39"/>
            <p:cNvSpPr/>
            <p:nvPr/>
          </p:nvSpPr>
          <p:spPr>
            <a:xfrm>
              <a:off x="6493978" y="3909062"/>
              <a:ext cx="16" cy="7089"/>
            </a:xfrm>
            <a:custGeom>
              <a:avLst/>
              <a:gdLst/>
              <a:ahLst/>
              <a:cxnLst/>
              <a:rect l="l" t="t" r="r" b="b"/>
              <a:pathLst>
                <a:path w="1" h="441" extrusionOk="0">
                  <a:moveTo>
                    <a:pt x="0" y="440"/>
                  </a:moveTo>
                  <a:lnTo>
                    <a:pt x="0"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5" name="Google Shape;825;p39"/>
            <p:cNvSpPr/>
            <p:nvPr/>
          </p:nvSpPr>
          <p:spPr>
            <a:xfrm>
              <a:off x="6656030" y="4107653"/>
              <a:ext cx="14757" cy="16"/>
            </a:xfrm>
            <a:custGeom>
              <a:avLst/>
              <a:gdLst/>
              <a:ahLst/>
              <a:cxnLst/>
              <a:rect l="l" t="t" r="r" b="b"/>
              <a:pathLst>
                <a:path w="918" h="1" extrusionOk="0">
                  <a:moveTo>
                    <a:pt x="477" y="1"/>
                  </a:moveTo>
                  <a:lnTo>
                    <a:pt x="1" y="1"/>
                  </a:lnTo>
                  <a:lnTo>
                    <a:pt x="9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6" name="Google Shape;826;p39"/>
            <p:cNvSpPr/>
            <p:nvPr/>
          </p:nvSpPr>
          <p:spPr>
            <a:xfrm>
              <a:off x="6685496" y="3481805"/>
              <a:ext cx="37149" cy="29482"/>
            </a:xfrm>
            <a:custGeom>
              <a:avLst/>
              <a:gdLst/>
              <a:ahLst/>
              <a:cxnLst/>
              <a:rect l="l" t="t" r="r" b="b"/>
              <a:pathLst>
                <a:path w="2311" h="1834" extrusionOk="0">
                  <a:moveTo>
                    <a:pt x="1394" y="917"/>
                  </a:moveTo>
                  <a:lnTo>
                    <a:pt x="1834" y="440"/>
                  </a:lnTo>
                  <a:lnTo>
                    <a:pt x="2310" y="1"/>
                  </a:lnTo>
                  <a:lnTo>
                    <a:pt x="2310" y="1"/>
                  </a:lnTo>
                  <a:lnTo>
                    <a:pt x="1834" y="440"/>
                  </a:lnTo>
                  <a:lnTo>
                    <a:pt x="1394" y="917"/>
                  </a:lnTo>
                  <a:lnTo>
                    <a:pt x="1" y="1834"/>
                  </a:lnTo>
                  <a:lnTo>
                    <a:pt x="1" y="1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7" name="Google Shape;827;p39"/>
            <p:cNvSpPr/>
            <p:nvPr/>
          </p:nvSpPr>
          <p:spPr>
            <a:xfrm>
              <a:off x="6773892" y="3496546"/>
              <a:ext cx="14757" cy="7073"/>
            </a:xfrm>
            <a:custGeom>
              <a:avLst/>
              <a:gdLst/>
              <a:ahLst/>
              <a:cxnLst/>
              <a:rect l="l" t="t" r="r" b="b"/>
              <a:pathLst>
                <a:path w="918" h="440" extrusionOk="0">
                  <a:moveTo>
                    <a:pt x="477" y="0"/>
                  </a:moveTo>
                  <a:lnTo>
                    <a:pt x="917" y="0"/>
                  </a:lnTo>
                  <a:lnTo>
                    <a:pt x="917" y="0"/>
                  </a:lnTo>
                  <a:lnTo>
                    <a:pt x="477" y="0"/>
                  </a:lnTo>
                  <a:lnTo>
                    <a:pt x="1" y="440"/>
                  </a:lnTo>
                  <a:lnTo>
                    <a:pt x="1"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8" name="Google Shape;828;p39"/>
            <p:cNvSpPr/>
            <p:nvPr/>
          </p:nvSpPr>
          <p:spPr>
            <a:xfrm>
              <a:off x="6832823" y="3518343"/>
              <a:ext cx="7684" cy="16"/>
            </a:xfrm>
            <a:custGeom>
              <a:avLst/>
              <a:gdLst/>
              <a:ahLst/>
              <a:cxnLst/>
              <a:rect l="l" t="t" r="r" b="b"/>
              <a:pathLst>
                <a:path w="478" h="1" extrusionOk="0">
                  <a:moveTo>
                    <a:pt x="477" y="0"/>
                  </a:moveTo>
                  <a:lnTo>
                    <a:pt x="477" y="0"/>
                  </a:lnTo>
                  <a:lnTo>
                    <a:pt x="1" y="0"/>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29" name="Google Shape;829;p39"/>
            <p:cNvSpPr/>
            <p:nvPr/>
          </p:nvSpPr>
          <p:spPr>
            <a:xfrm>
              <a:off x="6869956" y="3591999"/>
              <a:ext cx="14741" cy="16"/>
            </a:xfrm>
            <a:custGeom>
              <a:avLst/>
              <a:gdLst/>
              <a:ahLst/>
              <a:cxnLst/>
              <a:rect l="l" t="t" r="r" b="b"/>
              <a:pathLst>
                <a:path w="917" h="1" extrusionOk="0">
                  <a:moveTo>
                    <a:pt x="440" y="1"/>
                  </a:moveTo>
                  <a:lnTo>
                    <a:pt x="917" y="1"/>
                  </a:lnTo>
                  <a:lnTo>
                    <a:pt x="440" y="1"/>
                  </a:ln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0" name="Google Shape;830;p39"/>
            <p:cNvSpPr/>
            <p:nvPr/>
          </p:nvSpPr>
          <p:spPr>
            <a:xfrm>
              <a:off x="6663698" y="3503603"/>
              <a:ext cx="7089" cy="16"/>
            </a:xfrm>
            <a:custGeom>
              <a:avLst/>
              <a:gdLst/>
              <a:ahLst/>
              <a:cxnLst/>
              <a:rect l="l" t="t" r="r" b="b"/>
              <a:pathLst>
                <a:path w="441" h="1" extrusionOk="0">
                  <a:moveTo>
                    <a:pt x="0" y="1"/>
                  </a:moveTo>
                  <a:lnTo>
                    <a:pt x="0" y="1"/>
                  </a:lnTo>
                  <a:lnTo>
                    <a:pt x="44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1" name="Google Shape;831;p39"/>
            <p:cNvSpPr/>
            <p:nvPr/>
          </p:nvSpPr>
          <p:spPr>
            <a:xfrm>
              <a:off x="6773892" y="4033997"/>
              <a:ext cx="7684" cy="7668"/>
            </a:xfrm>
            <a:custGeom>
              <a:avLst/>
              <a:gdLst/>
              <a:ahLst/>
              <a:cxnLst/>
              <a:rect l="l" t="t" r="r" b="b"/>
              <a:pathLst>
                <a:path w="478" h="477" extrusionOk="0">
                  <a:moveTo>
                    <a:pt x="477" y="0"/>
                  </a:moveTo>
                  <a:lnTo>
                    <a:pt x="477" y="0"/>
                  </a:lnTo>
                  <a:lnTo>
                    <a:pt x="1" y="477"/>
                  </a:lnTo>
                  <a:lnTo>
                    <a:pt x="1"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2" name="Google Shape;832;p39"/>
            <p:cNvSpPr/>
            <p:nvPr/>
          </p:nvSpPr>
          <p:spPr>
            <a:xfrm>
              <a:off x="6818098" y="3496546"/>
              <a:ext cx="16" cy="14741"/>
            </a:xfrm>
            <a:custGeom>
              <a:avLst/>
              <a:gdLst/>
              <a:ahLst/>
              <a:cxnLst/>
              <a:rect l="l" t="t" r="r" b="b"/>
              <a:pathLst>
                <a:path w="1" h="917" extrusionOk="0">
                  <a:moveTo>
                    <a:pt x="0" y="0"/>
                  </a:moveTo>
                  <a:lnTo>
                    <a:pt x="0" y="0"/>
                  </a:lnTo>
                  <a:lnTo>
                    <a:pt x="0" y="917"/>
                  </a:lnTo>
                  <a:lnTo>
                    <a:pt x="0"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3" name="Google Shape;833;p39"/>
            <p:cNvSpPr/>
            <p:nvPr/>
          </p:nvSpPr>
          <p:spPr>
            <a:xfrm>
              <a:off x="6737354" y="4092928"/>
              <a:ext cx="7089" cy="16"/>
            </a:xfrm>
            <a:custGeom>
              <a:avLst/>
              <a:gdLst/>
              <a:ahLst/>
              <a:cxnLst/>
              <a:rect l="l" t="t" r="r" b="b"/>
              <a:pathLst>
                <a:path w="441" h="1" extrusionOk="0">
                  <a:moveTo>
                    <a:pt x="1" y="0"/>
                  </a:moveTo>
                  <a:lnTo>
                    <a:pt x="1" y="0"/>
                  </a:lnTo>
                  <a:lnTo>
                    <a:pt x="4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4" name="Google Shape;834;p39"/>
            <p:cNvSpPr/>
            <p:nvPr/>
          </p:nvSpPr>
          <p:spPr>
            <a:xfrm>
              <a:off x="6752094" y="4063463"/>
              <a:ext cx="16" cy="16"/>
            </a:xfrm>
            <a:custGeom>
              <a:avLst/>
              <a:gdLst/>
              <a:ahLst/>
              <a:cxnLst/>
              <a:rect l="l" t="t" r="r" b="b"/>
              <a:pathLst>
                <a:path w="1" h="1" extrusionOk="0">
                  <a:moveTo>
                    <a:pt x="0" y="0"/>
                  </a:moveTo>
                  <a:lnTo>
                    <a:pt x="0"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5" name="Google Shape;835;p39"/>
            <p:cNvSpPr/>
            <p:nvPr/>
          </p:nvSpPr>
          <p:spPr>
            <a:xfrm>
              <a:off x="7407408" y="3371016"/>
              <a:ext cx="29482" cy="16"/>
            </a:xfrm>
            <a:custGeom>
              <a:avLst/>
              <a:gdLst/>
              <a:ahLst/>
              <a:cxnLst/>
              <a:rect l="l" t="t" r="r" b="b"/>
              <a:pathLst>
                <a:path w="1834" h="1" extrusionOk="0">
                  <a:moveTo>
                    <a:pt x="0" y="0"/>
                  </a:moveTo>
                  <a:lnTo>
                    <a:pt x="917" y="0"/>
                  </a:lnTo>
                  <a:lnTo>
                    <a:pt x="1833" y="0"/>
                  </a:lnTo>
                  <a:lnTo>
                    <a:pt x="1833" y="0"/>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6" name="Google Shape;836;p39"/>
            <p:cNvSpPr/>
            <p:nvPr/>
          </p:nvSpPr>
          <p:spPr>
            <a:xfrm>
              <a:off x="6590026" y="4122394"/>
              <a:ext cx="16" cy="16"/>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7" name="Google Shape;837;p39"/>
            <p:cNvSpPr/>
            <p:nvPr/>
          </p:nvSpPr>
          <p:spPr>
            <a:xfrm>
              <a:off x="6626565" y="4100580"/>
              <a:ext cx="7684" cy="16"/>
            </a:xfrm>
            <a:custGeom>
              <a:avLst/>
              <a:gdLst/>
              <a:ahLst/>
              <a:cxnLst/>
              <a:rect l="l" t="t" r="r" b="b"/>
              <a:pathLst>
                <a:path w="478" h="1" extrusionOk="0">
                  <a:moveTo>
                    <a:pt x="477"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8" name="Google Shape;838;p39"/>
            <p:cNvSpPr/>
            <p:nvPr/>
          </p:nvSpPr>
          <p:spPr>
            <a:xfrm>
              <a:off x="6766819" y="4092928"/>
              <a:ext cx="7089" cy="7668"/>
            </a:xfrm>
            <a:custGeom>
              <a:avLst/>
              <a:gdLst/>
              <a:ahLst/>
              <a:cxnLst/>
              <a:rect l="l" t="t" r="r" b="b"/>
              <a:pathLst>
                <a:path w="441" h="477" extrusionOk="0">
                  <a:moveTo>
                    <a:pt x="441" y="0"/>
                  </a:moveTo>
                  <a:lnTo>
                    <a:pt x="441" y="0"/>
                  </a:lnTo>
                  <a:lnTo>
                    <a:pt x="1"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39" name="Google Shape;839;p39"/>
            <p:cNvSpPr/>
            <p:nvPr/>
          </p:nvSpPr>
          <p:spPr>
            <a:xfrm>
              <a:off x="6759167" y="4130045"/>
              <a:ext cx="16" cy="7089"/>
            </a:xfrm>
            <a:custGeom>
              <a:avLst/>
              <a:gdLst/>
              <a:ahLst/>
              <a:cxnLst/>
              <a:rect l="l" t="t" r="r" b="b"/>
              <a:pathLst>
                <a:path w="1" h="441" extrusionOk="0">
                  <a:moveTo>
                    <a:pt x="0" y="1"/>
                  </a:moveTo>
                  <a:lnTo>
                    <a:pt x="0" y="1"/>
                  </a:lnTo>
                  <a:lnTo>
                    <a:pt x="0"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0" name="Google Shape;840;p39"/>
            <p:cNvSpPr/>
            <p:nvPr/>
          </p:nvSpPr>
          <p:spPr>
            <a:xfrm>
              <a:off x="6766819" y="4107653"/>
              <a:ext cx="16" cy="16"/>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1" name="Google Shape;841;p39"/>
            <p:cNvSpPr/>
            <p:nvPr/>
          </p:nvSpPr>
          <p:spPr>
            <a:xfrm>
              <a:off x="6369043" y="4262648"/>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2" name="Google Shape;842;p39"/>
            <p:cNvSpPr/>
            <p:nvPr/>
          </p:nvSpPr>
          <p:spPr>
            <a:xfrm>
              <a:off x="7304271" y="3216616"/>
              <a:ext cx="14757" cy="7089"/>
            </a:xfrm>
            <a:custGeom>
              <a:avLst/>
              <a:gdLst/>
              <a:ahLst/>
              <a:cxnLst/>
              <a:rect l="l" t="t" r="r" b="b"/>
              <a:pathLst>
                <a:path w="918" h="441" extrusionOk="0">
                  <a:moveTo>
                    <a:pt x="917" y="0"/>
                  </a:moveTo>
                  <a:lnTo>
                    <a:pt x="917" y="0"/>
                  </a:lnTo>
                  <a:lnTo>
                    <a:pt x="1" y="440"/>
                  </a:lnTo>
                  <a:lnTo>
                    <a:pt x="1"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3" name="Google Shape;843;p39"/>
            <p:cNvSpPr/>
            <p:nvPr/>
          </p:nvSpPr>
          <p:spPr>
            <a:xfrm>
              <a:off x="7274805" y="3208948"/>
              <a:ext cx="14757" cy="14757"/>
            </a:xfrm>
            <a:custGeom>
              <a:avLst/>
              <a:gdLst/>
              <a:ahLst/>
              <a:cxnLst/>
              <a:rect l="l" t="t" r="r" b="b"/>
              <a:pathLst>
                <a:path w="918" h="918" extrusionOk="0">
                  <a:moveTo>
                    <a:pt x="917" y="477"/>
                  </a:moveTo>
                  <a:lnTo>
                    <a:pt x="917" y="1"/>
                  </a:lnTo>
                  <a:lnTo>
                    <a:pt x="917" y="1"/>
                  </a:lnTo>
                  <a:lnTo>
                    <a:pt x="917" y="477"/>
                  </a:lnTo>
                  <a:lnTo>
                    <a:pt x="1" y="917"/>
                  </a:lnTo>
                  <a:lnTo>
                    <a:pt x="1"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4" name="Google Shape;844;p39"/>
            <p:cNvSpPr/>
            <p:nvPr/>
          </p:nvSpPr>
          <p:spPr>
            <a:xfrm>
              <a:off x="7208801" y="3194223"/>
              <a:ext cx="14757" cy="29482"/>
            </a:xfrm>
            <a:custGeom>
              <a:avLst/>
              <a:gdLst/>
              <a:ahLst/>
              <a:cxnLst/>
              <a:rect l="l" t="t" r="r" b="b"/>
              <a:pathLst>
                <a:path w="918" h="1834" extrusionOk="0">
                  <a:moveTo>
                    <a:pt x="917" y="0"/>
                  </a:moveTo>
                  <a:lnTo>
                    <a:pt x="1" y="917"/>
                  </a:lnTo>
                  <a:lnTo>
                    <a:pt x="1" y="1833"/>
                  </a:lnTo>
                  <a:lnTo>
                    <a:pt x="441" y="917"/>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5" name="Google Shape;845;p39"/>
            <p:cNvSpPr/>
            <p:nvPr/>
          </p:nvSpPr>
          <p:spPr>
            <a:xfrm>
              <a:off x="7179336" y="3216616"/>
              <a:ext cx="7089" cy="7089"/>
            </a:xfrm>
            <a:custGeom>
              <a:avLst/>
              <a:gdLst/>
              <a:ahLst/>
              <a:cxnLst/>
              <a:rect l="l" t="t" r="r" b="b"/>
              <a:pathLst>
                <a:path w="441" h="441" extrusionOk="0">
                  <a:moveTo>
                    <a:pt x="441" y="0"/>
                  </a:moveTo>
                  <a:lnTo>
                    <a:pt x="441" y="0"/>
                  </a:lnTo>
                  <a:lnTo>
                    <a:pt x="1" y="440"/>
                  </a:lnTo>
                  <a:lnTo>
                    <a:pt x="1"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6" name="Google Shape;846;p39"/>
            <p:cNvSpPr/>
            <p:nvPr/>
          </p:nvSpPr>
          <p:spPr>
            <a:xfrm>
              <a:off x="7415076" y="3216616"/>
              <a:ext cx="7073" cy="7089"/>
            </a:xfrm>
            <a:custGeom>
              <a:avLst/>
              <a:gdLst/>
              <a:ahLst/>
              <a:cxnLst/>
              <a:rect l="l" t="t" r="r" b="b"/>
              <a:pathLst>
                <a:path w="440" h="441" extrusionOk="0">
                  <a:moveTo>
                    <a:pt x="440" y="0"/>
                  </a:moveTo>
                  <a:lnTo>
                    <a:pt x="440" y="0"/>
                  </a:lnTo>
                  <a:lnTo>
                    <a:pt x="0" y="440"/>
                  </a:lnTo>
                  <a:lnTo>
                    <a:pt x="0"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7" name="Google Shape;847;p39"/>
            <p:cNvSpPr/>
            <p:nvPr/>
          </p:nvSpPr>
          <p:spPr>
            <a:xfrm>
              <a:off x="7149870" y="3216616"/>
              <a:ext cx="21830" cy="16"/>
            </a:xfrm>
            <a:custGeom>
              <a:avLst/>
              <a:gdLst/>
              <a:ahLst/>
              <a:cxnLst/>
              <a:rect l="l" t="t" r="r" b="b"/>
              <a:pathLst>
                <a:path w="1358" h="1" extrusionOk="0">
                  <a:moveTo>
                    <a:pt x="1357" y="0"/>
                  </a:moveTo>
                  <a:lnTo>
                    <a:pt x="1357" y="0"/>
                  </a:lnTo>
                  <a:lnTo>
                    <a:pt x="917" y="0"/>
                  </a:lnTo>
                  <a:lnTo>
                    <a:pt x="1" y="0"/>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8" name="Google Shape;848;p39"/>
            <p:cNvSpPr/>
            <p:nvPr/>
          </p:nvSpPr>
          <p:spPr>
            <a:xfrm>
              <a:off x="7415076" y="3267879"/>
              <a:ext cx="7073" cy="16"/>
            </a:xfrm>
            <a:custGeom>
              <a:avLst/>
              <a:gdLst/>
              <a:ahLst/>
              <a:cxnLst/>
              <a:rect l="l" t="t" r="r" b="b"/>
              <a:pathLst>
                <a:path w="440" h="1" extrusionOk="0">
                  <a:moveTo>
                    <a:pt x="440" y="1"/>
                  </a:move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49" name="Google Shape;849;p39"/>
            <p:cNvSpPr/>
            <p:nvPr/>
          </p:nvSpPr>
          <p:spPr>
            <a:xfrm>
              <a:off x="7333736" y="3208948"/>
              <a:ext cx="22425" cy="7684"/>
            </a:xfrm>
            <a:custGeom>
              <a:avLst/>
              <a:gdLst/>
              <a:ahLst/>
              <a:cxnLst/>
              <a:rect l="l" t="t" r="r" b="b"/>
              <a:pathLst>
                <a:path w="1395" h="478" extrusionOk="0">
                  <a:moveTo>
                    <a:pt x="478" y="1"/>
                  </a:moveTo>
                  <a:lnTo>
                    <a:pt x="1394" y="1"/>
                  </a:lnTo>
                  <a:lnTo>
                    <a:pt x="1394" y="1"/>
                  </a:lnTo>
                  <a:lnTo>
                    <a:pt x="1394" y="1"/>
                  </a:lnTo>
                  <a:lnTo>
                    <a:pt x="478" y="1"/>
                  </a:lnTo>
                  <a:lnTo>
                    <a:pt x="478" y="477"/>
                  </a:lnTo>
                  <a:lnTo>
                    <a:pt x="1" y="477"/>
                  </a:lnTo>
                  <a:lnTo>
                    <a:pt x="478"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0" name="Google Shape;850;p39"/>
            <p:cNvSpPr/>
            <p:nvPr/>
          </p:nvSpPr>
          <p:spPr>
            <a:xfrm>
              <a:off x="7370869" y="3216616"/>
              <a:ext cx="16" cy="7089"/>
            </a:xfrm>
            <a:custGeom>
              <a:avLst/>
              <a:gdLst/>
              <a:ahLst/>
              <a:cxnLst/>
              <a:rect l="l" t="t" r="r" b="b"/>
              <a:pathLst>
                <a:path w="1" h="441" extrusionOk="0">
                  <a:moveTo>
                    <a:pt x="1" y="0"/>
                  </a:moveTo>
                  <a:lnTo>
                    <a:pt x="1" y="0"/>
                  </a:lnTo>
                  <a:lnTo>
                    <a:pt x="1" y="440"/>
                  </a:lnTo>
                  <a:lnTo>
                    <a:pt x="1"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1" name="Google Shape;851;p39"/>
            <p:cNvSpPr/>
            <p:nvPr/>
          </p:nvSpPr>
          <p:spPr>
            <a:xfrm>
              <a:off x="6773892" y="3231340"/>
              <a:ext cx="16" cy="7089"/>
            </a:xfrm>
            <a:custGeom>
              <a:avLst/>
              <a:gdLst/>
              <a:ahLst/>
              <a:cxnLst/>
              <a:rect l="l" t="t" r="r" b="b"/>
              <a:pathLst>
                <a:path w="1" h="441" extrusionOk="0">
                  <a:moveTo>
                    <a:pt x="1" y="44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2" name="Google Shape;852;p39"/>
            <p:cNvSpPr/>
            <p:nvPr/>
          </p:nvSpPr>
          <p:spPr>
            <a:xfrm>
              <a:off x="6493978" y="3246081"/>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3" name="Google Shape;853;p39"/>
            <p:cNvSpPr/>
            <p:nvPr/>
          </p:nvSpPr>
          <p:spPr>
            <a:xfrm>
              <a:off x="6855216" y="3223689"/>
              <a:ext cx="16" cy="16"/>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4" name="Google Shape;854;p39"/>
            <p:cNvSpPr/>
            <p:nvPr/>
          </p:nvSpPr>
          <p:spPr>
            <a:xfrm>
              <a:off x="6744427" y="3223689"/>
              <a:ext cx="16" cy="7668"/>
            </a:xfrm>
            <a:custGeom>
              <a:avLst/>
              <a:gdLst/>
              <a:ahLst/>
              <a:cxnLst/>
              <a:rect l="l" t="t" r="r" b="b"/>
              <a:pathLst>
                <a:path w="1" h="477" extrusionOk="0">
                  <a:moveTo>
                    <a:pt x="1" y="477"/>
                  </a:moveTo>
                  <a:lnTo>
                    <a:pt x="1" y="477"/>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5" name="Google Shape;855;p39"/>
            <p:cNvSpPr/>
            <p:nvPr/>
          </p:nvSpPr>
          <p:spPr>
            <a:xfrm>
              <a:off x="6538168" y="3208948"/>
              <a:ext cx="7684" cy="16"/>
            </a:xfrm>
            <a:custGeom>
              <a:avLst/>
              <a:gdLst/>
              <a:ahLst/>
              <a:cxnLst/>
              <a:rect l="l" t="t" r="r" b="b"/>
              <a:pathLst>
                <a:path w="478" h="1" extrusionOk="0">
                  <a:moveTo>
                    <a:pt x="1" y="1"/>
                  </a:move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6" name="Google Shape;856;p39"/>
            <p:cNvSpPr/>
            <p:nvPr/>
          </p:nvSpPr>
          <p:spPr>
            <a:xfrm>
              <a:off x="6943612" y="3113479"/>
              <a:ext cx="21830" cy="7089"/>
            </a:xfrm>
            <a:custGeom>
              <a:avLst/>
              <a:gdLst/>
              <a:ahLst/>
              <a:cxnLst/>
              <a:rect l="l" t="t" r="r" b="b"/>
              <a:pathLst>
                <a:path w="1358" h="441" extrusionOk="0">
                  <a:moveTo>
                    <a:pt x="917" y="1"/>
                  </a:moveTo>
                  <a:lnTo>
                    <a:pt x="1" y="441"/>
                  </a:lnTo>
                  <a:lnTo>
                    <a:pt x="1" y="441"/>
                  </a:lnTo>
                  <a:lnTo>
                    <a:pt x="13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7" name="Google Shape;857;p39"/>
            <p:cNvSpPr/>
            <p:nvPr/>
          </p:nvSpPr>
          <p:spPr>
            <a:xfrm>
              <a:off x="7002543" y="3098754"/>
              <a:ext cx="14757" cy="14741"/>
            </a:xfrm>
            <a:custGeom>
              <a:avLst/>
              <a:gdLst/>
              <a:ahLst/>
              <a:cxnLst/>
              <a:rect l="l" t="t" r="r" b="b"/>
              <a:pathLst>
                <a:path w="918" h="917" extrusionOk="0">
                  <a:moveTo>
                    <a:pt x="917" y="0"/>
                  </a:moveTo>
                  <a:lnTo>
                    <a:pt x="917" y="0"/>
                  </a:lnTo>
                  <a:lnTo>
                    <a:pt x="1" y="917"/>
                  </a:lnTo>
                  <a:lnTo>
                    <a:pt x="1"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8" name="Google Shape;858;p39"/>
            <p:cNvSpPr/>
            <p:nvPr/>
          </p:nvSpPr>
          <p:spPr>
            <a:xfrm>
              <a:off x="6965426" y="3105827"/>
              <a:ext cx="14741" cy="7668"/>
            </a:xfrm>
            <a:custGeom>
              <a:avLst/>
              <a:gdLst/>
              <a:ahLst/>
              <a:cxnLst/>
              <a:rect l="l" t="t" r="r" b="b"/>
              <a:pathLst>
                <a:path w="917" h="477" extrusionOk="0">
                  <a:moveTo>
                    <a:pt x="477" y="0"/>
                  </a:moveTo>
                  <a:lnTo>
                    <a:pt x="0" y="477"/>
                  </a:lnTo>
                  <a:lnTo>
                    <a:pt x="477" y="477"/>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59" name="Google Shape;859;p39"/>
            <p:cNvSpPr/>
            <p:nvPr/>
          </p:nvSpPr>
          <p:spPr>
            <a:xfrm>
              <a:off x="7090939" y="3157685"/>
              <a:ext cx="14757" cy="7089"/>
            </a:xfrm>
            <a:custGeom>
              <a:avLst/>
              <a:gdLst/>
              <a:ahLst/>
              <a:cxnLst/>
              <a:rect l="l" t="t" r="r" b="b"/>
              <a:pathLst>
                <a:path w="918" h="441" extrusionOk="0">
                  <a:moveTo>
                    <a:pt x="441" y="0"/>
                  </a:moveTo>
                  <a:lnTo>
                    <a:pt x="917" y="0"/>
                  </a:lnTo>
                  <a:lnTo>
                    <a:pt x="917" y="0"/>
                  </a:lnTo>
                  <a:lnTo>
                    <a:pt x="441" y="0"/>
                  </a:lnTo>
                  <a:lnTo>
                    <a:pt x="1" y="440"/>
                  </a:lnTo>
                  <a:lnTo>
                    <a:pt x="1"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0" name="Google Shape;860;p39"/>
            <p:cNvSpPr/>
            <p:nvPr/>
          </p:nvSpPr>
          <p:spPr>
            <a:xfrm>
              <a:off x="8092782" y="3879597"/>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1" name="Google Shape;861;p39"/>
            <p:cNvSpPr/>
            <p:nvPr/>
          </p:nvSpPr>
          <p:spPr>
            <a:xfrm>
              <a:off x="5683670" y="3002690"/>
              <a:ext cx="7668" cy="7684"/>
            </a:xfrm>
            <a:custGeom>
              <a:avLst/>
              <a:gdLst/>
              <a:ahLst/>
              <a:cxnLst/>
              <a:rect l="l" t="t" r="r" b="b"/>
              <a:pathLst>
                <a:path w="477" h="478" extrusionOk="0">
                  <a:moveTo>
                    <a:pt x="0" y="1"/>
                  </a:moveTo>
                  <a:lnTo>
                    <a:pt x="477" y="477"/>
                  </a:lnTo>
                  <a:lnTo>
                    <a:pt x="477"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2" name="Google Shape;862;p39"/>
            <p:cNvSpPr/>
            <p:nvPr/>
          </p:nvSpPr>
          <p:spPr>
            <a:xfrm>
              <a:off x="5706062" y="3010357"/>
              <a:ext cx="7089" cy="7089"/>
            </a:xfrm>
            <a:custGeom>
              <a:avLst/>
              <a:gdLst/>
              <a:ahLst/>
              <a:cxnLst/>
              <a:rect l="l" t="t" r="r" b="b"/>
              <a:pathLst>
                <a:path w="441" h="441" extrusionOk="0">
                  <a:moveTo>
                    <a:pt x="1" y="0"/>
                  </a:moveTo>
                  <a:lnTo>
                    <a:pt x="440" y="440"/>
                  </a:lnTo>
                  <a:lnTo>
                    <a:pt x="440"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3" name="Google Shape;863;p39"/>
            <p:cNvSpPr/>
            <p:nvPr/>
          </p:nvSpPr>
          <p:spPr>
            <a:xfrm>
              <a:off x="7591869" y="3680412"/>
              <a:ext cx="14741" cy="22409"/>
            </a:xfrm>
            <a:custGeom>
              <a:avLst/>
              <a:gdLst/>
              <a:ahLst/>
              <a:cxnLst/>
              <a:rect l="l" t="t" r="r" b="b"/>
              <a:pathLst>
                <a:path w="917" h="1394" extrusionOk="0">
                  <a:moveTo>
                    <a:pt x="440" y="917"/>
                  </a:moveTo>
                  <a:lnTo>
                    <a:pt x="917" y="0"/>
                  </a:lnTo>
                  <a:lnTo>
                    <a:pt x="917" y="0"/>
                  </a:lnTo>
                  <a:lnTo>
                    <a:pt x="440" y="917"/>
                  </a:lnTo>
                  <a:lnTo>
                    <a:pt x="0" y="1393"/>
                  </a:lnTo>
                  <a:lnTo>
                    <a:pt x="0" y="1393"/>
                  </a:lnTo>
                  <a:lnTo>
                    <a:pt x="0"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4" name="Google Shape;864;p39"/>
            <p:cNvSpPr/>
            <p:nvPr/>
          </p:nvSpPr>
          <p:spPr>
            <a:xfrm>
              <a:off x="7562403" y="3702804"/>
              <a:ext cx="7073" cy="21814"/>
            </a:xfrm>
            <a:custGeom>
              <a:avLst/>
              <a:gdLst/>
              <a:ahLst/>
              <a:cxnLst/>
              <a:rect l="l" t="t" r="r" b="b"/>
              <a:pathLst>
                <a:path w="440" h="1357" extrusionOk="0">
                  <a:moveTo>
                    <a:pt x="440" y="0"/>
                  </a:moveTo>
                  <a:lnTo>
                    <a:pt x="440" y="0"/>
                  </a:lnTo>
                  <a:lnTo>
                    <a:pt x="0" y="1357"/>
                  </a:lnTo>
                  <a:lnTo>
                    <a:pt x="0" y="13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5" name="Google Shape;865;p39"/>
            <p:cNvSpPr/>
            <p:nvPr/>
          </p:nvSpPr>
          <p:spPr>
            <a:xfrm>
              <a:off x="6295372" y="2863030"/>
              <a:ext cx="29482" cy="7089"/>
            </a:xfrm>
            <a:custGeom>
              <a:avLst/>
              <a:gdLst/>
              <a:ahLst/>
              <a:cxnLst/>
              <a:rect l="l" t="t" r="r" b="b"/>
              <a:pathLst>
                <a:path w="1834" h="441" extrusionOk="0">
                  <a:moveTo>
                    <a:pt x="1834" y="0"/>
                  </a:moveTo>
                  <a:lnTo>
                    <a:pt x="1" y="440"/>
                  </a:lnTo>
                  <a:lnTo>
                    <a:pt x="441" y="440"/>
                  </a:lnTo>
                  <a:lnTo>
                    <a:pt x="183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6" name="Google Shape;866;p39"/>
            <p:cNvSpPr/>
            <p:nvPr/>
          </p:nvSpPr>
          <p:spPr>
            <a:xfrm>
              <a:off x="8107506" y="3923787"/>
              <a:ext cx="7089" cy="7089"/>
            </a:xfrm>
            <a:custGeom>
              <a:avLst/>
              <a:gdLst/>
              <a:ahLst/>
              <a:cxnLst/>
              <a:rect l="l" t="t" r="r" b="b"/>
              <a:pathLst>
                <a:path w="441" h="441" extrusionOk="0">
                  <a:moveTo>
                    <a:pt x="1" y="1"/>
                  </a:moveTo>
                  <a:lnTo>
                    <a:pt x="441"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7" name="Google Shape;867;p39"/>
            <p:cNvSpPr/>
            <p:nvPr/>
          </p:nvSpPr>
          <p:spPr>
            <a:xfrm>
              <a:off x="7643132" y="3688063"/>
              <a:ext cx="37149" cy="7089"/>
            </a:xfrm>
            <a:custGeom>
              <a:avLst/>
              <a:gdLst/>
              <a:ahLst/>
              <a:cxnLst/>
              <a:rect l="l" t="t" r="r" b="b"/>
              <a:pathLst>
                <a:path w="2311" h="441" extrusionOk="0">
                  <a:moveTo>
                    <a:pt x="2310" y="1"/>
                  </a:moveTo>
                  <a:lnTo>
                    <a:pt x="2310" y="1"/>
                  </a:lnTo>
                  <a:lnTo>
                    <a:pt x="1" y="441"/>
                  </a:lnTo>
                  <a:lnTo>
                    <a:pt x="1" y="441"/>
                  </a:lnTo>
                  <a:lnTo>
                    <a:pt x="1"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8" name="Google Shape;868;p39"/>
            <p:cNvSpPr/>
            <p:nvPr/>
          </p:nvSpPr>
          <p:spPr>
            <a:xfrm>
              <a:off x="6619492" y="2700962"/>
              <a:ext cx="7089" cy="7089"/>
            </a:xfrm>
            <a:custGeom>
              <a:avLst/>
              <a:gdLst/>
              <a:ahLst/>
              <a:cxnLst/>
              <a:rect l="l" t="t" r="r" b="b"/>
              <a:pathLst>
                <a:path w="441" h="441" extrusionOk="0">
                  <a:moveTo>
                    <a:pt x="1" y="1"/>
                  </a:moveTo>
                  <a:lnTo>
                    <a:pt x="441" y="441"/>
                  </a:lnTo>
                  <a:lnTo>
                    <a:pt x="44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69" name="Google Shape;869;p39"/>
            <p:cNvSpPr/>
            <p:nvPr/>
          </p:nvSpPr>
          <p:spPr>
            <a:xfrm>
              <a:off x="7819925" y="3688063"/>
              <a:ext cx="44222" cy="14757"/>
            </a:xfrm>
            <a:custGeom>
              <a:avLst/>
              <a:gdLst/>
              <a:ahLst/>
              <a:cxnLst/>
              <a:rect l="l" t="t" r="r" b="b"/>
              <a:pathLst>
                <a:path w="2751" h="918" extrusionOk="0">
                  <a:moveTo>
                    <a:pt x="1394" y="917"/>
                  </a:moveTo>
                  <a:lnTo>
                    <a:pt x="1834" y="441"/>
                  </a:lnTo>
                  <a:lnTo>
                    <a:pt x="2750" y="1"/>
                  </a:lnTo>
                  <a:lnTo>
                    <a:pt x="2750" y="1"/>
                  </a:lnTo>
                  <a:lnTo>
                    <a:pt x="1834" y="441"/>
                  </a:lnTo>
                  <a:lnTo>
                    <a:pt x="1394" y="917"/>
                  </a:lnTo>
                  <a:lnTo>
                    <a:pt x="477" y="917"/>
                  </a:lnTo>
                  <a:lnTo>
                    <a:pt x="1" y="917"/>
                  </a:lnTo>
                  <a:lnTo>
                    <a:pt x="477"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0" name="Google Shape;870;p39"/>
            <p:cNvSpPr/>
            <p:nvPr/>
          </p:nvSpPr>
          <p:spPr>
            <a:xfrm>
              <a:off x="4998891" y="3960326"/>
              <a:ext cx="16" cy="16"/>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1" name="Google Shape;871;p39"/>
            <p:cNvSpPr/>
            <p:nvPr/>
          </p:nvSpPr>
          <p:spPr>
            <a:xfrm>
              <a:off x="5691337" y="3098754"/>
              <a:ext cx="14741" cy="21814"/>
            </a:xfrm>
            <a:custGeom>
              <a:avLst/>
              <a:gdLst/>
              <a:ahLst/>
              <a:cxnLst/>
              <a:rect l="l" t="t" r="r" b="b"/>
              <a:pathLst>
                <a:path w="917" h="1357" extrusionOk="0">
                  <a:moveTo>
                    <a:pt x="0" y="0"/>
                  </a:moveTo>
                  <a:lnTo>
                    <a:pt x="440" y="440"/>
                  </a:lnTo>
                  <a:lnTo>
                    <a:pt x="917" y="1357"/>
                  </a:lnTo>
                  <a:lnTo>
                    <a:pt x="917" y="44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2" name="Google Shape;872;p39"/>
            <p:cNvSpPr/>
            <p:nvPr/>
          </p:nvSpPr>
          <p:spPr>
            <a:xfrm>
              <a:off x="7768661" y="3688063"/>
              <a:ext cx="21814" cy="7089"/>
            </a:xfrm>
            <a:custGeom>
              <a:avLst/>
              <a:gdLst/>
              <a:ahLst/>
              <a:cxnLst/>
              <a:rect l="l" t="t" r="r" b="b"/>
              <a:pathLst>
                <a:path w="1357" h="441" extrusionOk="0">
                  <a:moveTo>
                    <a:pt x="1357" y="1"/>
                  </a:moveTo>
                  <a:lnTo>
                    <a:pt x="1357" y="1"/>
                  </a:lnTo>
                  <a:lnTo>
                    <a:pt x="0" y="441"/>
                  </a:lnTo>
                  <a:lnTo>
                    <a:pt x="0"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3" name="Google Shape;873;p39"/>
            <p:cNvSpPr/>
            <p:nvPr/>
          </p:nvSpPr>
          <p:spPr>
            <a:xfrm>
              <a:off x="7716803" y="3688063"/>
              <a:ext cx="37133" cy="7089"/>
            </a:xfrm>
            <a:custGeom>
              <a:avLst/>
              <a:gdLst/>
              <a:ahLst/>
              <a:cxnLst/>
              <a:rect l="l" t="t" r="r" b="b"/>
              <a:pathLst>
                <a:path w="2310" h="441" extrusionOk="0">
                  <a:moveTo>
                    <a:pt x="1833" y="1"/>
                  </a:moveTo>
                  <a:lnTo>
                    <a:pt x="2310" y="1"/>
                  </a:lnTo>
                  <a:lnTo>
                    <a:pt x="1833" y="1"/>
                  </a:lnTo>
                  <a:lnTo>
                    <a:pt x="477" y="441"/>
                  </a:lnTo>
                  <a:lnTo>
                    <a:pt x="0" y="441"/>
                  </a:lnTo>
                  <a:lnTo>
                    <a:pt x="477"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4" name="Google Shape;874;p39"/>
            <p:cNvSpPr/>
            <p:nvPr/>
          </p:nvSpPr>
          <p:spPr>
            <a:xfrm>
              <a:off x="7687338" y="3695136"/>
              <a:ext cx="7668" cy="16"/>
            </a:xfrm>
            <a:custGeom>
              <a:avLst/>
              <a:gdLst/>
              <a:ahLst/>
              <a:cxnLst/>
              <a:rect l="l" t="t" r="r" b="b"/>
              <a:pathLst>
                <a:path w="477" h="1" extrusionOk="0">
                  <a:moveTo>
                    <a:pt x="477" y="1"/>
                  </a:moveTo>
                  <a:lnTo>
                    <a:pt x="477" y="1"/>
                  </a:ln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5" name="Google Shape;875;p39"/>
            <p:cNvSpPr/>
            <p:nvPr/>
          </p:nvSpPr>
          <p:spPr>
            <a:xfrm>
              <a:off x="6597099" y="2722776"/>
              <a:ext cx="16" cy="7668"/>
            </a:xfrm>
            <a:custGeom>
              <a:avLst/>
              <a:gdLst/>
              <a:ahLst/>
              <a:cxnLst/>
              <a:rect l="l" t="t" r="r" b="b"/>
              <a:pathLst>
                <a:path w="1" h="477" extrusionOk="0">
                  <a:moveTo>
                    <a:pt x="1" y="0"/>
                  </a:moveTo>
                  <a:lnTo>
                    <a:pt x="1" y="477"/>
                  </a:lnTo>
                  <a:lnTo>
                    <a:pt x="1"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6" name="Google Shape;876;p39"/>
            <p:cNvSpPr/>
            <p:nvPr/>
          </p:nvSpPr>
          <p:spPr>
            <a:xfrm>
              <a:off x="6626565" y="2855362"/>
              <a:ext cx="14757" cy="14757"/>
            </a:xfrm>
            <a:custGeom>
              <a:avLst/>
              <a:gdLst/>
              <a:ahLst/>
              <a:cxnLst/>
              <a:rect l="l" t="t" r="r" b="b"/>
              <a:pathLst>
                <a:path w="918" h="918" extrusionOk="0">
                  <a:moveTo>
                    <a:pt x="1" y="1"/>
                  </a:moveTo>
                  <a:lnTo>
                    <a:pt x="477" y="477"/>
                  </a:lnTo>
                  <a:lnTo>
                    <a:pt x="917" y="917"/>
                  </a:lnTo>
                  <a:lnTo>
                    <a:pt x="917" y="477"/>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7" name="Google Shape;877;p39"/>
            <p:cNvSpPr/>
            <p:nvPr/>
          </p:nvSpPr>
          <p:spPr>
            <a:xfrm>
              <a:off x="6611840" y="2766966"/>
              <a:ext cx="14741" cy="16"/>
            </a:xfrm>
            <a:custGeom>
              <a:avLst/>
              <a:gdLst/>
              <a:ahLst/>
              <a:cxnLst/>
              <a:rect l="l" t="t" r="r" b="b"/>
              <a:pathLst>
                <a:path w="917" h="1" extrusionOk="0">
                  <a:moveTo>
                    <a:pt x="0" y="1"/>
                  </a:moveTo>
                  <a:lnTo>
                    <a:pt x="917" y="1"/>
                  </a:lnTo>
                  <a:lnTo>
                    <a:pt x="9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8" name="Google Shape;878;p39"/>
            <p:cNvSpPr/>
            <p:nvPr/>
          </p:nvSpPr>
          <p:spPr>
            <a:xfrm>
              <a:off x="6678423" y="2840638"/>
              <a:ext cx="21830" cy="16"/>
            </a:xfrm>
            <a:custGeom>
              <a:avLst/>
              <a:gdLst/>
              <a:ahLst/>
              <a:cxnLst/>
              <a:rect l="l" t="t" r="r" b="b"/>
              <a:pathLst>
                <a:path w="1358" h="1" extrusionOk="0">
                  <a:moveTo>
                    <a:pt x="1357" y="0"/>
                  </a:moveTo>
                  <a:lnTo>
                    <a:pt x="917" y="0"/>
                  </a:lnTo>
                  <a:lnTo>
                    <a:pt x="1" y="0"/>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79" name="Google Shape;879;p39"/>
            <p:cNvSpPr/>
            <p:nvPr/>
          </p:nvSpPr>
          <p:spPr>
            <a:xfrm>
              <a:off x="6884681" y="3046896"/>
              <a:ext cx="14757" cy="7668"/>
            </a:xfrm>
            <a:custGeom>
              <a:avLst/>
              <a:gdLst/>
              <a:ahLst/>
              <a:cxnLst/>
              <a:rect l="l" t="t" r="r" b="b"/>
              <a:pathLst>
                <a:path w="918" h="477" extrusionOk="0">
                  <a:moveTo>
                    <a:pt x="1" y="0"/>
                  </a:moveTo>
                  <a:lnTo>
                    <a:pt x="917" y="477"/>
                  </a:lnTo>
                  <a:lnTo>
                    <a:pt x="917"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0" name="Google Shape;880;p39"/>
            <p:cNvSpPr/>
            <p:nvPr/>
          </p:nvSpPr>
          <p:spPr>
            <a:xfrm>
              <a:off x="6611840" y="2737500"/>
              <a:ext cx="7668" cy="7684"/>
            </a:xfrm>
            <a:custGeom>
              <a:avLst/>
              <a:gdLst/>
              <a:ahLst/>
              <a:cxnLst/>
              <a:rect l="l" t="t" r="r" b="b"/>
              <a:pathLst>
                <a:path w="477" h="478" extrusionOk="0">
                  <a:moveTo>
                    <a:pt x="477" y="1"/>
                  </a:moveTo>
                  <a:lnTo>
                    <a:pt x="477" y="1"/>
                  </a:lnTo>
                  <a:lnTo>
                    <a:pt x="0" y="477"/>
                  </a:lnTo>
                  <a:lnTo>
                    <a:pt x="0"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1" name="Google Shape;881;p39"/>
            <p:cNvSpPr/>
            <p:nvPr/>
          </p:nvSpPr>
          <p:spPr>
            <a:xfrm>
              <a:off x="6811025" y="2936686"/>
              <a:ext cx="21814" cy="16"/>
            </a:xfrm>
            <a:custGeom>
              <a:avLst/>
              <a:gdLst/>
              <a:ahLst/>
              <a:cxnLst/>
              <a:rect l="l" t="t" r="r" b="b"/>
              <a:pathLst>
                <a:path w="1357" h="1" extrusionOk="0">
                  <a:moveTo>
                    <a:pt x="1357" y="1"/>
                  </a:moveTo>
                  <a:lnTo>
                    <a:pt x="1357" y="1"/>
                  </a:ln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2" name="Google Shape;882;p39"/>
            <p:cNvSpPr/>
            <p:nvPr/>
          </p:nvSpPr>
          <p:spPr>
            <a:xfrm>
              <a:off x="6729702" y="2840638"/>
              <a:ext cx="22409" cy="14741"/>
            </a:xfrm>
            <a:custGeom>
              <a:avLst/>
              <a:gdLst/>
              <a:ahLst/>
              <a:cxnLst/>
              <a:rect l="l" t="t" r="r" b="b"/>
              <a:pathLst>
                <a:path w="1394" h="917" extrusionOk="0">
                  <a:moveTo>
                    <a:pt x="477" y="917"/>
                  </a:moveTo>
                  <a:lnTo>
                    <a:pt x="1393" y="477"/>
                  </a:lnTo>
                  <a:lnTo>
                    <a:pt x="1393" y="0"/>
                  </a:lnTo>
                  <a:lnTo>
                    <a:pt x="1393" y="0"/>
                  </a:lnTo>
                  <a:lnTo>
                    <a:pt x="1393" y="477"/>
                  </a:lnTo>
                  <a:lnTo>
                    <a:pt x="477" y="917"/>
                  </a:lnTo>
                  <a:lnTo>
                    <a:pt x="0" y="917"/>
                  </a:lnTo>
                  <a:lnTo>
                    <a:pt x="0"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3" name="Google Shape;883;p39"/>
            <p:cNvSpPr/>
            <p:nvPr/>
          </p:nvSpPr>
          <p:spPr>
            <a:xfrm>
              <a:off x="4932292" y="3923787"/>
              <a:ext cx="14757" cy="7089"/>
            </a:xfrm>
            <a:custGeom>
              <a:avLst/>
              <a:gdLst/>
              <a:ahLst/>
              <a:cxnLst/>
              <a:rect l="l" t="t" r="r" b="b"/>
              <a:pathLst>
                <a:path w="918" h="441" extrusionOk="0">
                  <a:moveTo>
                    <a:pt x="1" y="1"/>
                  </a:moveTo>
                  <a:lnTo>
                    <a:pt x="917" y="44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4" name="Google Shape;884;p39"/>
            <p:cNvSpPr/>
            <p:nvPr/>
          </p:nvSpPr>
          <p:spPr>
            <a:xfrm>
              <a:off x="6877029" y="3046896"/>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5" name="Google Shape;885;p39"/>
            <p:cNvSpPr/>
            <p:nvPr/>
          </p:nvSpPr>
          <p:spPr>
            <a:xfrm>
              <a:off x="8136972" y="3650946"/>
              <a:ext cx="7089" cy="29482"/>
            </a:xfrm>
            <a:custGeom>
              <a:avLst/>
              <a:gdLst/>
              <a:ahLst/>
              <a:cxnLst/>
              <a:rect l="l" t="t" r="r" b="b"/>
              <a:pathLst>
                <a:path w="441" h="1834" extrusionOk="0">
                  <a:moveTo>
                    <a:pt x="441" y="1833"/>
                  </a:moveTo>
                  <a:lnTo>
                    <a:pt x="441" y="1833"/>
                  </a:lnTo>
                  <a:lnTo>
                    <a:pt x="1" y="917"/>
                  </a:lnTo>
                  <a:lnTo>
                    <a:pt x="441" y="0"/>
                  </a:lnTo>
                  <a:lnTo>
                    <a:pt x="441" y="0"/>
                  </a:lnTo>
                  <a:lnTo>
                    <a:pt x="1"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6" name="Google Shape;886;p39"/>
            <p:cNvSpPr/>
            <p:nvPr/>
          </p:nvSpPr>
          <p:spPr>
            <a:xfrm>
              <a:off x="6552909" y="2722776"/>
              <a:ext cx="14741" cy="14741"/>
            </a:xfrm>
            <a:custGeom>
              <a:avLst/>
              <a:gdLst/>
              <a:ahLst/>
              <a:cxnLst/>
              <a:rect l="l" t="t" r="r" b="b"/>
              <a:pathLst>
                <a:path w="917" h="917" extrusionOk="0">
                  <a:moveTo>
                    <a:pt x="0" y="0"/>
                  </a:moveTo>
                  <a:lnTo>
                    <a:pt x="0" y="0"/>
                  </a:lnTo>
                  <a:lnTo>
                    <a:pt x="917" y="917"/>
                  </a:lnTo>
                  <a:lnTo>
                    <a:pt x="917"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7" name="Google Shape;887;p39"/>
            <p:cNvSpPr/>
            <p:nvPr/>
          </p:nvSpPr>
          <p:spPr>
            <a:xfrm>
              <a:off x="6501630" y="2708035"/>
              <a:ext cx="14757" cy="7684"/>
            </a:xfrm>
            <a:custGeom>
              <a:avLst/>
              <a:gdLst/>
              <a:ahLst/>
              <a:cxnLst/>
              <a:rect l="l" t="t" r="r" b="b"/>
              <a:pathLst>
                <a:path w="918" h="478" extrusionOk="0">
                  <a:moveTo>
                    <a:pt x="1" y="1"/>
                  </a:moveTo>
                  <a:lnTo>
                    <a:pt x="1" y="1"/>
                  </a:lnTo>
                  <a:lnTo>
                    <a:pt x="917" y="477"/>
                  </a:lnTo>
                  <a:lnTo>
                    <a:pt x="917" y="477"/>
                  </a:lnTo>
                  <a:lnTo>
                    <a:pt x="917"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8" name="Google Shape;888;p39"/>
            <p:cNvSpPr/>
            <p:nvPr/>
          </p:nvSpPr>
          <p:spPr>
            <a:xfrm>
              <a:off x="6486905" y="2708035"/>
              <a:ext cx="14741" cy="7684"/>
            </a:xfrm>
            <a:custGeom>
              <a:avLst/>
              <a:gdLst/>
              <a:ahLst/>
              <a:cxnLst/>
              <a:rect l="l" t="t" r="r" b="b"/>
              <a:pathLst>
                <a:path w="917" h="478" extrusionOk="0">
                  <a:moveTo>
                    <a:pt x="0" y="1"/>
                  </a:moveTo>
                  <a:lnTo>
                    <a:pt x="0" y="1"/>
                  </a:lnTo>
                  <a:lnTo>
                    <a:pt x="440" y="477"/>
                  </a:lnTo>
                  <a:lnTo>
                    <a:pt x="917" y="477"/>
                  </a:lnTo>
                  <a:lnTo>
                    <a:pt x="917" y="477"/>
                  </a:lnTo>
                  <a:lnTo>
                    <a:pt x="440"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89" name="Google Shape;889;p39"/>
            <p:cNvSpPr/>
            <p:nvPr/>
          </p:nvSpPr>
          <p:spPr>
            <a:xfrm>
              <a:off x="6597099" y="2730427"/>
              <a:ext cx="14757" cy="16"/>
            </a:xfrm>
            <a:custGeom>
              <a:avLst/>
              <a:gdLst/>
              <a:ahLst/>
              <a:cxnLst/>
              <a:rect l="l" t="t" r="r" b="b"/>
              <a:pathLst>
                <a:path w="918" h="1" extrusionOk="0">
                  <a:moveTo>
                    <a:pt x="477" y="1"/>
                  </a:moveTo>
                  <a:lnTo>
                    <a:pt x="477" y="1"/>
                  </a:lnTo>
                  <a:lnTo>
                    <a:pt x="477" y="1"/>
                  </a:lnTo>
                  <a:lnTo>
                    <a:pt x="477" y="1"/>
                  </a:lnTo>
                  <a:lnTo>
                    <a:pt x="917" y="1"/>
                  </a:lnTo>
                  <a:lnTo>
                    <a:pt x="917"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90" name="Google Shape;890;p39"/>
            <p:cNvSpPr/>
            <p:nvPr/>
          </p:nvSpPr>
          <p:spPr>
            <a:xfrm>
              <a:off x="6523444" y="2715703"/>
              <a:ext cx="14741" cy="14741"/>
            </a:xfrm>
            <a:custGeom>
              <a:avLst/>
              <a:gdLst/>
              <a:ahLst/>
              <a:cxnLst/>
              <a:rect l="l" t="t" r="r" b="b"/>
              <a:pathLst>
                <a:path w="917" h="917" extrusionOk="0">
                  <a:moveTo>
                    <a:pt x="0" y="440"/>
                  </a:moveTo>
                  <a:lnTo>
                    <a:pt x="0" y="0"/>
                  </a:lnTo>
                  <a:lnTo>
                    <a:pt x="0" y="0"/>
                  </a:lnTo>
                  <a:lnTo>
                    <a:pt x="0" y="440"/>
                  </a:lnTo>
                  <a:lnTo>
                    <a:pt x="477" y="917"/>
                  </a:lnTo>
                  <a:lnTo>
                    <a:pt x="917" y="917"/>
                  </a:lnTo>
                  <a:lnTo>
                    <a:pt x="477"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91" name="Google Shape;891;p39"/>
            <p:cNvSpPr/>
            <p:nvPr/>
          </p:nvSpPr>
          <p:spPr>
            <a:xfrm>
              <a:off x="7923062" y="3791201"/>
              <a:ext cx="22409" cy="16"/>
            </a:xfrm>
            <a:custGeom>
              <a:avLst/>
              <a:gdLst/>
              <a:ahLst/>
              <a:cxnLst/>
              <a:rect l="l" t="t" r="r" b="b"/>
              <a:pathLst>
                <a:path w="1394" h="1" extrusionOk="0">
                  <a:moveTo>
                    <a:pt x="0" y="0"/>
                  </a:moveTo>
                  <a:lnTo>
                    <a:pt x="0" y="0"/>
                  </a:lnTo>
                  <a:lnTo>
                    <a:pt x="917" y="0"/>
                  </a:lnTo>
                  <a:lnTo>
                    <a:pt x="1393" y="0"/>
                  </a:lnTo>
                  <a:lnTo>
                    <a:pt x="1393" y="0"/>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92" name="Google Shape;892;p39"/>
            <p:cNvSpPr/>
            <p:nvPr/>
          </p:nvSpPr>
          <p:spPr>
            <a:xfrm>
              <a:off x="8019110" y="3850131"/>
              <a:ext cx="14757" cy="7089"/>
            </a:xfrm>
            <a:custGeom>
              <a:avLst/>
              <a:gdLst/>
              <a:ahLst/>
              <a:cxnLst/>
              <a:rect l="l" t="t" r="r" b="b"/>
              <a:pathLst>
                <a:path w="918" h="441" extrusionOk="0">
                  <a:moveTo>
                    <a:pt x="1" y="440"/>
                  </a:move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93" name="Google Shape;893;p39"/>
            <p:cNvSpPr/>
            <p:nvPr/>
          </p:nvSpPr>
          <p:spPr>
            <a:xfrm>
              <a:off x="7967252" y="3695136"/>
              <a:ext cx="22409" cy="7684"/>
            </a:xfrm>
            <a:custGeom>
              <a:avLst/>
              <a:gdLst/>
              <a:ahLst/>
              <a:cxnLst/>
              <a:rect l="l" t="t" r="r" b="b"/>
              <a:pathLst>
                <a:path w="1394" h="478" extrusionOk="0">
                  <a:moveTo>
                    <a:pt x="917" y="1"/>
                  </a:moveTo>
                  <a:lnTo>
                    <a:pt x="1394" y="1"/>
                  </a:lnTo>
                  <a:lnTo>
                    <a:pt x="917" y="1"/>
                  </a:lnTo>
                  <a:lnTo>
                    <a:pt x="1" y="477"/>
                  </a:lnTo>
                  <a:lnTo>
                    <a:pt x="1"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94" name="Google Shape;894;p39"/>
            <p:cNvSpPr/>
            <p:nvPr/>
          </p:nvSpPr>
          <p:spPr>
            <a:xfrm>
              <a:off x="7915989" y="3798274"/>
              <a:ext cx="7089" cy="16"/>
            </a:xfrm>
            <a:custGeom>
              <a:avLst/>
              <a:gdLst/>
              <a:ahLst/>
              <a:cxnLst/>
              <a:rect l="l" t="t" r="r" b="b"/>
              <a:pathLst>
                <a:path w="441" h="1" extrusionOk="0">
                  <a:moveTo>
                    <a:pt x="0" y="0"/>
                  </a:moveTo>
                  <a:lnTo>
                    <a:pt x="440" y="0"/>
                  </a:lnTo>
                  <a:lnTo>
                    <a:pt x="4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95" name="Google Shape;895;p39"/>
            <p:cNvSpPr/>
            <p:nvPr/>
          </p:nvSpPr>
          <p:spPr>
            <a:xfrm>
              <a:off x="8011458" y="3695136"/>
              <a:ext cx="7668" cy="16"/>
            </a:xfrm>
            <a:custGeom>
              <a:avLst/>
              <a:gdLst/>
              <a:ahLst/>
              <a:cxnLst/>
              <a:rect l="l" t="t" r="r" b="b"/>
              <a:pathLst>
                <a:path w="477" h="1" extrusionOk="0">
                  <a:moveTo>
                    <a:pt x="0" y="1"/>
                  </a:moveTo>
                  <a:lnTo>
                    <a:pt x="0" y="1"/>
                  </a:lnTo>
                  <a:lnTo>
                    <a:pt x="477" y="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96" name="Google Shape;896;p39"/>
            <p:cNvSpPr/>
            <p:nvPr/>
          </p:nvSpPr>
          <p:spPr>
            <a:xfrm>
              <a:off x="7967252" y="3746994"/>
              <a:ext cx="22409" cy="14757"/>
            </a:xfrm>
            <a:custGeom>
              <a:avLst/>
              <a:gdLst/>
              <a:ahLst/>
              <a:cxnLst/>
              <a:rect l="l" t="t" r="r" b="b"/>
              <a:pathLst>
                <a:path w="1394" h="918" extrusionOk="0">
                  <a:moveTo>
                    <a:pt x="1" y="1"/>
                  </a:moveTo>
                  <a:lnTo>
                    <a:pt x="1" y="1"/>
                  </a:lnTo>
                  <a:lnTo>
                    <a:pt x="917" y="917"/>
                  </a:lnTo>
                  <a:lnTo>
                    <a:pt x="1394" y="917"/>
                  </a:lnTo>
                  <a:lnTo>
                    <a:pt x="917"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97" name="Google Shape;897;p39"/>
            <p:cNvSpPr/>
            <p:nvPr/>
          </p:nvSpPr>
          <p:spPr>
            <a:xfrm>
              <a:off x="7996717" y="3761735"/>
              <a:ext cx="14757" cy="7089"/>
            </a:xfrm>
            <a:custGeom>
              <a:avLst/>
              <a:gdLst/>
              <a:ahLst/>
              <a:cxnLst/>
              <a:rect l="l" t="t" r="r" b="b"/>
              <a:pathLst>
                <a:path w="918" h="441" extrusionOk="0">
                  <a:moveTo>
                    <a:pt x="1" y="0"/>
                  </a:moveTo>
                  <a:lnTo>
                    <a:pt x="917" y="440"/>
                  </a:lnTo>
                  <a:lnTo>
                    <a:pt x="917"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98" name="Google Shape;898;p39"/>
            <p:cNvSpPr/>
            <p:nvPr/>
          </p:nvSpPr>
          <p:spPr>
            <a:xfrm>
              <a:off x="7945454" y="3768808"/>
              <a:ext cx="7089" cy="7668"/>
            </a:xfrm>
            <a:custGeom>
              <a:avLst/>
              <a:gdLst/>
              <a:ahLst/>
              <a:cxnLst/>
              <a:rect l="l" t="t" r="r" b="b"/>
              <a:pathLst>
                <a:path w="441" h="477" extrusionOk="0">
                  <a:moveTo>
                    <a:pt x="0" y="477"/>
                  </a:moveTo>
                  <a:lnTo>
                    <a:pt x="4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899" name="Google Shape;899;p39"/>
            <p:cNvSpPr/>
            <p:nvPr/>
          </p:nvSpPr>
          <p:spPr>
            <a:xfrm>
              <a:off x="8092782" y="3894322"/>
              <a:ext cx="7089" cy="16"/>
            </a:xfrm>
            <a:custGeom>
              <a:avLst/>
              <a:gdLst/>
              <a:ahLst/>
              <a:cxnLst/>
              <a:rect l="l" t="t" r="r" b="b"/>
              <a:pathLst>
                <a:path w="441" h="1" extrusionOk="0">
                  <a:moveTo>
                    <a:pt x="440" y="1"/>
                  </a:moveTo>
                  <a:lnTo>
                    <a:pt x="440" y="1"/>
                  </a:ln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00" name="Google Shape;900;p39"/>
            <p:cNvSpPr/>
            <p:nvPr/>
          </p:nvSpPr>
          <p:spPr>
            <a:xfrm>
              <a:off x="8019110" y="3827739"/>
              <a:ext cx="7089" cy="16"/>
            </a:xfrm>
            <a:custGeom>
              <a:avLst/>
              <a:gdLst/>
              <a:ahLst/>
              <a:cxnLst/>
              <a:rect l="l" t="t" r="r" b="b"/>
              <a:pathLst>
                <a:path w="441" h="1" extrusionOk="0">
                  <a:moveTo>
                    <a:pt x="441" y="0"/>
                  </a:move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01" name="Google Shape;901;p39"/>
            <p:cNvSpPr/>
            <p:nvPr/>
          </p:nvSpPr>
          <p:spPr>
            <a:xfrm>
              <a:off x="8070389" y="3879597"/>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02" name="Google Shape;902;p39"/>
            <p:cNvSpPr/>
            <p:nvPr/>
          </p:nvSpPr>
          <p:spPr>
            <a:xfrm>
              <a:off x="8099855" y="3709877"/>
              <a:ext cx="22409" cy="7668"/>
            </a:xfrm>
            <a:custGeom>
              <a:avLst/>
              <a:gdLst/>
              <a:ahLst/>
              <a:cxnLst/>
              <a:rect l="l" t="t" r="r" b="b"/>
              <a:pathLst>
                <a:path w="1394" h="477" extrusionOk="0">
                  <a:moveTo>
                    <a:pt x="1393" y="0"/>
                  </a:moveTo>
                  <a:lnTo>
                    <a:pt x="0" y="477"/>
                  </a:lnTo>
                  <a:lnTo>
                    <a:pt x="477" y="477"/>
                  </a:lnTo>
                  <a:lnTo>
                    <a:pt x="139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03" name="Google Shape;903;p39"/>
            <p:cNvSpPr/>
            <p:nvPr/>
          </p:nvSpPr>
          <p:spPr>
            <a:xfrm>
              <a:off x="7937786" y="3673339"/>
              <a:ext cx="7684" cy="16"/>
            </a:xfrm>
            <a:custGeom>
              <a:avLst/>
              <a:gdLst/>
              <a:ahLst/>
              <a:cxnLst/>
              <a:rect l="l" t="t" r="r" b="b"/>
              <a:pathLst>
                <a:path w="478" h="1" extrusionOk="0">
                  <a:moveTo>
                    <a:pt x="477" y="0"/>
                  </a:move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04" name="Google Shape;904;p39"/>
            <p:cNvSpPr/>
            <p:nvPr/>
          </p:nvSpPr>
          <p:spPr>
            <a:xfrm>
              <a:off x="4416654" y="4254980"/>
              <a:ext cx="7668" cy="16"/>
            </a:xfrm>
            <a:custGeom>
              <a:avLst/>
              <a:gdLst/>
              <a:ahLst/>
              <a:cxnLst/>
              <a:rect l="l" t="t" r="r" b="b"/>
              <a:pathLst>
                <a:path w="477" h="1" extrusionOk="0">
                  <a:moveTo>
                    <a:pt x="0" y="1"/>
                  </a:moveTo>
                  <a:lnTo>
                    <a:pt x="477" y="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05" name="Google Shape;905;p39"/>
            <p:cNvSpPr/>
            <p:nvPr/>
          </p:nvSpPr>
          <p:spPr>
            <a:xfrm>
              <a:off x="4460844" y="4107653"/>
              <a:ext cx="22409" cy="7684"/>
            </a:xfrm>
            <a:custGeom>
              <a:avLst/>
              <a:gdLst/>
              <a:ahLst/>
              <a:cxnLst/>
              <a:rect l="l" t="t" r="r" b="b"/>
              <a:pathLst>
                <a:path w="1394" h="478" extrusionOk="0">
                  <a:moveTo>
                    <a:pt x="1" y="1"/>
                  </a:moveTo>
                  <a:lnTo>
                    <a:pt x="1" y="477"/>
                  </a:lnTo>
                  <a:lnTo>
                    <a:pt x="1394" y="477"/>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06" name="Google Shape;906;p39"/>
            <p:cNvSpPr/>
            <p:nvPr/>
          </p:nvSpPr>
          <p:spPr>
            <a:xfrm>
              <a:off x="4505051" y="4063463"/>
              <a:ext cx="14741" cy="7668"/>
            </a:xfrm>
            <a:custGeom>
              <a:avLst/>
              <a:gdLst/>
              <a:ahLst/>
              <a:cxnLst/>
              <a:rect l="l" t="t" r="r" b="b"/>
              <a:pathLst>
                <a:path w="917" h="477" extrusionOk="0">
                  <a:moveTo>
                    <a:pt x="0" y="0"/>
                  </a:moveTo>
                  <a:lnTo>
                    <a:pt x="0" y="477"/>
                  </a:lnTo>
                  <a:lnTo>
                    <a:pt x="477" y="477"/>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07" name="Google Shape;907;p39"/>
            <p:cNvSpPr/>
            <p:nvPr/>
          </p:nvSpPr>
          <p:spPr>
            <a:xfrm>
              <a:off x="7915989" y="3673339"/>
              <a:ext cx="14741" cy="14741"/>
            </a:xfrm>
            <a:custGeom>
              <a:avLst/>
              <a:gdLst/>
              <a:ahLst/>
              <a:cxnLst/>
              <a:rect l="l" t="t" r="r" b="b"/>
              <a:pathLst>
                <a:path w="917" h="917" extrusionOk="0">
                  <a:moveTo>
                    <a:pt x="917" y="440"/>
                  </a:moveTo>
                  <a:lnTo>
                    <a:pt x="917" y="0"/>
                  </a:lnTo>
                  <a:lnTo>
                    <a:pt x="917" y="0"/>
                  </a:lnTo>
                  <a:lnTo>
                    <a:pt x="917" y="440"/>
                  </a:lnTo>
                  <a:lnTo>
                    <a:pt x="0" y="917"/>
                  </a:lnTo>
                  <a:lnTo>
                    <a:pt x="0"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08" name="Google Shape;908;p39"/>
            <p:cNvSpPr/>
            <p:nvPr/>
          </p:nvSpPr>
          <p:spPr>
            <a:xfrm>
              <a:off x="4439047" y="4210790"/>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09" name="Google Shape;909;p39"/>
            <p:cNvSpPr/>
            <p:nvPr/>
          </p:nvSpPr>
          <p:spPr>
            <a:xfrm>
              <a:off x="4424306" y="4247907"/>
              <a:ext cx="14757" cy="16"/>
            </a:xfrm>
            <a:custGeom>
              <a:avLst/>
              <a:gdLst/>
              <a:ahLst/>
              <a:cxnLst/>
              <a:rect l="l" t="t" r="r" b="b"/>
              <a:pathLst>
                <a:path w="918" h="1" extrusionOk="0">
                  <a:moveTo>
                    <a:pt x="1" y="1"/>
                  </a:moveTo>
                  <a:lnTo>
                    <a:pt x="1" y="1"/>
                  </a:lnTo>
                  <a:lnTo>
                    <a:pt x="441" y="1"/>
                  </a:lnTo>
                  <a:lnTo>
                    <a:pt x="917" y="1"/>
                  </a:lnTo>
                  <a:lnTo>
                    <a:pt x="917" y="1"/>
                  </a:lnTo>
                  <a:lnTo>
                    <a:pt x="44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10" name="Google Shape;910;p39"/>
            <p:cNvSpPr/>
            <p:nvPr/>
          </p:nvSpPr>
          <p:spPr>
            <a:xfrm>
              <a:off x="4542168" y="3989791"/>
              <a:ext cx="7089" cy="7684"/>
            </a:xfrm>
            <a:custGeom>
              <a:avLst/>
              <a:gdLst/>
              <a:ahLst/>
              <a:cxnLst/>
              <a:rect l="l" t="t" r="r" b="b"/>
              <a:pathLst>
                <a:path w="441" h="478" extrusionOk="0">
                  <a:moveTo>
                    <a:pt x="1" y="1"/>
                  </a:moveTo>
                  <a:lnTo>
                    <a:pt x="1" y="477"/>
                  </a:lnTo>
                  <a:lnTo>
                    <a:pt x="441" y="477"/>
                  </a:lnTo>
                  <a:lnTo>
                    <a:pt x="44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11" name="Google Shape;911;p39"/>
            <p:cNvSpPr/>
            <p:nvPr/>
          </p:nvSpPr>
          <p:spPr>
            <a:xfrm>
              <a:off x="4446120" y="4233183"/>
              <a:ext cx="7668" cy="7089"/>
            </a:xfrm>
            <a:custGeom>
              <a:avLst/>
              <a:gdLst/>
              <a:ahLst/>
              <a:cxnLst/>
              <a:rect l="l" t="t" r="r" b="b"/>
              <a:pathLst>
                <a:path w="477" h="441" extrusionOk="0">
                  <a:moveTo>
                    <a:pt x="477" y="0"/>
                  </a:moveTo>
                  <a:lnTo>
                    <a:pt x="0" y="440"/>
                  </a:lnTo>
                  <a:lnTo>
                    <a:pt x="477" y="440"/>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12" name="Google Shape;912;p39"/>
            <p:cNvSpPr/>
            <p:nvPr/>
          </p:nvSpPr>
          <p:spPr>
            <a:xfrm>
              <a:off x="4453771" y="4188976"/>
              <a:ext cx="7089" cy="16"/>
            </a:xfrm>
            <a:custGeom>
              <a:avLst/>
              <a:gdLst/>
              <a:ahLst/>
              <a:cxnLst/>
              <a:rect l="l" t="t" r="r" b="b"/>
              <a:pathLst>
                <a:path w="441" h="1" extrusionOk="0">
                  <a:moveTo>
                    <a:pt x="1" y="1"/>
                  </a:moveTo>
                  <a:lnTo>
                    <a:pt x="1" y="1"/>
                  </a:lnTo>
                  <a:lnTo>
                    <a:pt x="441" y="1"/>
                  </a:lnTo>
                  <a:lnTo>
                    <a:pt x="44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13" name="Google Shape;913;p39"/>
            <p:cNvSpPr/>
            <p:nvPr/>
          </p:nvSpPr>
          <p:spPr>
            <a:xfrm>
              <a:off x="4549241" y="3982718"/>
              <a:ext cx="14757" cy="16"/>
            </a:xfrm>
            <a:custGeom>
              <a:avLst/>
              <a:gdLst/>
              <a:ahLst/>
              <a:cxnLst/>
              <a:rect l="l" t="t" r="r" b="b"/>
              <a:pathLst>
                <a:path w="918" h="1" extrusionOk="0">
                  <a:moveTo>
                    <a:pt x="1" y="1"/>
                  </a:moveTo>
                  <a:lnTo>
                    <a:pt x="1" y="1"/>
                  </a:lnTo>
                  <a:lnTo>
                    <a:pt x="477" y="1"/>
                  </a:lnTo>
                  <a:lnTo>
                    <a:pt x="917" y="1"/>
                  </a:lnTo>
                  <a:lnTo>
                    <a:pt x="917" y="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14" name="Google Shape;914;p39"/>
            <p:cNvSpPr/>
            <p:nvPr/>
          </p:nvSpPr>
          <p:spPr>
            <a:xfrm>
              <a:off x="4453771" y="3871929"/>
              <a:ext cx="16" cy="7684"/>
            </a:xfrm>
            <a:custGeom>
              <a:avLst/>
              <a:gdLst/>
              <a:ahLst/>
              <a:cxnLst/>
              <a:rect l="l" t="t" r="r" b="b"/>
              <a:pathLst>
                <a:path w="1" h="478" extrusionOk="0">
                  <a:moveTo>
                    <a:pt x="1" y="1"/>
                  </a:moveTo>
                  <a:lnTo>
                    <a:pt x="1" y="1"/>
                  </a:lnTo>
                  <a:lnTo>
                    <a:pt x="1" y="477"/>
                  </a:lnTo>
                  <a:lnTo>
                    <a:pt x="1"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15" name="Google Shape;915;p39"/>
            <p:cNvSpPr/>
            <p:nvPr/>
          </p:nvSpPr>
          <p:spPr>
            <a:xfrm>
              <a:off x="7886523" y="3673339"/>
              <a:ext cx="14741" cy="14741"/>
            </a:xfrm>
            <a:custGeom>
              <a:avLst/>
              <a:gdLst/>
              <a:ahLst/>
              <a:cxnLst/>
              <a:rect l="l" t="t" r="r" b="b"/>
              <a:pathLst>
                <a:path w="917" h="917" extrusionOk="0">
                  <a:moveTo>
                    <a:pt x="440" y="0"/>
                  </a:moveTo>
                  <a:lnTo>
                    <a:pt x="440" y="440"/>
                  </a:lnTo>
                  <a:lnTo>
                    <a:pt x="0" y="917"/>
                  </a:lnTo>
                  <a:lnTo>
                    <a:pt x="440" y="917"/>
                  </a:lnTo>
                  <a:lnTo>
                    <a:pt x="917" y="440"/>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16" name="Google Shape;916;p39"/>
            <p:cNvSpPr/>
            <p:nvPr/>
          </p:nvSpPr>
          <p:spPr>
            <a:xfrm>
              <a:off x="4534516" y="3916135"/>
              <a:ext cx="16" cy="7668"/>
            </a:xfrm>
            <a:custGeom>
              <a:avLst/>
              <a:gdLst/>
              <a:ahLst/>
              <a:cxnLst/>
              <a:rect l="l" t="t" r="r" b="b"/>
              <a:pathLst>
                <a:path w="1" h="477" extrusionOk="0">
                  <a:moveTo>
                    <a:pt x="0" y="0"/>
                  </a:moveTo>
                  <a:lnTo>
                    <a:pt x="0" y="0"/>
                  </a:lnTo>
                  <a:lnTo>
                    <a:pt x="0" y="477"/>
                  </a:lnTo>
                  <a:lnTo>
                    <a:pt x="0"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17" name="Google Shape;917;p39"/>
            <p:cNvSpPr/>
            <p:nvPr/>
          </p:nvSpPr>
          <p:spPr>
            <a:xfrm>
              <a:off x="4563982" y="3975066"/>
              <a:ext cx="14741" cy="16"/>
            </a:xfrm>
            <a:custGeom>
              <a:avLst/>
              <a:gdLst/>
              <a:ahLst/>
              <a:cxnLst/>
              <a:rect l="l" t="t" r="r" b="b"/>
              <a:pathLst>
                <a:path w="917" h="1" extrusionOk="0">
                  <a:moveTo>
                    <a:pt x="0" y="0"/>
                  </a:moveTo>
                  <a:lnTo>
                    <a:pt x="0" y="0"/>
                  </a:lnTo>
                  <a:lnTo>
                    <a:pt x="477" y="0"/>
                  </a:lnTo>
                  <a:lnTo>
                    <a:pt x="917" y="0"/>
                  </a:lnTo>
                  <a:lnTo>
                    <a:pt x="917" y="0"/>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18" name="Google Shape;918;p39"/>
            <p:cNvSpPr/>
            <p:nvPr/>
          </p:nvSpPr>
          <p:spPr>
            <a:xfrm>
              <a:off x="4578706" y="3967993"/>
              <a:ext cx="7684" cy="16"/>
            </a:xfrm>
            <a:custGeom>
              <a:avLst/>
              <a:gdLst/>
              <a:ahLst/>
              <a:cxnLst/>
              <a:rect l="l" t="t" r="r" b="b"/>
              <a:pathLst>
                <a:path w="478" h="1" extrusionOk="0">
                  <a:moveTo>
                    <a:pt x="1" y="0"/>
                  </a:moveTo>
                  <a:lnTo>
                    <a:pt x="477" y="0"/>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19" name="Google Shape;919;p39"/>
            <p:cNvSpPr/>
            <p:nvPr/>
          </p:nvSpPr>
          <p:spPr>
            <a:xfrm>
              <a:off x="8078041" y="3717529"/>
              <a:ext cx="7089" cy="16"/>
            </a:xfrm>
            <a:custGeom>
              <a:avLst/>
              <a:gdLst/>
              <a:ahLst/>
              <a:cxnLst/>
              <a:rect l="l" t="t" r="r" b="b"/>
              <a:pathLst>
                <a:path w="441" h="1" extrusionOk="0">
                  <a:moveTo>
                    <a:pt x="441" y="1"/>
                  </a:moveTo>
                  <a:lnTo>
                    <a:pt x="1"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20" name="Google Shape;920;p39"/>
            <p:cNvSpPr/>
            <p:nvPr/>
          </p:nvSpPr>
          <p:spPr>
            <a:xfrm>
              <a:off x="5993065" y="3717529"/>
              <a:ext cx="7668" cy="16"/>
            </a:xfrm>
            <a:custGeom>
              <a:avLst/>
              <a:gdLst/>
              <a:ahLst/>
              <a:cxnLst/>
              <a:rect l="l" t="t" r="r" b="b"/>
              <a:pathLst>
                <a:path w="477" h="1" extrusionOk="0">
                  <a:moveTo>
                    <a:pt x="0" y="1"/>
                  </a:move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21" name="Google Shape;921;p39"/>
            <p:cNvSpPr/>
            <p:nvPr/>
          </p:nvSpPr>
          <p:spPr>
            <a:xfrm>
              <a:off x="6302445" y="3732270"/>
              <a:ext cx="7684" cy="7089"/>
            </a:xfrm>
            <a:custGeom>
              <a:avLst/>
              <a:gdLst/>
              <a:ahLst/>
              <a:cxnLst/>
              <a:rect l="l" t="t" r="r" b="b"/>
              <a:pathLst>
                <a:path w="478" h="441" extrusionOk="0">
                  <a:moveTo>
                    <a:pt x="1" y="440"/>
                  </a:moveTo>
                  <a:lnTo>
                    <a:pt x="1" y="440"/>
                  </a:lnTo>
                  <a:lnTo>
                    <a:pt x="477" y="0"/>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22" name="Google Shape;922;p39"/>
            <p:cNvSpPr/>
            <p:nvPr/>
          </p:nvSpPr>
          <p:spPr>
            <a:xfrm>
              <a:off x="5941786" y="3739343"/>
              <a:ext cx="7089" cy="16"/>
            </a:xfrm>
            <a:custGeom>
              <a:avLst/>
              <a:gdLst/>
              <a:ahLst/>
              <a:cxnLst/>
              <a:rect l="l" t="t" r="r" b="b"/>
              <a:pathLst>
                <a:path w="441" h="1" extrusionOk="0">
                  <a:moveTo>
                    <a:pt x="1" y="0"/>
                  </a:moveTo>
                  <a:lnTo>
                    <a:pt x="441" y="0"/>
                  </a:lnTo>
                  <a:lnTo>
                    <a:pt x="441" y="0"/>
                  </a:lnTo>
                  <a:lnTo>
                    <a:pt x="4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23" name="Google Shape;923;p39"/>
            <p:cNvSpPr/>
            <p:nvPr/>
          </p:nvSpPr>
          <p:spPr>
            <a:xfrm>
              <a:off x="6007790" y="3717529"/>
              <a:ext cx="14757" cy="16"/>
            </a:xfrm>
            <a:custGeom>
              <a:avLst/>
              <a:gdLst/>
              <a:ahLst/>
              <a:cxnLst/>
              <a:rect l="l" t="t" r="r" b="b"/>
              <a:pathLst>
                <a:path w="918" h="1" extrusionOk="0">
                  <a:moveTo>
                    <a:pt x="1" y="1"/>
                  </a:moveTo>
                  <a:lnTo>
                    <a:pt x="917" y="1"/>
                  </a:lnTo>
                  <a:lnTo>
                    <a:pt x="917" y="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24" name="Google Shape;924;p39"/>
            <p:cNvSpPr/>
            <p:nvPr/>
          </p:nvSpPr>
          <p:spPr>
            <a:xfrm>
              <a:off x="5830997" y="3702804"/>
              <a:ext cx="7684" cy="14741"/>
            </a:xfrm>
            <a:custGeom>
              <a:avLst/>
              <a:gdLst/>
              <a:ahLst/>
              <a:cxnLst/>
              <a:rect l="l" t="t" r="r" b="b"/>
              <a:pathLst>
                <a:path w="478" h="917" extrusionOk="0">
                  <a:moveTo>
                    <a:pt x="0" y="0"/>
                  </a:moveTo>
                  <a:lnTo>
                    <a:pt x="0" y="0"/>
                  </a:lnTo>
                  <a:lnTo>
                    <a:pt x="0" y="440"/>
                  </a:lnTo>
                  <a:lnTo>
                    <a:pt x="477" y="917"/>
                  </a:lnTo>
                  <a:lnTo>
                    <a:pt x="477" y="917"/>
                  </a:lnTo>
                  <a:lnTo>
                    <a:pt x="0"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25" name="Google Shape;925;p39"/>
            <p:cNvSpPr/>
            <p:nvPr/>
          </p:nvSpPr>
          <p:spPr>
            <a:xfrm>
              <a:off x="5889928" y="3724602"/>
              <a:ext cx="16" cy="16"/>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26" name="Google Shape;926;p39"/>
            <p:cNvSpPr/>
            <p:nvPr/>
          </p:nvSpPr>
          <p:spPr>
            <a:xfrm>
              <a:off x="5904653" y="3732270"/>
              <a:ext cx="16" cy="16"/>
            </a:xfrm>
            <a:custGeom>
              <a:avLst/>
              <a:gdLst/>
              <a:ahLst/>
              <a:cxnLst/>
              <a:rect l="l" t="t" r="r" b="b"/>
              <a:pathLst>
                <a:path w="1" h="1" extrusionOk="0">
                  <a:moveTo>
                    <a:pt x="1" y="0"/>
                  </a:moveTo>
                  <a:lnTo>
                    <a:pt x="1" y="0"/>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27" name="Google Shape;927;p39"/>
            <p:cNvSpPr/>
            <p:nvPr/>
          </p:nvSpPr>
          <p:spPr>
            <a:xfrm>
              <a:off x="5727860" y="3688063"/>
              <a:ext cx="16" cy="14757"/>
            </a:xfrm>
            <a:custGeom>
              <a:avLst/>
              <a:gdLst/>
              <a:ahLst/>
              <a:cxnLst/>
              <a:rect l="l" t="t" r="r" b="b"/>
              <a:pathLst>
                <a:path w="1" h="918" extrusionOk="0">
                  <a:moveTo>
                    <a:pt x="1" y="1"/>
                  </a:moveTo>
                  <a:lnTo>
                    <a:pt x="1" y="1"/>
                  </a:lnTo>
                  <a:lnTo>
                    <a:pt x="1" y="441"/>
                  </a:lnTo>
                  <a:lnTo>
                    <a:pt x="1" y="917"/>
                  </a:lnTo>
                  <a:lnTo>
                    <a:pt x="1" y="917"/>
                  </a:lnTo>
                  <a:lnTo>
                    <a:pt x="1"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28" name="Google Shape;928;p39"/>
            <p:cNvSpPr/>
            <p:nvPr/>
          </p:nvSpPr>
          <p:spPr>
            <a:xfrm>
              <a:off x="6324837" y="2848289"/>
              <a:ext cx="21830" cy="14757"/>
            </a:xfrm>
            <a:custGeom>
              <a:avLst/>
              <a:gdLst/>
              <a:ahLst/>
              <a:cxnLst/>
              <a:rect l="l" t="t" r="r" b="b"/>
              <a:pathLst>
                <a:path w="1358" h="918" extrusionOk="0">
                  <a:moveTo>
                    <a:pt x="917" y="441"/>
                  </a:moveTo>
                  <a:lnTo>
                    <a:pt x="1" y="917"/>
                  </a:lnTo>
                  <a:lnTo>
                    <a:pt x="917" y="441"/>
                  </a:lnTo>
                  <a:lnTo>
                    <a:pt x="1357" y="1"/>
                  </a:lnTo>
                  <a:lnTo>
                    <a:pt x="13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29" name="Google Shape;929;p39"/>
            <p:cNvSpPr/>
            <p:nvPr/>
          </p:nvSpPr>
          <p:spPr>
            <a:xfrm>
              <a:off x="6361376" y="2833565"/>
              <a:ext cx="58947" cy="14741"/>
            </a:xfrm>
            <a:custGeom>
              <a:avLst/>
              <a:gdLst/>
              <a:ahLst/>
              <a:cxnLst/>
              <a:rect l="l" t="t" r="r" b="b"/>
              <a:pathLst>
                <a:path w="3667" h="917" extrusionOk="0">
                  <a:moveTo>
                    <a:pt x="1834" y="917"/>
                  </a:moveTo>
                  <a:lnTo>
                    <a:pt x="1394" y="917"/>
                  </a:lnTo>
                  <a:lnTo>
                    <a:pt x="1" y="917"/>
                  </a:lnTo>
                  <a:lnTo>
                    <a:pt x="1394" y="917"/>
                  </a:lnTo>
                  <a:lnTo>
                    <a:pt x="1834" y="917"/>
                  </a:lnTo>
                  <a:lnTo>
                    <a:pt x="2750" y="0"/>
                  </a:lnTo>
                  <a:lnTo>
                    <a:pt x="3667" y="0"/>
                  </a:lnTo>
                  <a:lnTo>
                    <a:pt x="275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30" name="Google Shape;930;p39"/>
            <p:cNvSpPr/>
            <p:nvPr/>
          </p:nvSpPr>
          <p:spPr>
            <a:xfrm>
              <a:off x="6449772" y="3046896"/>
              <a:ext cx="7684" cy="16"/>
            </a:xfrm>
            <a:custGeom>
              <a:avLst/>
              <a:gdLst/>
              <a:ahLst/>
              <a:cxnLst/>
              <a:rect l="l" t="t" r="r" b="b"/>
              <a:pathLst>
                <a:path w="478" h="1" extrusionOk="0">
                  <a:moveTo>
                    <a:pt x="477" y="0"/>
                  </a:moveTo>
                  <a:lnTo>
                    <a:pt x="1" y="0"/>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31" name="Google Shape;931;p39"/>
            <p:cNvSpPr/>
            <p:nvPr/>
          </p:nvSpPr>
          <p:spPr>
            <a:xfrm>
              <a:off x="6405582" y="3017430"/>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32" name="Google Shape;932;p39"/>
            <p:cNvSpPr/>
            <p:nvPr/>
          </p:nvSpPr>
          <p:spPr>
            <a:xfrm>
              <a:off x="6398509" y="2987965"/>
              <a:ext cx="16" cy="16"/>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33" name="Google Shape;933;p39"/>
            <p:cNvSpPr/>
            <p:nvPr/>
          </p:nvSpPr>
          <p:spPr>
            <a:xfrm>
              <a:off x="6420306" y="3547809"/>
              <a:ext cx="16" cy="16"/>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34" name="Google Shape;934;p39"/>
            <p:cNvSpPr/>
            <p:nvPr/>
          </p:nvSpPr>
          <p:spPr>
            <a:xfrm>
              <a:off x="5676597" y="3680412"/>
              <a:ext cx="36555" cy="14741"/>
            </a:xfrm>
            <a:custGeom>
              <a:avLst/>
              <a:gdLst/>
              <a:ahLst/>
              <a:cxnLst/>
              <a:rect l="l" t="t" r="r" b="b"/>
              <a:pathLst>
                <a:path w="2274" h="917" extrusionOk="0">
                  <a:moveTo>
                    <a:pt x="1" y="0"/>
                  </a:moveTo>
                  <a:lnTo>
                    <a:pt x="440" y="477"/>
                  </a:lnTo>
                  <a:lnTo>
                    <a:pt x="917" y="917"/>
                  </a:lnTo>
                  <a:lnTo>
                    <a:pt x="2273" y="477"/>
                  </a:lnTo>
                  <a:lnTo>
                    <a:pt x="917" y="477"/>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35" name="Google Shape;935;p39"/>
            <p:cNvSpPr/>
            <p:nvPr/>
          </p:nvSpPr>
          <p:spPr>
            <a:xfrm>
              <a:off x="5536342" y="3621481"/>
              <a:ext cx="7668" cy="7668"/>
            </a:xfrm>
            <a:custGeom>
              <a:avLst/>
              <a:gdLst/>
              <a:ahLst/>
              <a:cxnLst/>
              <a:rect l="l" t="t" r="r" b="b"/>
              <a:pathLst>
                <a:path w="477" h="477" extrusionOk="0">
                  <a:moveTo>
                    <a:pt x="477" y="477"/>
                  </a:moveTo>
                  <a:lnTo>
                    <a:pt x="0"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36" name="Google Shape;936;p39"/>
            <p:cNvSpPr/>
            <p:nvPr/>
          </p:nvSpPr>
          <p:spPr>
            <a:xfrm>
              <a:off x="5506877" y="3629132"/>
              <a:ext cx="22409" cy="14757"/>
            </a:xfrm>
            <a:custGeom>
              <a:avLst/>
              <a:gdLst/>
              <a:ahLst/>
              <a:cxnLst/>
              <a:rect l="l" t="t" r="r" b="b"/>
              <a:pathLst>
                <a:path w="1394" h="918" extrusionOk="0">
                  <a:moveTo>
                    <a:pt x="0" y="1"/>
                  </a:moveTo>
                  <a:lnTo>
                    <a:pt x="477" y="441"/>
                  </a:lnTo>
                  <a:lnTo>
                    <a:pt x="1393" y="917"/>
                  </a:lnTo>
                  <a:lnTo>
                    <a:pt x="1393" y="441"/>
                  </a:lnTo>
                  <a:lnTo>
                    <a:pt x="917" y="44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37" name="Google Shape;937;p39"/>
            <p:cNvSpPr/>
            <p:nvPr/>
          </p:nvSpPr>
          <p:spPr>
            <a:xfrm>
              <a:off x="5543994" y="3621481"/>
              <a:ext cx="7089" cy="7668"/>
            </a:xfrm>
            <a:custGeom>
              <a:avLst/>
              <a:gdLst/>
              <a:ahLst/>
              <a:cxnLst/>
              <a:rect l="l" t="t" r="r" b="b"/>
              <a:pathLst>
                <a:path w="441" h="477" extrusionOk="0">
                  <a:moveTo>
                    <a:pt x="441" y="477"/>
                  </a:moveTo>
                  <a:lnTo>
                    <a:pt x="1" y="0"/>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38" name="Google Shape;938;p39"/>
            <p:cNvSpPr/>
            <p:nvPr/>
          </p:nvSpPr>
          <p:spPr>
            <a:xfrm>
              <a:off x="6457440" y="2833565"/>
              <a:ext cx="14741" cy="7089"/>
            </a:xfrm>
            <a:custGeom>
              <a:avLst/>
              <a:gdLst/>
              <a:ahLst/>
              <a:cxnLst/>
              <a:rect l="l" t="t" r="r" b="b"/>
              <a:pathLst>
                <a:path w="917" h="441" extrusionOk="0">
                  <a:moveTo>
                    <a:pt x="0" y="440"/>
                  </a:moveTo>
                  <a:lnTo>
                    <a:pt x="0" y="440"/>
                  </a:lnTo>
                  <a:lnTo>
                    <a:pt x="917" y="0"/>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39" name="Google Shape;939;p39"/>
            <p:cNvSpPr/>
            <p:nvPr/>
          </p:nvSpPr>
          <p:spPr>
            <a:xfrm>
              <a:off x="5647131" y="3636205"/>
              <a:ext cx="7089" cy="7684"/>
            </a:xfrm>
            <a:custGeom>
              <a:avLst/>
              <a:gdLst/>
              <a:ahLst/>
              <a:cxnLst/>
              <a:rect l="l" t="t" r="r" b="b"/>
              <a:pathLst>
                <a:path w="441" h="478" extrusionOk="0">
                  <a:moveTo>
                    <a:pt x="440" y="477"/>
                  </a:moveTo>
                  <a:lnTo>
                    <a:pt x="0" y="477"/>
                  </a:lnTo>
                  <a:lnTo>
                    <a:pt x="0" y="1"/>
                  </a:lnTo>
                  <a:lnTo>
                    <a:pt x="0" y="1"/>
                  </a:lnTo>
                  <a:lnTo>
                    <a:pt x="0"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40" name="Google Shape;940;p39"/>
            <p:cNvSpPr/>
            <p:nvPr/>
          </p:nvSpPr>
          <p:spPr>
            <a:xfrm>
              <a:off x="5632390" y="3629132"/>
              <a:ext cx="16" cy="7089"/>
            </a:xfrm>
            <a:custGeom>
              <a:avLst/>
              <a:gdLst/>
              <a:ahLst/>
              <a:cxnLst/>
              <a:rect l="l" t="t" r="r" b="b"/>
              <a:pathLst>
                <a:path w="1" h="441" extrusionOk="0">
                  <a:moveTo>
                    <a:pt x="1" y="441"/>
                  </a:moveTo>
                  <a:lnTo>
                    <a:pt x="1"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41" name="Google Shape;941;p39"/>
            <p:cNvSpPr/>
            <p:nvPr/>
          </p:nvSpPr>
          <p:spPr>
            <a:xfrm>
              <a:off x="5447946" y="3709877"/>
              <a:ext cx="22409" cy="22409"/>
            </a:xfrm>
            <a:custGeom>
              <a:avLst/>
              <a:gdLst/>
              <a:ahLst/>
              <a:cxnLst/>
              <a:rect l="l" t="t" r="r" b="b"/>
              <a:pathLst>
                <a:path w="1394" h="1394" extrusionOk="0">
                  <a:moveTo>
                    <a:pt x="917" y="917"/>
                  </a:moveTo>
                  <a:lnTo>
                    <a:pt x="0" y="1393"/>
                  </a:lnTo>
                  <a:lnTo>
                    <a:pt x="0" y="1393"/>
                  </a:lnTo>
                  <a:lnTo>
                    <a:pt x="917" y="917"/>
                  </a:lnTo>
                  <a:lnTo>
                    <a:pt x="1393" y="0"/>
                  </a:lnTo>
                  <a:lnTo>
                    <a:pt x="1393" y="0"/>
                  </a:lnTo>
                  <a:lnTo>
                    <a:pt x="139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42" name="Google Shape;942;p39"/>
            <p:cNvSpPr/>
            <p:nvPr/>
          </p:nvSpPr>
          <p:spPr>
            <a:xfrm>
              <a:off x="5647131" y="3724602"/>
              <a:ext cx="7089" cy="7684"/>
            </a:xfrm>
            <a:custGeom>
              <a:avLst/>
              <a:gdLst/>
              <a:ahLst/>
              <a:cxnLst/>
              <a:rect l="l" t="t" r="r" b="b"/>
              <a:pathLst>
                <a:path w="441" h="478" extrusionOk="0">
                  <a:moveTo>
                    <a:pt x="0" y="1"/>
                  </a:moveTo>
                  <a:lnTo>
                    <a:pt x="440" y="477"/>
                  </a:lnTo>
                  <a:lnTo>
                    <a:pt x="44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43" name="Google Shape;943;p39"/>
            <p:cNvSpPr/>
            <p:nvPr/>
          </p:nvSpPr>
          <p:spPr>
            <a:xfrm>
              <a:off x="5588200" y="3732270"/>
              <a:ext cx="16" cy="14741"/>
            </a:xfrm>
            <a:custGeom>
              <a:avLst/>
              <a:gdLst/>
              <a:ahLst/>
              <a:cxnLst/>
              <a:rect l="l" t="t" r="r" b="b"/>
              <a:pathLst>
                <a:path w="1" h="917" extrusionOk="0">
                  <a:moveTo>
                    <a:pt x="0" y="0"/>
                  </a:moveTo>
                  <a:lnTo>
                    <a:pt x="0" y="0"/>
                  </a:lnTo>
                  <a:lnTo>
                    <a:pt x="0" y="440"/>
                  </a:lnTo>
                  <a:lnTo>
                    <a:pt x="0" y="917"/>
                  </a:lnTo>
                  <a:lnTo>
                    <a:pt x="0" y="917"/>
                  </a:lnTo>
                  <a:lnTo>
                    <a:pt x="0" y="4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44" name="Google Shape;944;p39"/>
            <p:cNvSpPr/>
            <p:nvPr/>
          </p:nvSpPr>
          <p:spPr>
            <a:xfrm>
              <a:off x="5683670" y="3724602"/>
              <a:ext cx="7668" cy="7684"/>
            </a:xfrm>
            <a:custGeom>
              <a:avLst/>
              <a:gdLst/>
              <a:ahLst/>
              <a:cxnLst/>
              <a:rect l="l" t="t" r="r" b="b"/>
              <a:pathLst>
                <a:path w="477" h="478" extrusionOk="0">
                  <a:moveTo>
                    <a:pt x="477" y="477"/>
                  </a:moveTo>
                  <a:lnTo>
                    <a:pt x="477" y="477"/>
                  </a:ln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45" name="Google Shape;945;p39"/>
            <p:cNvSpPr/>
            <p:nvPr/>
          </p:nvSpPr>
          <p:spPr>
            <a:xfrm>
              <a:off x="5477411" y="3695136"/>
              <a:ext cx="7668" cy="7684"/>
            </a:xfrm>
            <a:custGeom>
              <a:avLst/>
              <a:gdLst/>
              <a:ahLst/>
              <a:cxnLst/>
              <a:rect l="l" t="t" r="r" b="b"/>
              <a:pathLst>
                <a:path w="477" h="478" extrusionOk="0">
                  <a:moveTo>
                    <a:pt x="0" y="477"/>
                  </a:moveTo>
                  <a:lnTo>
                    <a:pt x="477" y="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46" name="Google Shape;946;p39"/>
            <p:cNvSpPr/>
            <p:nvPr/>
          </p:nvSpPr>
          <p:spPr>
            <a:xfrm>
              <a:off x="5477411" y="3702804"/>
              <a:ext cx="16" cy="7089"/>
            </a:xfrm>
            <a:custGeom>
              <a:avLst/>
              <a:gdLst/>
              <a:ahLst/>
              <a:cxnLst/>
              <a:rect l="l" t="t" r="r" b="b"/>
              <a:pathLst>
                <a:path w="1" h="441" extrusionOk="0">
                  <a:moveTo>
                    <a:pt x="0" y="440"/>
                  </a:moveTo>
                  <a:lnTo>
                    <a:pt x="0" y="440"/>
                  </a:lnTo>
                  <a:lnTo>
                    <a:pt x="0" y="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47" name="Google Shape;947;p39"/>
            <p:cNvSpPr/>
            <p:nvPr/>
          </p:nvSpPr>
          <p:spPr>
            <a:xfrm>
              <a:off x="5485063" y="3724602"/>
              <a:ext cx="7089" cy="16"/>
            </a:xfrm>
            <a:custGeom>
              <a:avLst/>
              <a:gdLst/>
              <a:ahLst/>
              <a:cxnLst/>
              <a:rect l="l" t="t" r="r" b="b"/>
              <a:pathLst>
                <a:path w="441" h="1" extrusionOk="0">
                  <a:moveTo>
                    <a:pt x="441" y="1"/>
                  </a:moveTo>
                  <a:lnTo>
                    <a:pt x="1"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48" name="Google Shape;948;p39"/>
            <p:cNvSpPr/>
            <p:nvPr/>
          </p:nvSpPr>
          <p:spPr>
            <a:xfrm>
              <a:off x="6597099" y="2884828"/>
              <a:ext cx="7684" cy="16"/>
            </a:xfrm>
            <a:custGeom>
              <a:avLst/>
              <a:gdLst/>
              <a:ahLst/>
              <a:cxnLst/>
              <a:rect l="l" t="t" r="r" b="b"/>
              <a:pathLst>
                <a:path w="478" h="1" extrusionOk="0">
                  <a:moveTo>
                    <a:pt x="477" y="1"/>
                  </a:moveTo>
                  <a:lnTo>
                    <a:pt x="1" y="1"/>
                  </a:lnTo>
                  <a:lnTo>
                    <a:pt x="1"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49" name="Google Shape;949;p39"/>
            <p:cNvSpPr/>
            <p:nvPr/>
          </p:nvSpPr>
          <p:spPr>
            <a:xfrm>
              <a:off x="6472164" y="3238413"/>
              <a:ext cx="7089" cy="16"/>
            </a:xfrm>
            <a:custGeom>
              <a:avLst/>
              <a:gdLst/>
              <a:ahLst/>
              <a:cxnLst/>
              <a:rect l="l" t="t" r="r" b="b"/>
              <a:pathLst>
                <a:path w="441" h="1" extrusionOk="0">
                  <a:moveTo>
                    <a:pt x="1" y="1"/>
                  </a:moveTo>
                  <a:lnTo>
                    <a:pt x="1" y="1"/>
                  </a:lnTo>
                  <a:lnTo>
                    <a:pt x="441" y="1"/>
                  </a:lnTo>
                  <a:lnTo>
                    <a:pt x="44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50" name="Google Shape;950;p39"/>
            <p:cNvSpPr/>
            <p:nvPr/>
          </p:nvSpPr>
          <p:spPr>
            <a:xfrm>
              <a:off x="6486905" y="3172409"/>
              <a:ext cx="16" cy="16"/>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51" name="Google Shape;951;p39"/>
            <p:cNvSpPr/>
            <p:nvPr/>
          </p:nvSpPr>
          <p:spPr>
            <a:xfrm>
              <a:off x="6604767" y="2877755"/>
              <a:ext cx="7089" cy="7089"/>
            </a:xfrm>
            <a:custGeom>
              <a:avLst/>
              <a:gdLst/>
              <a:ahLst/>
              <a:cxnLst/>
              <a:rect l="l" t="t" r="r" b="b"/>
              <a:pathLst>
                <a:path w="441" h="441" extrusionOk="0">
                  <a:moveTo>
                    <a:pt x="440" y="1"/>
                  </a:moveTo>
                  <a:lnTo>
                    <a:pt x="440" y="1"/>
                  </a:lnTo>
                  <a:lnTo>
                    <a:pt x="0" y="441"/>
                  </a:lnTo>
                  <a:lnTo>
                    <a:pt x="0"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52" name="Google Shape;952;p39"/>
            <p:cNvSpPr/>
            <p:nvPr/>
          </p:nvSpPr>
          <p:spPr>
            <a:xfrm>
              <a:off x="6508703" y="3223689"/>
              <a:ext cx="16" cy="7668"/>
            </a:xfrm>
            <a:custGeom>
              <a:avLst/>
              <a:gdLst/>
              <a:ahLst/>
              <a:cxnLst/>
              <a:rect l="l" t="t" r="r" b="b"/>
              <a:pathLst>
                <a:path w="1" h="477" extrusionOk="0">
                  <a:moveTo>
                    <a:pt x="1" y="477"/>
                  </a:moveTo>
                  <a:lnTo>
                    <a:pt x="1" y="0"/>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53" name="Google Shape;953;p39"/>
            <p:cNvSpPr/>
            <p:nvPr/>
          </p:nvSpPr>
          <p:spPr>
            <a:xfrm>
              <a:off x="6472164" y="3120552"/>
              <a:ext cx="7089" cy="7684"/>
            </a:xfrm>
            <a:custGeom>
              <a:avLst/>
              <a:gdLst/>
              <a:ahLst/>
              <a:cxnLst/>
              <a:rect l="l" t="t" r="r" b="b"/>
              <a:pathLst>
                <a:path w="441" h="478" extrusionOk="0">
                  <a:moveTo>
                    <a:pt x="1" y="1"/>
                  </a:moveTo>
                  <a:lnTo>
                    <a:pt x="441" y="1"/>
                  </a:lnTo>
                  <a:lnTo>
                    <a:pt x="441" y="477"/>
                  </a:lnTo>
                  <a:lnTo>
                    <a:pt x="44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54" name="Google Shape;954;p39"/>
            <p:cNvSpPr/>
            <p:nvPr/>
          </p:nvSpPr>
          <p:spPr>
            <a:xfrm>
              <a:off x="6479237" y="3025082"/>
              <a:ext cx="14757" cy="29482"/>
            </a:xfrm>
            <a:custGeom>
              <a:avLst/>
              <a:gdLst/>
              <a:ahLst/>
              <a:cxnLst/>
              <a:rect l="l" t="t" r="r" b="b"/>
              <a:pathLst>
                <a:path w="918" h="1834" extrusionOk="0">
                  <a:moveTo>
                    <a:pt x="477" y="1357"/>
                  </a:moveTo>
                  <a:lnTo>
                    <a:pt x="917" y="1"/>
                  </a:lnTo>
                  <a:lnTo>
                    <a:pt x="917" y="1"/>
                  </a:lnTo>
                  <a:lnTo>
                    <a:pt x="477" y="1357"/>
                  </a:lnTo>
                  <a:lnTo>
                    <a:pt x="1" y="1834"/>
                  </a:lnTo>
                  <a:lnTo>
                    <a:pt x="1" y="1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55" name="Google Shape;955;p39"/>
            <p:cNvSpPr/>
            <p:nvPr/>
          </p:nvSpPr>
          <p:spPr>
            <a:xfrm>
              <a:off x="6781560" y="3208948"/>
              <a:ext cx="7089" cy="7684"/>
            </a:xfrm>
            <a:custGeom>
              <a:avLst/>
              <a:gdLst/>
              <a:ahLst/>
              <a:cxnLst/>
              <a:rect l="l" t="t" r="r" b="b"/>
              <a:pathLst>
                <a:path w="441" h="478" extrusionOk="0">
                  <a:moveTo>
                    <a:pt x="0" y="477"/>
                  </a:moveTo>
                  <a:lnTo>
                    <a:pt x="0" y="477"/>
                  </a:lnTo>
                  <a:lnTo>
                    <a:pt x="440" y="1"/>
                  </a:lnTo>
                  <a:lnTo>
                    <a:pt x="44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56" name="Google Shape;956;p39"/>
            <p:cNvSpPr/>
            <p:nvPr/>
          </p:nvSpPr>
          <p:spPr>
            <a:xfrm>
              <a:off x="6921220" y="3120552"/>
              <a:ext cx="16" cy="14757"/>
            </a:xfrm>
            <a:custGeom>
              <a:avLst/>
              <a:gdLst/>
              <a:ahLst/>
              <a:cxnLst/>
              <a:rect l="l" t="t" r="r" b="b"/>
              <a:pathLst>
                <a:path w="1" h="918" extrusionOk="0">
                  <a:moveTo>
                    <a:pt x="1" y="477"/>
                  </a:moveTo>
                  <a:lnTo>
                    <a:pt x="1" y="477"/>
                  </a:lnTo>
                  <a:lnTo>
                    <a:pt x="1" y="477"/>
                  </a:lnTo>
                  <a:lnTo>
                    <a:pt x="1" y="917"/>
                  </a:lnTo>
                  <a:lnTo>
                    <a:pt x="1" y="917"/>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57" name="Google Shape;957;p39"/>
            <p:cNvSpPr/>
            <p:nvPr/>
          </p:nvSpPr>
          <p:spPr>
            <a:xfrm>
              <a:off x="6818098" y="3208948"/>
              <a:ext cx="14741" cy="7684"/>
            </a:xfrm>
            <a:custGeom>
              <a:avLst/>
              <a:gdLst/>
              <a:ahLst/>
              <a:cxnLst/>
              <a:rect l="l" t="t" r="r" b="b"/>
              <a:pathLst>
                <a:path w="917" h="478" extrusionOk="0">
                  <a:moveTo>
                    <a:pt x="0" y="477"/>
                  </a:moveTo>
                  <a:lnTo>
                    <a:pt x="0" y="477"/>
                  </a:lnTo>
                  <a:lnTo>
                    <a:pt x="477" y="1"/>
                  </a:lnTo>
                  <a:lnTo>
                    <a:pt x="917" y="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58" name="Google Shape;958;p39"/>
            <p:cNvSpPr/>
            <p:nvPr/>
          </p:nvSpPr>
          <p:spPr>
            <a:xfrm>
              <a:off x="6921220" y="3113479"/>
              <a:ext cx="14757" cy="14757"/>
            </a:xfrm>
            <a:custGeom>
              <a:avLst/>
              <a:gdLst/>
              <a:ahLst/>
              <a:cxnLst/>
              <a:rect l="l" t="t" r="r" b="b"/>
              <a:pathLst>
                <a:path w="918" h="918" extrusionOk="0">
                  <a:moveTo>
                    <a:pt x="1" y="441"/>
                  </a:moveTo>
                  <a:lnTo>
                    <a:pt x="917" y="1"/>
                  </a:lnTo>
                  <a:lnTo>
                    <a:pt x="917" y="1"/>
                  </a:lnTo>
                  <a:lnTo>
                    <a:pt x="1" y="441"/>
                  </a:lnTo>
                  <a:lnTo>
                    <a:pt x="1" y="9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59" name="Google Shape;959;p39"/>
            <p:cNvSpPr/>
            <p:nvPr/>
          </p:nvSpPr>
          <p:spPr>
            <a:xfrm>
              <a:off x="6788633" y="3208948"/>
              <a:ext cx="7668" cy="16"/>
            </a:xfrm>
            <a:custGeom>
              <a:avLst/>
              <a:gdLst/>
              <a:ahLst/>
              <a:cxnLst/>
              <a:rect l="l" t="t" r="r" b="b"/>
              <a:pathLst>
                <a:path w="477" h="1" extrusionOk="0">
                  <a:moveTo>
                    <a:pt x="0" y="1"/>
                  </a:moveTo>
                  <a:lnTo>
                    <a:pt x="477" y="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60" name="Google Shape;960;p39"/>
            <p:cNvSpPr/>
            <p:nvPr/>
          </p:nvSpPr>
          <p:spPr>
            <a:xfrm>
              <a:off x="6508703" y="3017430"/>
              <a:ext cx="14757" cy="7668"/>
            </a:xfrm>
            <a:custGeom>
              <a:avLst/>
              <a:gdLst/>
              <a:ahLst/>
              <a:cxnLst/>
              <a:rect l="l" t="t" r="r" b="b"/>
              <a:pathLst>
                <a:path w="918" h="477" extrusionOk="0">
                  <a:moveTo>
                    <a:pt x="917" y="0"/>
                  </a:moveTo>
                  <a:lnTo>
                    <a:pt x="917" y="0"/>
                  </a:lnTo>
                  <a:lnTo>
                    <a:pt x="1" y="477"/>
                  </a:lnTo>
                  <a:lnTo>
                    <a:pt x="1"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61" name="Google Shape;961;p39"/>
            <p:cNvSpPr/>
            <p:nvPr/>
          </p:nvSpPr>
          <p:spPr>
            <a:xfrm>
              <a:off x="6707888" y="3216616"/>
              <a:ext cx="14757" cy="7089"/>
            </a:xfrm>
            <a:custGeom>
              <a:avLst/>
              <a:gdLst/>
              <a:ahLst/>
              <a:cxnLst/>
              <a:rect l="l" t="t" r="r" b="b"/>
              <a:pathLst>
                <a:path w="918" h="441" extrusionOk="0">
                  <a:moveTo>
                    <a:pt x="1" y="440"/>
                  </a:moveTo>
                  <a:lnTo>
                    <a:pt x="1" y="440"/>
                  </a:lnTo>
                  <a:lnTo>
                    <a:pt x="1" y="440"/>
                  </a:lnTo>
                  <a:lnTo>
                    <a:pt x="441" y="0"/>
                  </a:lnTo>
                  <a:lnTo>
                    <a:pt x="917" y="0"/>
                  </a:lnTo>
                  <a:lnTo>
                    <a:pt x="4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62" name="Google Shape;962;p39"/>
            <p:cNvSpPr/>
            <p:nvPr/>
          </p:nvSpPr>
          <p:spPr>
            <a:xfrm>
              <a:off x="6552909" y="3201875"/>
              <a:ext cx="22409" cy="7089"/>
            </a:xfrm>
            <a:custGeom>
              <a:avLst/>
              <a:gdLst/>
              <a:ahLst/>
              <a:cxnLst/>
              <a:rect l="l" t="t" r="r" b="b"/>
              <a:pathLst>
                <a:path w="1394" h="441" extrusionOk="0">
                  <a:moveTo>
                    <a:pt x="0" y="441"/>
                  </a:moveTo>
                  <a:lnTo>
                    <a:pt x="0" y="441"/>
                  </a:lnTo>
                  <a:lnTo>
                    <a:pt x="1393" y="1"/>
                  </a:lnTo>
                  <a:lnTo>
                    <a:pt x="13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63" name="Google Shape;963;p39"/>
            <p:cNvSpPr/>
            <p:nvPr/>
          </p:nvSpPr>
          <p:spPr>
            <a:xfrm>
              <a:off x="6575302" y="2884828"/>
              <a:ext cx="36555" cy="58947"/>
            </a:xfrm>
            <a:custGeom>
              <a:avLst/>
              <a:gdLst/>
              <a:ahLst/>
              <a:cxnLst/>
              <a:rect l="l" t="t" r="r" b="b"/>
              <a:pathLst>
                <a:path w="2274" h="3667" extrusionOk="0">
                  <a:moveTo>
                    <a:pt x="2273" y="2310"/>
                  </a:moveTo>
                  <a:lnTo>
                    <a:pt x="0" y="2310"/>
                  </a:lnTo>
                  <a:lnTo>
                    <a:pt x="917" y="1"/>
                  </a:lnTo>
                  <a:lnTo>
                    <a:pt x="917" y="1"/>
                  </a:lnTo>
                  <a:lnTo>
                    <a:pt x="0" y="2310"/>
                  </a:lnTo>
                  <a:lnTo>
                    <a:pt x="2273" y="2310"/>
                  </a:lnTo>
                  <a:lnTo>
                    <a:pt x="1357" y="3667"/>
                  </a:lnTo>
                  <a:lnTo>
                    <a:pt x="1357" y="36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64" name="Google Shape;964;p39"/>
            <p:cNvSpPr/>
            <p:nvPr/>
          </p:nvSpPr>
          <p:spPr>
            <a:xfrm>
              <a:off x="6538168" y="2943759"/>
              <a:ext cx="37149" cy="51874"/>
            </a:xfrm>
            <a:custGeom>
              <a:avLst/>
              <a:gdLst/>
              <a:ahLst/>
              <a:cxnLst/>
              <a:rect l="l" t="t" r="r" b="b"/>
              <a:pathLst>
                <a:path w="2311" h="3227" extrusionOk="0">
                  <a:moveTo>
                    <a:pt x="1834" y="1"/>
                  </a:moveTo>
                  <a:lnTo>
                    <a:pt x="2310" y="477"/>
                  </a:lnTo>
                  <a:lnTo>
                    <a:pt x="2310" y="1"/>
                  </a:lnTo>
                  <a:close/>
                  <a:moveTo>
                    <a:pt x="1" y="1394"/>
                  </a:moveTo>
                  <a:lnTo>
                    <a:pt x="1" y="1834"/>
                  </a:lnTo>
                  <a:lnTo>
                    <a:pt x="477" y="3227"/>
                  </a:lnTo>
                  <a:lnTo>
                    <a:pt x="477" y="1834"/>
                  </a:lnTo>
                  <a:lnTo>
                    <a:pt x="1" y="13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65" name="Google Shape;965;p39"/>
            <p:cNvSpPr/>
            <p:nvPr/>
          </p:nvSpPr>
          <p:spPr>
            <a:xfrm>
              <a:off x="6531095" y="3017430"/>
              <a:ext cx="7089" cy="7668"/>
            </a:xfrm>
            <a:custGeom>
              <a:avLst/>
              <a:gdLst/>
              <a:ahLst/>
              <a:cxnLst/>
              <a:rect l="l" t="t" r="r" b="b"/>
              <a:pathLst>
                <a:path w="441" h="477" extrusionOk="0">
                  <a:moveTo>
                    <a:pt x="1" y="0"/>
                  </a:moveTo>
                  <a:lnTo>
                    <a:pt x="441" y="0"/>
                  </a:lnTo>
                  <a:lnTo>
                    <a:pt x="1" y="0"/>
                  </a:lnTo>
                  <a:lnTo>
                    <a:pt x="1" y="477"/>
                  </a:lnTo>
                  <a:lnTo>
                    <a:pt x="1"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66" name="Google Shape;966;p39"/>
            <p:cNvSpPr/>
            <p:nvPr/>
          </p:nvSpPr>
          <p:spPr>
            <a:xfrm>
              <a:off x="7068547" y="3599667"/>
              <a:ext cx="250481" cy="147343"/>
            </a:xfrm>
            <a:custGeom>
              <a:avLst/>
              <a:gdLst/>
              <a:ahLst/>
              <a:cxnLst/>
              <a:rect l="l" t="t" r="r" b="b"/>
              <a:pathLst>
                <a:path w="15582" h="9166" extrusionOk="0">
                  <a:moveTo>
                    <a:pt x="5976" y="1"/>
                  </a:moveTo>
                  <a:lnTo>
                    <a:pt x="5976" y="917"/>
                  </a:lnTo>
                  <a:lnTo>
                    <a:pt x="5500" y="1357"/>
                  </a:lnTo>
                  <a:lnTo>
                    <a:pt x="4583" y="440"/>
                  </a:lnTo>
                  <a:lnTo>
                    <a:pt x="4143" y="917"/>
                  </a:lnTo>
                  <a:lnTo>
                    <a:pt x="4143" y="440"/>
                  </a:lnTo>
                  <a:lnTo>
                    <a:pt x="3667" y="440"/>
                  </a:lnTo>
                  <a:lnTo>
                    <a:pt x="3667" y="1357"/>
                  </a:lnTo>
                  <a:lnTo>
                    <a:pt x="3667" y="1834"/>
                  </a:lnTo>
                  <a:lnTo>
                    <a:pt x="3227" y="2274"/>
                  </a:lnTo>
                  <a:lnTo>
                    <a:pt x="2310" y="2750"/>
                  </a:lnTo>
                  <a:lnTo>
                    <a:pt x="2750" y="3190"/>
                  </a:lnTo>
                  <a:lnTo>
                    <a:pt x="1394" y="3190"/>
                  </a:lnTo>
                  <a:lnTo>
                    <a:pt x="917" y="3667"/>
                  </a:lnTo>
                  <a:lnTo>
                    <a:pt x="917" y="4107"/>
                  </a:lnTo>
                  <a:lnTo>
                    <a:pt x="1" y="5023"/>
                  </a:lnTo>
                  <a:lnTo>
                    <a:pt x="1" y="5500"/>
                  </a:lnTo>
                  <a:lnTo>
                    <a:pt x="917" y="5023"/>
                  </a:lnTo>
                  <a:lnTo>
                    <a:pt x="1394" y="4583"/>
                  </a:lnTo>
                  <a:lnTo>
                    <a:pt x="2310" y="4583"/>
                  </a:lnTo>
                  <a:lnTo>
                    <a:pt x="2750" y="5023"/>
                  </a:lnTo>
                  <a:lnTo>
                    <a:pt x="3667" y="5500"/>
                  </a:lnTo>
                  <a:lnTo>
                    <a:pt x="4143" y="5023"/>
                  </a:lnTo>
                  <a:lnTo>
                    <a:pt x="4143" y="5500"/>
                  </a:lnTo>
                  <a:lnTo>
                    <a:pt x="4583" y="6416"/>
                  </a:lnTo>
                  <a:lnTo>
                    <a:pt x="4143" y="6856"/>
                  </a:lnTo>
                  <a:lnTo>
                    <a:pt x="4583" y="7773"/>
                  </a:lnTo>
                  <a:lnTo>
                    <a:pt x="4583" y="8689"/>
                  </a:lnTo>
                  <a:lnTo>
                    <a:pt x="4583" y="9166"/>
                  </a:lnTo>
                  <a:lnTo>
                    <a:pt x="5976" y="8689"/>
                  </a:lnTo>
                  <a:lnTo>
                    <a:pt x="6416" y="9166"/>
                  </a:lnTo>
                  <a:lnTo>
                    <a:pt x="7809" y="8689"/>
                  </a:lnTo>
                  <a:lnTo>
                    <a:pt x="8249" y="7333"/>
                  </a:lnTo>
                  <a:lnTo>
                    <a:pt x="8726" y="6856"/>
                  </a:lnTo>
                  <a:lnTo>
                    <a:pt x="9166" y="6416"/>
                  </a:lnTo>
                  <a:lnTo>
                    <a:pt x="10082" y="5500"/>
                  </a:lnTo>
                  <a:lnTo>
                    <a:pt x="10082" y="5940"/>
                  </a:lnTo>
                  <a:lnTo>
                    <a:pt x="10559" y="6416"/>
                  </a:lnTo>
                  <a:lnTo>
                    <a:pt x="10999" y="5023"/>
                  </a:lnTo>
                  <a:lnTo>
                    <a:pt x="10999" y="4583"/>
                  </a:lnTo>
                  <a:lnTo>
                    <a:pt x="11915" y="3667"/>
                  </a:lnTo>
                  <a:lnTo>
                    <a:pt x="12832" y="3667"/>
                  </a:lnTo>
                  <a:lnTo>
                    <a:pt x="12832" y="4107"/>
                  </a:lnTo>
                  <a:lnTo>
                    <a:pt x="13748" y="4107"/>
                  </a:lnTo>
                  <a:lnTo>
                    <a:pt x="14665" y="3667"/>
                  </a:lnTo>
                  <a:lnTo>
                    <a:pt x="15581" y="3190"/>
                  </a:lnTo>
                  <a:lnTo>
                    <a:pt x="15581" y="2750"/>
                  </a:lnTo>
                  <a:lnTo>
                    <a:pt x="15142" y="2274"/>
                  </a:lnTo>
                  <a:lnTo>
                    <a:pt x="15142" y="1834"/>
                  </a:lnTo>
                  <a:lnTo>
                    <a:pt x="15581" y="1834"/>
                  </a:lnTo>
                  <a:lnTo>
                    <a:pt x="15581" y="1357"/>
                  </a:lnTo>
                  <a:lnTo>
                    <a:pt x="14225" y="1357"/>
                  </a:lnTo>
                  <a:lnTo>
                    <a:pt x="13308" y="1834"/>
                  </a:lnTo>
                  <a:lnTo>
                    <a:pt x="12832" y="2274"/>
                  </a:lnTo>
                  <a:lnTo>
                    <a:pt x="12392" y="3190"/>
                  </a:lnTo>
                  <a:lnTo>
                    <a:pt x="10559" y="3190"/>
                  </a:lnTo>
                  <a:lnTo>
                    <a:pt x="10559" y="2750"/>
                  </a:lnTo>
                  <a:lnTo>
                    <a:pt x="9642" y="2274"/>
                  </a:lnTo>
                  <a:lnTo>
                    <a:pt x="8726" y="2750"/>
                  </a:lnTo>
                  <a:lnTo>
                    <a:pt x="8249" y="2274"/>
                  </a:lnTo>
                  <a:lnTo>
                    <a:pt x="8249" y="1834"/>
                  </a:lnTo>
                  <a:lnTo>
                    <a:pt x="7333" y="1834"/>
                  </a:lnTo>
                  <a:lnTo>
                    <a:pt x="7333" y="1357"/>
                  </a:lnTo>
                  <a:lnTo>
                    <a:pt x="7333" y="917"/>
                  </a:lnTo>
                  <a:lnTo>
                    <a:pt x="6893" y="440"/>
                  </a:lnTo>
                  <a:lnTo>
                    <a:pt x="597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67" name="Google Shape;967;p39"/>
            <p:cNvSpPr/>
            <p:nvPr/>
          </p:nvSpPr>
          <p:spPr>
            <a:xfrm>
              <a:off x="7053822" y="1537068"/>
              <a:ext cx="58947" cy="66020"/>
            </a:xfrm>
            <a:custGeom>
              <a:avLst/>
              <a:gdLst/>
              <a:ahLst/>
              <a:cxnLst/>
              <a:rect l="l" t="t" r="r" b="b"/>
              <a:pathLst>
                <a:path w="3667" h="4107" extrusionOk="0">
                  <a:moveTo>
                    <a:pt x="477" y="1"/>
                  </a:moveTo>
                  <a:lnTo>
                    <a:pt x="477" y="441"/>
                  </a:lnTo>
                  <a:lnTo>
                    <a:pt x="0" y="1357"/>
                  </a:lnTo>
                  <a:lnTo>
                    <a:pt x="0" y="2274"/>
                  </a:lnTo>
                  <a:lnTo>
                    <a:pt x="1393" y="2750"/>
                  </a:lnTo>
                  <a:lnTo>
                    <a:pt x="1393" y="3190"/>
                  </a:lnTo>
                  <a:lnTo>
                    <a:pt x="2310" y="3667"/>
                  </a:lnTo>
                  <a:lnTo>
                    <a:pt x="3226" y="4107"/>
                  </a:lnTo>
                  <a:lnTo>
                    <a:pt x="3666" y="3667"/>
                  </a:lnTo>
                  <a:lnTo>
                    <a:pt x="3226" y="3190"/>
                  </a:lnTo>
                  <a:lnTo>
                    <a:pt x="3666" y="2274"/>
                  </a:lnTo>
                  <a:lnTo>
                    <a:pt x="3666" y="1834"/>
                  </a:lnTo>
                  <a:lnTo>
                    <a:pt x="3666" y="917"/>
                  </a:lnTo>
                  <a:lnTo>
                    <a:pt x="2750" y="441"/>
                  </a:lnTo>
                  <a:lnTo>
                    <a:pt x="1833" y="441"/>
                  </a:lnTo>
                  <a:lnTo>
                    <a:pt x="9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68" name="Google Shape;968;p39"/>
            <p:cNvSpPr/>
            <p:nvPr/>
          </p:nvSpPr>
          <p:spPr>
            <a:xfrm>
              <a:off x="6427974" y="1293692"/>
              <a:ext cx="1996017" cy="2430926"/>
            </a:xfrm>
            <a:custGeom>
              <a:avLst/>
              <a:gdLst/>
              <a:ahLst/>
              <a:cxnLst/>
              <a:rect l="l" t="t" r="r" b="b"/>
              <a:pathLst>
                <a:path w="124169" h="151224" extrusionOk="0">
                  <a:moveTo>
                    <a:pt x="63239" y="0"/>
                  </a:moveTo>
                  <a:lnTo>
                    <a:pt x="61406" y="1393"/>
                  </a:lnTo>
                  <a:lnTo>
                    <a:pt x="60490" y="1833"/>
                  </a:lnTo>
                  <a:lnTo>
                    <a:pt x="58180" y="1833"/>
                  </a:lnTo>
                  <a:lnTo>
                    <a:pt x="58657" y="2310"/>
                  </a:lnTo>
                  <a:lnTo>
                    <a:pt x="58657" y="3666"/>
                  </a:lnTo>
                  <a:lnTo>
                    <a:pt x="58180" y="4583"/>
                  </a:lnTo>
                  <a:lnTo>
                    <a:pt x="58657" y="5059"/>
                  </a:lnTo>
                  <a:lnTo>
                    <a:pt x="59096" y="5499"/>
                  </a:lnTo>
                  <a:lnTo>
                    <a:pt x="60013" y="6416"/>
                  </a:lnTo>
                  <a:lnTo>
                    <a:pt x="60929" y="6416"/>
                  </a:lnTo>
                  <a:lnTo>
                    <a:pt x="61406" y="6892"/>
                  </a:lnTo>
                  <a:lnTo>
                    <a:pt x="60490" y="7809"/>
                  </a:lnTo>
                  <a:lnTo>
                    <a:pt x="60013" y="9165"/>
                  </a:lnTo>
                  <a:lnTo>
                    <a:pt x="60490" y="9165"/>
                  </a:lnTo>
                  <a:lnTo>
                    <a:pt x="60929" y="9642"/>
                  </a:lnTo>
                  <a:lnTo>
                    <a:pt x="60013" y="10558"/>
                  </a:lnTo>
                  <a:lnTo>
                    <a:pt x="59096" y="10558"/>
                  </a:lnTo>
                  <a:lnTo>
                    <a:pt x="58180" y="9642"/>
                  </a:lnTo>
                  <a:lnTo>
                    <a:pt x="58657" y="9165"/>
                  </a:lnTo>
                  <a:lnTo>
                    <a:pt x="58180" y="8249"/>
                  </a:lnTo>
                  <a:lnTo>
                    <a:pt x="57263" y="7809"/>
                  </a:lnTo>
                  <a:lnTo>
                    <a:pt x="57263" y="8249"/>
                  </a:lnTo>
                  <a:lnTo>
                    <a:pt x="56824" y="9642"/>
                  </a:lnTo>
                  <a:lnTo>
                    <a:pt x="56824" y="10082"/>
                  </a:lnTo>
                  <a:lnTo>
                    <a:pt x="56824" y="10998"/>
                  </a:lnTo>
                  <a:lnTo>
                    <a:pt x="56824" y="11475"/>
                  </a:lnTo>
                  <a:lnTo>
                    <a:pt x="56347" y="12391"/>
                  </a:lnTo>
                  <a:lnTo>
                    <a:pt x="54074" y="12391"/>
                  </a:lnTo>
                  <a:lnTo>
                    <a:pt x="54074" y="13308"/>
                  </a:lnTo>
                  <a:lnTo>
                    <a:pt x="53597" y="15141"/>
                  </a:lnTo>
                  <a:lnTo>
                    <a:pt x="53597" y="15581"/>
                  </a:lnTo>
                  <a:lnTo>
                    <a:pt x="52681" y="16497"/>
                  </a:lnTo>
                  <a:lnTo>
                    <a:pt x="52681" y="16974"/>
                  </a:lnTo>
                  <a:lnTo>
                    <a:pt x="52681" y="17414"/>
                  </a:lnTo>
                  <a:lnTo>
                    <a:pt x="52241" y="16974"/>
                  </a:lnTo>
                  <a:lnTo>
                    <a:pt x="51764" y="16497"/>
                  </a:lnTo>
                  <a:lnTo>
                    <a:pt x="50848" y="18330"/>
                  </a:lnTo>
                  <a:lnTo>
                    <a:pt x="50848" y="16974"/>
                  </a:lnTo>
                  <a:lnTo>
                    <a:pt x="50848" y="16057"/>
                  </a:lnTo>
                  <a:lnTo>
                    <a:pt x="51324" y="15581"/>
                  </a:lnTo>
                  <a:lnTo>
                    <a:pt x="50848" y="15141"/>
                  </a:lnTo>
                  <a:lnTo>
                    <a:pt x="50848" y="14224"/>
                  </a:lnTo>
                  <a:lnTo>
                    <a:pt x="49491" y="14224"/>
                  </a:lnTo>
                  <a:lnTo>
                    <a:pt x="49015" y="13748"/>
                  </a:lnTo>
                  <a:lnTo>
                    <a:pt x="48575" y="15141"/>
                  </a:lnTo>
                  <a:lnTo>
                    <a:pt x="49015" y="15141"/>
                  </a:lnTo>
                  <a:lnTo>
                    <a:pt x="49491" y="16057"/>
                  </a:lnTo>
                  <a:lnTo>
                    <a:pt x="48575" y="16497"/>
                  </a:lnTo>
                  <a:lnTo>
                    <a:pt x="48575" y="15581"/>
                  </a:lnTo>
                  <a:lnTo>
                    <a:pt x="48098" y="16057"/>
                  </a:lnTo>
                  <a:lnTo>
                    <a:pt x="48098" y="16497"/>
                  </a:lnTo>
                  <a:lnTo>
                    <a:pt x="48575" y="16974"/>
                  </a:lnTo>
                  <a:lnTo>
                    <a:pt x="49491" y="18330"/>
                  </a:lnTo>
                  <a:lnTo>
                    <a:pt x="48575" y="18330"/>
                  </a:lnTo>
                  <a:lnTo>
                    <a:pt x="48098" y="17890"/>
                  </a:lnTo>
                  <a:lnTo>
                    <a:pt x="48098" y="17414"/>
                  </a:lnTo>
                  <a:lnTo>
                    <a:pt x="47658" y="17890"/>
                  </a:lnTo>
                  <a:lnTo>
                    <a:pt x="47182" y="18807"/>
                  </a:lnTo>
                  <a:lnTo>
                    <a:pt x="46742" y="18807"/>
                  </a:lnTo>
                  <a:lnTo>
                    <a:pt x="45825" y="21080"/>
                  </a:lnTo>
                  <a:lnTo>
                    <a:pt x="45349" y="21556"/>
                  </a:lnTo>
                  <a:lnTo>
                    <a:pt x="44909" y="21996"/>
                  </a:lnTo>
                  <a:lnTo>
                    <a:pt x="45349" y="22473"/>
                  </a:lnTo>
                  <a:lnTo>
                    <a:pt x="45825" y="22913"/>
                  </a:lnTo>
                  <a:lnTo>
                    <a:pt x="44909" y="23829"/>
                  </a:lnTo>
                  <a:lnTo>
                    <a:pt x="44432" y="24306"/>
                  </a:lnTo>
                  <a:lnTo>
                    <a:pt x="43992" y="24306"/>
                  </a:lnTo>
                  <a:lnTo>
                    <a:pt x="44909" y="25222"/>
                  </a:lnTo>
                  <a:lnTo>
                    <a:pt x="44909" y="26139"/>
                  </a:lnTo>
                  <a:lnTo>
                    <a:pt x="45349" y="27495"/>
                  </a:lnTo>
                  <a:lnTo>
                    <a:pt x="45349" y="27972"/>
                  </a:lnTo>
                  <a:lnTo>
                    <a:pt x="44909" y="28412"/>
                  </a:lnTo>
                  <a:lnTo>
                    <a:pt x="43992" y="28888"/>
                  </a:lnTo>
                  <a:lnTo>
                    <a:pt x="42599" y="29328"/>
                  </a:lnTo>
                  <a:lnTo>
                    <a:pt x="42159" y="29805"/>
                  </a:lnTo>
                  <a:lnTo>
                    <a:pt x="40326" y="29328"/>
                  </a:lnTo>
                  <a:lnTo>
                    <a:pt x="39410" y="28888"/>
                  </a:lnTo>
                  <a:lnTo>
                    <a:pt x="38493" y="28888"/>
                  </a:lnTo>
                  <a:lnTo>
                    <a:pt x="37577" y="28412"/>
                  </a:lnTo>
                  <a:lnTo>
                    <a:pt x="37577" y="27972"/>
                  </a:lnTo>
                  <a:lnTo>
                    <a:pt x="37100" y="27055"/>
                  </a:lnTo>
                  <a:lnTo>
                    <a:pt x="37100" y="26579"/>
                  </a:lnTo>
                  <a:lnTo>
                    <a:pt x="38933" y="25662"/>
                  </a:lnTo>
                  <a:lnTo>
                    <a:pt x="38493" y="25222"/>
                  </a:lnTo>
                  <a:lnTo>
                    <a:pt x="39850" y="25222"/>
                  </a:lnTo>
                  <a:lnTo>
                    <a:pt x="39850" y="24746"/>
                  </a:lnTo>
                  <a:lnTo>
                    <a:pt x="38933" y="24306"/>
                  </a:lnTo>
                  <a:lnTo>
                    <a:pt x="38493" y="23829"/>
                  </a:lnTo>
                  <a:lnTo>
                    <a:pt x="38017" y="23389"/>
                  </a:lnTo>
                  <a:lnTo>
                    <a:pt x="37100" y="23389"/>
                  </a:lnTo>
                  <a:lnTo>
                    <a:pt x="36660" y="22473"/>
                  </a:lnTo>
                  <a:lnTo>
                    <a:pt x="36184" y="22473"/>
                  </a:lnTo>
                  <a:lnTo>
                    <a:pt x="34827" y="23389"/>
                  </a:lnTo>
                  <a:lnTo>
                    <a:pt x="33434" y="23389"/>
                  </a:lnTo>
                  <a:lnTo>
                    <a:pt x="33911" y="23829"/>
                  </a:lnTo>
                  <a:lnTo>
                    <a:pt x="32518" y="23829"/>
                  </a:lnTo>
                  <a:lnTo>
                    <a:pt x="33911" y="24306"/>
                  </a:lnTo>
                  <a:lnTo>
                    <a:pt x="34351" y="24746"/>
                  </a:lnTo>
                  <a:lnTo>
                    <a:pt x="34827" y="25222"/>
                  </a:lnTo>
                  <a:lnTo>
                    <a:pt x="34827" y="25662"/>
                  </a:lnTo>
                  <a:lnTo>
                    <a:pt x="34827" y="26579"/>
                  </a:lnTo>
                  <a:lnTo>
                    <a:pt x="35267" y="27055"/>
                  </a:lnTo>
                  <a:lnTo>
                    <a:pt x="35267" y="27495"/>
                  </a:lnTo>
                  <a:lnTo>
                    <a:pt x="35744" y="27495"/>
                  </a:lnTo>
                  <a:lnTo>
                    <a:pt x="35267" y="28412"/>
                  </a:lnTo>
                  <a:lnTo>
                    <a:pt x="35744" y="28888"/>
                  </a:lnTo>
                  <a:lnTo>
                    <a:pt x="35744" y="30245"/>
                  </a:lnTo>
                  <a:lnTo>
                    <a:pt x="37577" y="30245"/>
                  </a:lnTo>
                  <a:lnTo>
                    <a:pt x="38017" y="30721"/>
                  </a:lnTo>
                  <a:lnTo>
                    <a:pt x="38017" y="31161"/>
                  </a:lnTo>
                  <a:lnTo>
                    <a:pt x="38493" y="31638"/>
                  </a:lnTo>
                  <a:lnTo>
                    <a:pt x="38493" y="32078"/>
                  </a:lnTo>
                  <a:lnTo>
                    <a:pt x="39410" y="32554"/>
                  </a:lnTo>
                  <a:lnTo>
                    <a:pt x="38933" y="32994"/>
                  </a:lnTo>
                  <a:lnTo>
                    <a:pt x="38493" y="34387"/>
                  </a:lnTo>
                  <a:lnTo>
                    <a:pt x="39410" y="35304"/>
                  </a:lnTo>
                  <a:lnTo>
                    <a:pt x="39850" y="35744"/>
                  </a:lnTo>
                  <a:lnTo>
                    <a:pt x="38933" y="36220"/>
                  </a:lnTo>
                  <a:lnTo>
                    <a:pt x="38493" y="35744"/>
                  </a:lnTo>
                  <a:lnTo>
                    <a:pt x="37577" y="36220"/>
                  </a:lnTo>
                  <a:lnTo>
                    <a:pt x="36660" y="36220"/>
                  </a:lnTo>
                  <a:lnTo>
                    <a:pt x="37100" y="35304"/>
                  </a:lnTo>
                  <a:lnTo>
                    <a:pt x="37577" y="35304"/>
                  </a:lnTo>
                  <a:lnTo>
                    <a:pt x="36184" y="34387"/>
                  </a:lnTo>
                  <a:lnTo>
                    <a:pt x="35744" y="34827"/>
                  </a:lnTo>
                  <a:lnTo>
                    <a:pt x="34827" y="34827"/>
                  </a:lnTo>
                  <a:lnTo>
                    <a:pt x="33911" y="34387"/>
                  </a:lnTo>
                  <a:lnTo>
                    <a:pt x="33911" y="34827"/>
                  </a:lnTo>
                  <a:lnTo>
                    <a:pt x="33434" y="36220"/>
                  </a:lnTo>
                  <a:lnTo>
                    <a:pt x="32994" y="37577"/>
                  </a:lnTo>
                  <a:lnTo>
                    <a:pt x="32078" y="38053"/>
                  </a:lnTo>
                  <a:lnTo>
                    <a:pt x="31601" y="38493"/>
                  </a:lnTo>
                  <a:lnTo>
                    <a:pt x="31601" y="39410"/>
                  </a:lnTo>
                  <a:lnTo>
                    <a:pt x="31601" y="40326"/>
                  </a:lnTo>
                  <a:lnTo>
                    <a:pt x="31161" y="41243"/>
                  </a:lnTo>
                  <a:lnTo>
                    <a:pt x="30685" y="41719"/>
                  </a:lnTo>
                  <a:lnTo>
                    <a:pt x="31161" y="42159"/>
                  </a:lnTo>
                  <a:lnTo>
                    <a:pt x="32518" y="43076"/>
                  </a:lnTo>
                  <a:lnTo>
                    <a:pt x="33434" y="43552"/>
                  </a:lnTo>
                  <a:lnTo>
                    <a:pt x="33434" y="43992"/>
                  </a:lnTo>
                  <a:lnTo>
                    <a:pt x="34827" y="44909"/>
                  </a:lnTo>
                  <a:lnTo>
                    <a:pt x="35267" y="46302"/>
                  </a:lnTo>
                  <a:lnTo>
                    <a:pt x="35267" y="46742"/>
                  </a:lnTo>
                  <a:lnTo>
                    <a:pt x="37577" y="45825"/>
                  </a:lnTo>
                  <a:lnTo>
                    <a:pt x="38017" y="46302"/>
                  </a:lnTo>
                  <a:lnTo>
                    <a:pt x="38933" y="47218"/>
                  </a:lnTo>
                  <a:lnTo>
                    <a:pt x="38933" y="47218"/>
                  </a:lnTo>
                  <a:lnTo>
                    <a:pt x="37577" y="46742"/>
                  </a:lnTo>
                  <a:lnTo>
                    <a:pt x="37100" y="47218"/>
                  </a:lnTo>
                  <a:lnTo>
                    <a:pt x="36184" y="47218"/>
                  </a:lnTo>
                  <a:lnTo>
                    <a:pt x="35267" y="46742"/>
                  </a:lnTo>
                  <a:lnTo>
                    <a:pt x="34827" y="46302"/>
                  </a:lnTo>
                  <a:lnTo>
                    <a:pt x="34351" y="46302"/>
                  </a:lnTo>
                  <a:lnTo>
                    <a:pt x="33911" y="46742"/>
                  </a:lnTo>
                  <a:lnTo>
                    <a:pt x="33434" y="46302"/>
                  </a:lnTo>
                  <a:lnTo>
                    <a:pt x="32518" y="46742"/>
                  </a:lnTo>
                  <a:lnTo>
                    <a:pt x="30685" y="46302"/>
                  </a:lnTo>
                  <a:lnTo>
                    <a:pt x="29768" y="45825"/>
                  </a:lnTo>
                  <a:lnTo>
                    <a:pt x="28852" y="45825"/>
                  </a:lnTo>
                  <a:lnTo>
                    <a:pt x="28852" y="45385"/>
                  </a:lnTo>
                  <a:lnTo>
                    <a:pt x="28412" y="45825"/>
                  </a:lnTo>
                  <a:lnTo>
                    <a:pt x="27019" y="45825"/>
                  </a:lnTo>
                  <a:lnTo>
                    <a:pt x="25662" y="45385"/>
                  </a:lnTo>
                  <a:lnTo>
                    <a:pt x="25662" y="46302"/>
                  </a:lnTo>
                  <a:lnTo>
                    <a:pt x="25186" y="46742"/>
                  </a:lnTo>
                  <a:lnTo>
                    <a:pt x="25186" y="47218"/>
                  </a:lnTo>
                  <a:lnTo>
                    <a:pt x="26102" y="47658"/>
                  </a:lnTo>
                  <a:lnTo>
                    <a:pt x="26579" y="48135"/>
                  </a:lnTo>
                  <a:lnTo>
                    <a:pt x="27935" y="48575"/>
                  </a:lnTo>
                  <a:lnTo>
                    <a:pt x="27935" y="48135"/>
                  </a:lnTo>
                  <a:lnTo>
                    <a:pt x="28412" y="48135"/>
                  </a:lnTo>
                  <a:lnTo>
                    <a:pt x="29768" y="49051"/>
                  </a:lnTo>
                  <a:lnTo>
                    <a:pt x="30245" y="50884"/>
                  </a:lnTo>
                  <a:lnTo>
                    <a:pt x="29328" y="51324"/>
                  </a:lnTo>
                  <a:lnTo>
                    <a:pt x="28852" y="51801"/>
                  </a:lnTo>
                  <a:lnTo>
                    <a:pt x="27935" y="51324"/>
                  </a:lnTo>
                  <a:lnTo>
                    <a:pt x="27019" y="51801"/>
                  </a:lnTo>
                  <a:lnTo>
                    <a:pt x="26579" y="51801"/>
                  </a:lnTo>
                  <a:lnTo>
                    <a:pt x="25186" y="50884"/>
                  </a:lnTo>
                  <a:lnTo>
                    <a:pt x="24746" y="50408"/>
                  </a:lnTo>
                  <a:lnTo>
                    <a:pt x="24269" y="49968"/>
                  </a:lnTo>
                  <a:lnTo>
                    <a:pt x="23829" y="50884"/>
                  </a:lnTo>
                  <a:lnTo>
                    <a:pt x="23353" y="50408"/>
                  </a:lnTo>
                  <a:lnTo>
                    <a:pt x="21996" y="49968"/>
                  </a:lnTo>
                  <a:lnTo>
                    <a:pt x="21996" y="49051"/>
                  </a:lnTo>
                  <a:lnTo>
                    <a:pt x="21520" y="49051"/>
                  </a:lnTo>
                  <a:lnTo>
                    <a:pt x="21080" y="48575"/>
                  </a:lnTo>
                  <a:lnTo>
                    <a:pt x="21080" y="48135"/>
                  </a:lnTo>
                  <a:lnTo>
                    <a:pt x="20603" y="47658"/>
                  </a:lnTo>
                  <a:lnTo>
                    <a:pt x="20603" y="47218"/>
                  </a:lnTo>
                  <a:lnTo>
                    <a:pt x="20163" y="46302"/>
                  </a:lnTo>
                  <a:lnTo>
                    <a:pt x="19687" y="45825"/>
                  </a:lnTo>
                  <a:lnTo>
                    <a:pt x="19687" y="45385"/>
                  </a:lnTo>
                  <a:lnTo>
                    <a:pt x="20163" y="44909"/>
                  </a:lnTo>
                  <a:lnTo>
                    <a:pt x="19687" y="43992"/>
                  </a:lnTo>
                  <a:lnTo>
                    <a:pt x="19247" y="43076"/>
                  </a:lnTo>
                  <a:lnTo>
                    <a:pt x="19247" y="42636"/>
                  </a:lnTo>
                  <a:lnTo>
                    <a:pt x="18770" y="42636"/>
                  </a:lnTo>
                  <a:lnTo>
                    <a:pt x="18330" y="41719"/>
                  </a:lnTo>
                  <a:lnTo>
                    <a:pt x="16937" y="42159"/>
                  </a:lnTo>
                  <a:lnTo>
                    <a:pt x="16021" y="42159"/>
                  </a:lnTo>
                  <a:lnTo>
                    <a:pt x="15104" y="41719"/>
                  </a:lnTo>
                  <a:lnTo>
                    <a:pt x="16021" y="41719"/>
                  </a:lnTo>
                  <a:lnTo>
                    <a:pt x="16021" y="41243"/>
                  </a:lnTo>
                  <a:lnTo>
                    <a:pt x="14664" y="41243"/>
                  </a:lnTo>
                  <a:lnTo>
                    <a:pt x="14664" y="40803"/>
                  </a:lnTo>
                  <a:lnTo>
                    <a:pt x="13748" y="40803"/>
                  </a:lnTo>
                  <a:lnTo>
                    <a:pt x="13271" y="40326"/>
                  </a:lnTo>
                  <a:lnTo>
                    <a:pt x="12831" y="39410"/>
                  </a:lnTo>
                  <a:lnTo>
                    <a:pt x="13271" y="38493"/>
                  </a:lnTo>
                  <a:lnTo>
                    <a:pt x="12831" y="38493"/>
                  </a:lnTo>
                  <a:lnTo>
                    <a:pt x="12355" y="38053"/>
                  </a:lnTo>
                  <a:lnTo>
                    <a:pt x="13748" y="38053"/>
                  </a:lnTo>
                  <a:lnTo>
                    <a:pt x="14664" y="38970"/>
                  </a:lnTo>
                  <a:lnTo>
                    <a:pt x="15104" y="39410"/>
                  </a:lnTo>
                  <a:lnTo>
                    <a:pt x="15581" y="38970"/>
                  </a:lnTo>
                  <a:lnTo>
                    <a:pt x="15581" y="38493"/>
                  </a:lnTo>
                  <a:lnTo>
                    <a:pt x="16497" y="38970"/>
                  </a:lnTo>
                  <a:lnTo>
                    <a:pt x="17854" y="39410"/>
                  </a:lnTo>
                  <a:lnTo>
                    <a:pt x="18770" y="39410"/>
                  </a:lnTo>
                  <a:lnTo>
                    <a:pt x="19247" y="39886"/>
                  </a:lnTo>
                  <a:lnTo>
                    <a:pt x="21080" y="39886"/>
                  </a:lnTo>
                  <a:lnTo>
                    <a:pt x="22436" y="40326"/>
                  </a:lnTo>
                  <a:lnTo>
                    <a:pt x="22913" y="39410"/>
                  </a:lnTo>
                  <a:lnTo>
                    <a:pt x="23353" y="38970"/>
                  </a:lnTo>
                  <a:lnTo>
                    <a:pt x="23829" y="39410"/>
                  </a:lnTo>
                  <a:lnTo>
                    <a:pt x="24269" y="39886"/>
                  </a:lnTo>
                  <a:lnTo>
                    <a:pt x="27019" y="39886"/>
                  </a:lnTo>
                  <a:lnTo>
                    <a:pt x="27935" y="38970"/>
                  </a:lnTo>
                  <a:lnTo>
                    <a:pt x="28412" y="38493"/>
                  </a:lnTo>
                  <a:lnTo>
                    <a:pt x="29328" y="38053"/>
                  </a:lnTo>
                  <a:lnTo>
                    <a:pt x="29768" y="37577"/>
                  </a:lnTo>
                  <a:lnTo>
                    <a:pt x="29768" y="37137"/>
                  </a:lnTo>
                  <a:lnTo>
                    <a:pt x="30245" y="36660"/>
                  </a:lnTo>
                  <a:lnTo>
                    <a:pt x="30685" y="36660"/>
                  </a:lnTo>
                  <a:lnTo>
                    <a:pt x="30685" y="36220"/>
                  </a:lnTo>
                  <a:lnTo>
                    <a:pt x="30685" y="35744"/>
                  </a:lnTo>
                  <a:lnTo>
                    <a:pt x="31161" y="35744"/>
                  </a:lnTo>
                  <a:lnTo>
                    <a:pt x="31601" y="33471"/>
                  </a:lnTo>
                  <a:lnTo>
                    <a:pt x="30685" y="32554"/>
                  </a:lnTo>
                  <a:lnTo>
                    <a:pt x="30685" y="31638"/>
                  </a:lnTo>
                  <a:lnTo>
                    <a:pt x="30245" y="31638"/>
                  </a:lnTo>
                  <a:lnTo>
                    <a:pt x="30245" y="30721"/>
                  </a:lnTo>
                  <a:lnTo>
                    <a:pt x="29768" y="31161"/>
                  </a:lnTo>
                  <a:lnTo>
                    <a:pt x="29328" y="30721"/>
                  </a:lnTo>
                  <a:lnTo>
                    <a:pt x="29328" y="29805"/>
                  </a:lnTo>
                  <a:lnTo>
                    <a:pt x="27935" y="29805"/>
                  </a:lnTo>
                  <a:lnTo>
                    <a:pt x="27495" y="29328"/>
                  </a:lnTo>
                  <a:lnTo>
                    <a:pt x="26102" y="29328"/>
                  </a:lnTo>
                  <a:lnTo>
                    <a:pt x="25186" y="29805"/>
                  </a:lnTo>
                  <a:lnTo>
                    <a:pt x="24746" y="29328"/>
                  </a:lnTo>
                  <a:lnTo>
                    <a:pt x="24269" y="28888"/>
                  </a:lnTo>
                  <a:lnTo>
                    <a:pt x="23353" y="28412"/>
                  </a:lnTo>
                  <a:lnTo>
                    <a:pt x="23353" y="28888"/>
                  </a:lnTo>
                  <a:lnTo>
                    <a:pt x="22913" y="28412"/>
                  </a:lnTo>
                  <a:lnTo>
                    <a:pt x="21520" y="27495"/>
                  </a:lnTo>
                  <a:lnTo>
                    <a:pt x="20163" y="27495"/>
                  </a:lnTo>
                  <a:lnTo>
                    <a:pt x="18770" y="27055"/>
                  </a:lnTo>
                  <a:lnTo>
                    <a:pt x="17414" y="26579"/>
                  </a:lnTo>
                  <a:lnTo>
                    <a:pt x="16497" y="27055"/>
                  </a:lnTo>
                  <a:lnTo>
                    <a:pt x="12355" y="27055"/>
                  </a:lnTo>
                  <a:lnTo>
                    <a:pt x="11915" y="26579"/>
                  </a:lnTo>
                  <a:lnTo>
                    <a:pt x="10998" y="27495"/>
                  </a:lnTo>
                  <a:lnTo>
                    <a:pt x="10998" y="27055"/>
                  </a:lnTo>
                  <a:lnTo>
                    <a:pt x="10522" y="26579"/>
                  </a:lnTo>
                  <a:lnTo>
                    <a:pt x="10082" y="27055"/>
                  </a:lnTo>
                  <a:lnTo>
                    <a:pt x="9165" y="26139"/>
                  </a:lnTo>
                  <a:lnTo>
                    <a:pt x="8689" y="26139"/>
                  </a:lnTo>
                  <a:lnTo>
                    <a:pt x="8249" y="25222"/>
                  </a:lnTo>
                  <a:lnTo>
                    <a:pt x="7772" y="25222"/>
                  </a:lnTo>
                  <a:lnTo>
                    <a:pt x="7332" y="26139"/>
                  </a:lnTo>
                  <a:lnTo>
                    <a:pt x="6856" y="26139"/>
                  </a:lnTo>
                  <a:lnTo>
                    <a:pt x="6416" y="25222"/>
                  </a:lnTo>
                  <a:lnTo>
                    <a:pt x="5939" y="25222"/>
                  </a:lnTo>
                  <a:lnTo>
                    <a:pt x="5939" y="26579"/>
                  </a:lnTo>
                  <a:lnTo>
                    <a:pt x="5023" y="26579"/>
                  </a:lnTo>
                  <a:lnTo>
                    <a:pt x="4583" y="26139"/>
                  </a:lnTo>
                  <a:lnTo>
                    <a:pt x="3666" y="26579"/>
                  </a:lnTo>
                  <a:lnTo>
                    <a:pt x="2750" y="27055"/>
                  </a:lnTo>
                  <a:lnTo>
                    <a:pt x="1357" y="27495"/>
                  </a:lnTo>
                  <a:lnTo>
                    <a:pt x="917" y="28888"/>
                  </a:lnTo>
                  <a:lnTo>
                    <a:pt x="917" y="30721"/>
                  </a:lnTo>
                  <a:lnTo>
                    <a:pt x="440" y="31161"/>
                  </a:lnTo>
                  <a:lnTo>
                    <a:pt x="440" y="31638"/>
                  </a:lnTo>
                  <a:lnTo>
                    <a:pt x="0" y="32078"/>
                  </a:lnTo>
                  <a:lnTo>
                    <a:pt x="0" y="32554"/>
                  </a:lnTo>
                  <a:lnTo>
                    <a:pt x="440" y="32994"/>
                  </a:lnTo>
                  <a:lnTo>
                    <a:pt x="917" y="33471"/>
                  </a:lnTo>
                  <a:lnTo>
                    <a:pt x="1357" y="33911"/>
                  </a:lnTo>
                  <a:lnTo>
                    <a:pt x="1357" y="34387"/>
                  </a:lnTo>
                  <a:lnTo>
                    <a:pt x="1833" y="34387"/>
                  </a:lnTo>
                  <a:lnTo>
                    <a:pt x="2750" y="34827"/>
                  </a:lnTo>
                  <a:lnTo>
                    <a:pt x="3666" y="35744"/>
                  </a:lnTo>
                  <a:lnTo>
                    <a:pt x="3666" y="36660"/>
                  </a:lnTo>
                  <a:lnTo>
                    <a:pt x="3666" y="37137"/>
                  </a:lnTo>
                  <a:lnTo>
                    <a:pt x="3190" y="38053"/>
                  </a:lnTo>
                  <a:lnTo>
                    <a:pt x="3190" y="38970"/>
                  </a:lnTo>
                  <a:lnTo>
                    <a:pt x="3190" y="39410"/>
                  </a:lnTo>
                  <a:lnTo>
                    <a:pt x="3666" y="40326"/>
                  </a:lnTo>
                  <a:lnTo>
                    <a:pt x="4106" y="41243"/>
                  </a:lnTo>
                  <a:lnTo>
                    <a:pt x="4583" y="41719"/>
                  </a:lnTo>
                  <a:lnTo>
                    <a:pt x="4583" y="42159"/>
                  </a:lnTo>
                  <a:lnTo>
                    <a:pt x="5499" y="42636"/>
                  </a:lnTo>
                  <a:lnTo>
                    <a:pt x="5939" y="43076"/>
                  </a:lnTo>
                  <a:lnTo>
                    <a:pt x="6856" y="43992"/>
                  </a:lnTo>
                  <a:lnTo>
                    <a:pt x="7332" y="44909"/>
                  </a:lnTo>
                  <a:lnTo>
                    <a:pt x="7332" y="45385"/>
                  </a:lnTo>
                  <a:lnTo>
                    <a:pt x="7332" y="45825"/>
                  </a:lnTo>
                  <a:lnTo>
                    <a:pt x="6856" y="46302"/>
                  </a:lnTo>
                  <a:lnTo>
                    <a:pt x="7332" y="47218"/>
                  </a:lnTo>
                  <a:lnTo>
                    <a:pt x="6856" y="47658"/>
                  </a:lnTo>
                  <a:lnTo>
                    <a:pt x="6856" y="48135"/>
                  </a:lnTo>
                  <a:lnTo>
                    <a:pt x="7332" y="48575"/>
                  </a:lnTo>
                  <a:lnTo>
                    <a:pt x="7332" y="49051"/>
                  </a:lnTo>
                  <a:lnTo>
                    <a:pt x="7772" y="49491"/>
                  </a:lnTo>
                  <a:lnTo>
                    <a:pt x="7772" y="49968"/>
                  </a:lnTo>
                  <a:lnTo>
                    <a:pt x="7772" y="50408"/>
                  </a:lnTo>
                  <a:lnTo>
                    <a:pt x="8249" y="50884"/>
                  </a:lnTo>
                  <a:lnTo>
                    <a:pt x="8689" y="50408"/>
                  </a:lnTo>
                  <a:lnTo>
                    <a:pt x="8689" y="50884"/>
                  </a:lnTo>
                  <a:lnTo>
                    <a:pt x="9165" y="51324"/>
                  </a:lnTo>
                  <a:lnTo>
                    <a:pt x="8249" y="51801"/>
                  </a:lnTo>
                  <a:lnTo>
                    <a:pt x="8689" y="51801"/>
                  </a:lnTo>
                  <a:lnTo>
                    <a:pt x="9165" y="52241"/>
                  </a:lnTo>
                  <a:lnTo>
                    <a:pt x="9165" y="52717"/>
                  </a:lnTo>
                  <a:lnTo>
                    <a:pt x="9165" y="53157"/>
                  </a:lnTo>
                  <a:lnTo>
                    <a:pt x="10082" y="53157"/>
                  </a:lnTo>
                  <a:lnTo>
                    <a:pt x="10522" y="53634"/>
                  </a:lnTo>
                  <a:lnTo>
                    <a:pt x="10998" y="54074"/>
                  </a:lnTo>
                  <a:lnTo>
                    <a:pt x="10998" y="54550"/>
                  </a:lnTo>
                  <a:lnTo>
                    <a:pt x="10998" y="54990"/>
                  </a:lnTo>
                  <a:lnTo>
                    <a:pt x="10522" y="55467"/>
                  </a:lnTo>
                  <a:lnTo>
                    <a:pt x="9605" y="55467"/>
                  </a:lnTo>
                  <a:lnTo>
                    <a:pt x="10082" y="56383"/>
                  </a:lnTo>
                  <a:lnTo>
                    <a:pt x="10522" y="56383"/>
                  </a:lnTo>
                  <a:lnTo>
                    <a:pt x="10998" y="56823"/>
                  </a:lnTo>
                  <a:lnTo>
                    <a:pt x="11438" y="57300"/>
                  </a:lnTo>
                  <a:lnTo>
                    <a:pt x="13271" y="57740"/>
                  </a:lnTo>
                  <a:lnTo>
                    <a:pt x="14664" y="58216"/>
                  </a:lnTo>
                  <a:lnTo>
                    <a:pt x="15104" y="58656"/>
                  </a:lnTo>
                  <a:lnTo>
                    <a:pt x="15581" y="59573"/>
                  </a:lnTo>
                  <a:lnTo>
                    <a:pt x="15104" y="60489"/>
                  </a:lnTo>
                  <a:lnTo>
                    <a:pt x="14188" y="60966"/>
                  </a:lnTo>
                  <a:lnTo>
                    <a:pt x="13748" y="62322"/>
                  </a:lnTo>
                  <a:lnTo>
                    <a:pt x="13748" y="62799"/>
                  </a:lnTo>
                  <a:lnTo>
                    <a:pt x="13271" y="63239"/>
                  </a:lnTo>
                  <a:lnTo>
                    <a:pt x="12831" y="63716"/>
                  </a:lnTo>
                  <a:lnTo>
                    <a:pt x="13271" y="64632"/>
                  </a:lnTo>
                  <a:lnTo>
                    <a:pt x="12831" y="65072"/>
                  </a:lnTo>
                  <a:lnTo>
                    <a:pt x="13271" y="65549"/>
                  </a:lnTo>
                  <a:lnTo>
                    <a:pt x="12831" y="65988"/>
                  </a:lnTo>
                  <a:lnTo>
                    <a:pt x="12355" y="66465"/>
                  </a:lnTo>
                  <a:lnTo>
                    <a:pt x="12355" y="65988"/>
                  </a:lnTo>
                  <a:lnTo>
                    <a:pt x="11915" y="66465"/>
                  </a:lnTo>
                  <a:lnTo>
                    <a:pt x="11915" y="67382"/>
                  </a:lnTo>
                  <a:lnTo>
                    <a:pt x="11438" y="68298"/>
                  </a:lnTo>
                  <a:lnTo>
                    <a:pt x="10998" y="68738"/>
                  </a:lnTo>
                  <a:lnTo>
                    <a:pt x="10522" y="69215"/>
                  </a:lnTo>
                  <a:lnTo>
                    <a:pt x="10082" y="70131"/>
                  </a:lnTo>
                  <a:lnTo>
                    <a:pt x="9605" y="71048"/>
                  </a:lnTo>
                  <a:lnTo>
                    <a:pt x="9165" y="71964"/>
                  </a:lnTo>
                  <a:lnTo>
                    <a:pt x="9165" y="72881"/>
                  </a:lnTo>
                  <a:lnTo>
                    <a:pt x="10082" y="72881"/>
                  </a:lnTo>
                  <a:lnTo>
                    <a:pt x="10998" y="71964"/>
                  </a:lnTo>
                  <a:lnTo>
                    <a:pt x="11438" y="71964"/>
                  </a:lnTo>
                  <a:lnTo>
                    <a:pt x="11438" y="72881"/>
                  </a:lnTo>
                  <a:lnTo>
                    <a:pt x="11438" y="73797"/>
                  </a:lnTo>
                  <a:lnTo>
                    <a:pt x="11438" y="74237"/>
                  </a:lnTo>
                  <a:lnTo>
                    <a:pt x="12355" y="74237"/>
                  </a:lnTo>
                  <a:lnTo>
                    <a:pt x="12831" y="74714"/>
                  </a:lnTo>
                  <a:lnTo>
                    <a:pt x="13748" y="75154"/>
                  </a:lnTo>
                  <a:lnTo>
                    <a:pt x="14188" y="74714"/>
                  </a:lnTo>
                  <a:lnTo>
                    <a:pt x="15104" y="74237"/>
                  </a:lnTo>
                  <a:lnTo>
                    <a:pt x="15581" y="74237"/>
                  </a:lnTo>
                  <a:lnTo>
                    <a:pt x="16021" y="74714"/>
                  </a:lnTo>
                  <a:lnTo>
                    <a:pt x="16937" y="74714"/>
                  </a:lnTo>
                  <a:lnTo>
                    <a:pt x="16937" y="75630"/>
                  </a:lnTo>
                  <a:lnTo>
                    <a:pt x="16497" y="75630"/>
                  </a:lnTo>
                  <a:lnTo>
                    <a:pt x="15104" y="76070"/>
                  </a:lnTo>
                  <a:lnTo>
                    <a:pt x="12831" y="76070"/>
                  </a:lnTo>
                  <a:lnTo>
                    <a:pt x="12831" y="76547"/>
                  </a:lnTo>
                  <a:lnTo>
                    <a:pt x="12355" y="76547"/>
                  </a:lnTo>
                  <a:lnTo>
                    <a:pt x="12355" y="76070"/>
                  </a:lnTo>
                  <a:lnTo>
                    <a:pt x="11915" y="76547"/>
                  </a:lnTo>
                  <a:lnTo>
                    <a:pt x="11915" y="76987"/>
                  </a:lnTo>
                  <a:lnTo>
                    <a:pt x="11915" y="77463"/>
                  </a:lnTo>
                  <a:lnTo>
                    <a:pt x="11915" y="77903"/>
                  </a:lnTo>
                  <a:lnTo>
                    <a:pt x="11438" y="77903"/>
                  </a:lnTo>
                  <a:lnTo>
                    <a:pt x="10998" y="76987"/>
                  </a:lnTo>
                  <a:lnTo>
                    <a:pt x="10522" y="77463"/>
                  </a:lnTo>
                  <a:lnTo>
                    <a:pt x="10522" y="77903"/>
                  </a:lnTo>
                  <a:lnTo>
                    <a:pt x="10522" y="78820"/>
                  </a:lnTo>
                  <a:lnTo>
                    <a:pt x="10522" y="79736"/>
                  </a:lnTo>
                  <a:lnTo>
                    <a:pt x="10998" y="79736"/>
                  </a:lnTo>
                  <a:lnTo>
                    <a:pt x="11438" y="80213"/>
                  </a:lnTo>
                  <a:lnTo>
                    <a:pt x="11438" y="81129"/>
                  </a:lnTo>
                  <a:lnTo>
                    <a:pt x="10522" y="82046"/>
                  </a:lnTo>
                  <a:lnTo>
                    <a:pt x="10522" y="82486"/>
                  </a:lnTo>
                  <a:lnTo>
                    <a:pt x="10998" y="82962"/>
                  </a:lnTo>
                  <a:lnTo>
                    <a:pt x="10522" y="83879"/>
                  </a:lnTo>
                  <a:lnTo>
                    <a:pt x="10998" y="84795"/>
                  </a:lnTo>
                  <a:lnTo>
                    <a:pt x="11438" y="85712"/>
                  </a:lnTo>
                  <a:lnTo>
                    <a:pt x="12355" y="86152"/>
                  </a:lnTo>
                  <a:lnTo>
                    <a:pt x="12831" y="86628"/>
                  </a:lnTo>
                  <a:lnTo>
                    <a:pt x="12831" y="87068"/>
                  </a:lnTo>
                  <a:lnTo>
                    <a:pt x="12355" y="87985"/>
                  </a:lnTo>
                  <a:lnTo>
                    <a:pt x="11915" y="87545"/>
                  </a:lnTo>
                  <a:lnTo>
                    <a:pt x="11438" y="87068"/>
                  </a:lnTo>
                  <a:lnTo>
                    <a:pt x="10998" y="87545"/>
                  </a:lnTo>
                  <a:lnTo>
                    <a:pt x="10998" y="87985"/>
                  </a:lnTo>
                  <a:lnTo>
                    <a:pt x="11438" y="88461"/>
                  </a:lnTo>
                  <a:lnTo>
                    <a:pt x="11915" y="88461"/>
                  </a:lnTo>
                  <a:lnTo>
                    <a:pt x="11438" y="89378"/>
                  </a:lnTo>
                  <a:lnTo>
                    <a:pt x="10998" y="89378"/>
                  </a:lnTo>
                  <a:lnTo>
                    <a:pt x="10998" y="89818"/>
                  </a:lnTo>
                  <a:lnTo>
                    <a:pt x="11438" y="89818"/>
                  </a:lnTo>
                  <a:lnTo>
                    <a:pt x="11438" y="90294"/>
                  </a:lnTo>
                  <a:lnTo>
                    <a:pt x="11915" y="89818"/>
                  </a:lnTo>
                  <a:lnTo>
                    <a:pt x="12355" y="89818"/>
                  </a:lnTo>
                  <a:lnTo>
                    <a:pt x="12355" y="90734"/>
                  </a:lnTo>
                  <a:lnTo>
                    <a:pt x="12831" y="91651"/>
                  </a:lnTo>
                  <a:lnTo>
                    <a:pt x="11438" y="91651"/>
                  </a:lnTo>
                  <a:lnTo>
                    <a:pt x="12355" y="92567"/>
                  </a:lnTo>
                  <a:lnTo>
                    <a:pt x="13271" y="92567"/>
                  </a:lnTo>
                  <a:lnTo>
                    <a:pt x="13271" y="93044"/>
                  </a:lnTo>
                  <a:lnTo>
                    <a:pt x="13748" y="93960"/>
                  </a:lnTo>
                  <a:lnTo>
                    <a:pt x="13748" y="94877"/>
                  </a:lnTo>
                  <a:lnTo>
                    <a:pt x="14188" y="95793"/>
                  </a:lnTo>
                  <a:lnTo>
                    <a:pt x="15581" y="95793"/>
                  </a:lnTo>
                  <a:lnTo>
                    <a:pt x="15581" y="96233"/>
                  </a:lnTo>
                  <a:lnTo>
                    <a:pt x="18330" y="96233"/>
                  </a:lnTo>
                  <a:lnTo>
                    <a:pt x="18770" y="96710"/>
                  </a:lnTo>
                  <a:lnTo>
                    <a:pt x="18770" y="97150"/>
                  </a:lnTo>
                  <a:lnTo>
                    <a:pt x="19247" y="97150"/>
                  </a:lnTo>
                  <a:lnTo>
                    <a:pt x="20163" y="96710"/>
                  </a:lnTo>
                  <a:lnTo>
                    <a:pt x="20163" y="96233"/>
                  </a:lnTo>
                  <a:lnTo>
                    <a:pt x="20603" y="95793"/>
                  </a:lnTo>
                  <a:lnTo>
                    <a:pt x="21520" y="96233"/>
                  </a:lnTo>
                  <a:lnTo>
                    <a:pt x="22436" y="97150"/>
                  </a:lnTo>
                  <a:lnTo>
                    <a:pt x="23353" y="97150"/>
                  </a:lnTo>
                  <a:lnTo>
                    <a:pt x="23353" y="97626"/>
                  </a:lnTo>
                  <a:lnTo>
                    <a:pt x="22913" y="98066"/>
                  </a:lnTo>
                  <a:lnTo>
                    <a:pt x="22913" y="98543"/>
                  </a:lnTo>
                  <a:lnTo>
                    <a:pt x="23829" y="100376"/>
                  </a:lnTo>
                  <a:lnTo>
                    <a:pt x="24746" y="101732"/>
                  </a:lnTo>
                  <a:lnTo>
                    <a:pt x="23829" y="102209"/>
                  </a:lnTo>
                  <a:lnTo>
                    <a:pt x="25186" y="102209"/>
                  </a:lnTo>
                  <a:lnTo>
                    <a:pt x="25186" y="102649"/>
                  </a:lnTo>
                  <a:lnTo>
                    <a:pt x="25186" y="103125"/>
                  </a:lnTo>
                  <a:lnTo>
                    <a:pt x="27019" y="103125"/>
                  </a:lnTo>
                  <a:lnTo>
                    <a:pt x="27935" y="103565"/>
                  </a:lnTo>
                  <a:lnTo>
                    <a:pt x="28412" y="104482"/>
                  </a:lnTo>
                  <a:lnTo>
                    <a:pt x="28412" y="104958"/>
                  </a:lnTo>
                  <a:lnTo>
                    <a:pt x="30685" y="104958"/>
                  </a:lnTo>
                  <a:lnTo>
                    <a:pt x="30685" y="105875"/>
                  </a:lnTo>
                  <a:lnTo>
                    <a:pt x="31601" y="105875"/>
                  </a:lnTo>
                  <a:lnTo>
                    <a:pt x="32078" y="106791"/>
                  </a:lnTo>
                  <a:lnTo>
                    <a:pt x="31601" y="107231"/>
                  </a:lnTo>
                  <a:lnTo>
                    <a:pt x="31161" y="107708"/>
                  </a:lnTo>
                  <a:lnTo>
                    <a:pt x="30685" y="108624"/>
                  </a:lnTo>
                  <a:lnTo>
                    <a:pt x="29768" y="109064"/>
                  </a:lnTo>
                  <a:lnTo>
                    <a:pt x="29328" y="109541"/>
                  </a:lnTo>
                  <a:lnTo>
                    <a:pt x="28412" y="109064"/>
                  </a:lnTo>
                  <a:lnTo>
                    <a:pt x="27935" y="109064"/>
                  </a:lnTo>
                  <a:lnTo>
                    <a:pt x="27935" y="109541"/>
                  </a:lnTo>
                  <a:lnTo>
                    <a:pt x="27935" y="110457"/>
                  </a:lnTo>
                  <a:lnTo>
                    <a:pt x="28412" y="110897"/>
                  </a:lnTo>
                  <a:lnTo>
                    <a:pt x="28852" y="112290"/>
                  </a:lnTo>
                  <a:lnTo>
                    <a:pt x="29328" y="112730"/>
                  </a:lnTo>
                  <a:lnTo>
                    <a:pt x="29328" y="113647"/>
                  </a:lnTo>
                  <a:lnTo>
                    <a:pt x="29768" y="114123"/>
                  </a:lnTo>
                  <a:lnTo>
                    <a:pt x="30685" y="114123"/>
                  </a:lnTo>
                  <a:lnTo>
                    <a:pt x="30685" y="113647"/>
                  </a:lnTo>
                  <a:lnTo>
                    <a:pt x="31601" y="113207"/>
                  </a:lnTo>
                  <a:lnTo>
                    <a:pt x="32078" y="113647"/>
                  </a:lnTo>
                  <a:lnTo>
                    <a:pt x="32994" y="113207"/>
                  </a:lnTo>
                  <a:lnTo>
                    <a:pt x="33434" y="113207"/>
                  </a:lnTo>
                  <a:lnTo>
                    <a:pt x="33911" y="112730"/>
                  </a:lnTo>
                  <a:lnTo>
                    <a:pt x="34827" y="112730"/>
                  </a:lnTo>
                  <a:lnTo>
                    <a:pt x="35744" y="113207"/>
                  </a:lnTo>
                  <a:lnTo>
                    <a:pt x="36660" y="112290"/>
                  </a:lnTo>
                  <a:lnTo>
                    <a:pt x="37100" y="112290"/>
                  </a:lnTo>
                  <a:lnTo>
                    <a:pt x="37577" y="112730"/>
                  </a:lnTo>
                  <a:lnTo>
                    <a:pt x="38017" y="113647"/>
                  </a:lnTo>
                  <a:lnTo>
                    <a:pt x="38493" y="114123"/>
                  </a:lnTo>
                  <a:lnTo>
                    <a:pt x="38493" y="115040"/>
                  </a:lnTo>
                  <a:lnTo>
                    <a:pt x="38933" y="116396"/>
                  </a:lnTo>
                  <a:lnTo>
                    <a:pt x="38933" y="116873"/>
                  </a:lnTo>
                  <a:lnTo>
                    <a:pt x="39850" y="116873"/>
                  </a:lnTo>
                  <a:lnTo>
                    <a:pt x="41243" y="116396"/>
                  </a:lnTo>
                  <a:lnTo>
                    <a:pt x="41683" y="115956"/>
                  </a:lnTo>
                  <a:lnTo>
                    <a:pt x="42159" y="115956"/>
                  </a:lnTo>
                  <a:lnTo>
                    <a:pt x="42159" y="116396"/>
                  </a:lnTo>
                  <a:lnTo>
                    <a:pt x="43076" y="117313"/>
                  </a:lnTo>
                  <a:lnTo>
                    <a:pt x="43516" y="117313"/>
                  </a:lnTo>
                  <a:lnTo>
                    <a:pt x="43992" y="117789"/>
                  </a:lnTo>
                  <a:lnTo>
                    <a:pt x="44432" y="119146"/>
                  </a:lnTo>
                  <a:lnTo>
                    <a:pt x="44432" y="119622"/>
                  </a:lnTo>
                  <a:lnTo>
                    <a:pt x="46265" y="119622"/>
                  </a:lnTo>
                  <a:lnTo>
                    <a:pt x="46742" y="120062"/>
                  </a:lnTo>
                  <a:lnTo>
                    <a:pt x="47182" y="119622"/>
                  </a:lnTo>
                  <a:lnTo>
                    <a:pt x="47658" y="120062"/>
                  </a:lnTo>
                  <a:lnTo>
                    <a:pt x="48575" y="120062"/>
                  </a:lnTo>
                  <a:lnTo>
                    <a:pt x="48575" y="119146"/>
                  </a:lnTo>
                  <a:lnTo>
                    <a:pt x="49491" y="118229"/>
                  </a:lnTo>
                  <a:lnTo>
                    <a:pt x="50848" y="118229"/>
                  </a:lnTo>
                  <a:lnTo>
                    <a:pt x="50848" y="118706"/>
                  </a:lnTo>
                  <a:lnTo>
                    <a:pt x="51324" y="119146"/>
                  </a:lnTo>
                  <a:lnTo>
                    <a:pt x="52681" y="120062"/>
                  </a:lnTo>
                  <a:lnTo>
                    <a:pt x="53597" y="119622"/>
                  </a:lnTo>
                  <a:lnTo>
                    <a:pt x="53597" y="119146"/>
                  </a:lnTo>
                  <a:lnTo>
                    <a:pt x="54074" y="119622"/>
                  </a:lnTo>
                  <a:lnTo>
                    <a:pt x="54514" y="120062"/>
                  </a:lnTo>
                  <a:lnTo>
                    <a:pt x="55430" y="119622"/>
                  </a:lnTo>
                  <a:lnTo>
                    <a:pt x="55907" y="119622"/>
                  </a:lnTo>
                  <a:lnTo>
                    <a:pt x="55907" y="120062"/>
                  </a:lnTo>
                  <a:lnTo>
                    <a:pt x="56347" y="119622"/>
                  </a:lnTo>
                  <a:lnTo>
                    <a:pt x="56824" y="119622"/>
                  </a:lnTo>
                  <a:lnTo>
                    <a:pt x="56824" y="119146"/>
                  </a:lnTo>
                  <a:lnTo>
                    <a:pt x="58180" y="119146"/>
                  </a:lnTo>
                  <a:lnTo>
                    <a:pt x="58180" y="119622"/>
                  </a:lnTo>
                  <a:lnTo>
                    <a:pt x="58657" y="120062"/>
                  </a:lnTo>
                  <a:lnTo>
                    <a:pt x="58657" y="119622"/>
                  </a:lnTo>
                  <a:lnTo>
                    <a:pt x="59573" y="119622"/>
                  </a:lnTo>
                  <a:lnTo>
                    <a:pt x="60490" y="120062"/>
                  </a:lnTo>
                  <a:lnTo>
                    <a:pt x="61406" y="120062"/>
                  </a:lnTo>
                  <a:lnTo>
                    <a:pt x="61846" y="119622"/>
                  </a:lnTo>
                  <a:lnTo>
                    <a:pt x="62323" y="119146"/>
                  </a:lnTo>
                  <a:lnTo>
                    <a:pt x="62762" y="120979"/>
                  </a:lnTo>
                  <a:lnTo>
                    <a:pt x="62323" y="121455"/>
                  </a:lnTo>
                  <a:lnTo>
                    <a:pt x="61406" y="121895"/>
                  </a:lnTo>
                  <a:lnTo>
                    <a:pt x="60929" y="122372"/>
                  </a:lnTo>
                  <a:lnTo>
                    <a:pt x="61406" y="122812"/>
                  </a:lnTo>
                  <a:lnTo>
                    <a:pt x="62323" y="122812"/>
                  </a:lnTo>
                  <a:lnTo>
                    <a:pt x="62323" y="123288"/>
                  </a:lnTo>
                  <a:lnTo>
                    <a:pt x="61846" y="123728"/>
                  </a:lnTo>
                  <a:lnTo>
                    <a:pt x="61406" y="124205"/>
                  </a:lnTo>
                  <a:lnTo>
                    <a:pt x="61406" y="124645"/>
                  </a:lnTo>
                  <a:lnTo>
                    <a:pt x="61846" y="124645"/>
                  </a:lnTo>
                  <a:lnTo>
                    <a:pt x="63239" y="126038"/>
                  </a:lnTo>
                  <a:lnTo>
                    <a:pt x="63239" y="127871"/>
                  </a:lnTo>
                  <a:lnTo>
                    <a:pt x="62762" y="129227"/>
                  </a:lnTo>
                  <a:lnTo>
                    <a:pt x="60013" y="129227"/>
                  </a:lnTo>
                  <a:lnTo>
                    <a:pt x="60013" y="129704"/>
                  </a:lnTo>
                  <a:lnTo>
                    <a:pt x="59573" y="131537"/>
                  </a:lnTo>
                  <a:lnTo>
                    <a:pt x="58180" y="131977"/>
                  </a:lnTo>
                  <a:lnTo>
                    <a:pt x="58180" y="134287"/>
                  </a:lnTo>
                  <a:lnTo>
                    <a:pt x="58657" y="133810"/>
                  </a:lnTo>
                  <a:lnTo>
                    <a:pt x="59096" y="133810"/>
                  </a:lnTo>
                  <a:lnTo>
                    <a:pt x="59573" y="133370"/>
                  </a:lnTo>
                  <a:lnTo>
                    <a:pt x="59573" y="134287"/>
                  </a:lnTo>
                  <a:lnTo>
                    <a:pt x="60013" y="134287"/>
                  </a:lnTo>
                  <a:lnTo>
                    <a:pt x="60929" y="133370"/>
                  </a:lnTo>
                  <a:lnTo>
                    <a:pt x="61406" y="132893"/>
                  </a:lnTo>
                  <a:lnTo>
                    <a:pt x="62323" y="132453"/>
                  </a:lnTo>
                  <a:lnTo>
                    <a:pt x="62323" y="133370"/>
                  </a:lnTo>
                  <a:lnTo>
                    <a:pt x="62323" y="133810"/>
                  </a:lnTo>
                  <a:lnTo>
                    <a:pt x="61406" y="134726"/>
                  </a:lnTo>
                  <a:lnTo>
                    <a:pt x="60490" y="135203"/>
                  </a:lnTo>
                  <a:lnTo>
                    <a:pt x="60013" y="135643"/>
                  </a:lnTo>
                  <a:lnTo>
                    <a:pt x="60490" y="136120"/>
                  </a:lnTo>
                  <a:lnTo>
                    <a:pt x="61406" y="136559"/>
                  </a:lnTo>
                  <a:lnTo>
                    <a:pt x="60490" y="137036"/>
                  </a:lnTo>
                  <a:lnTo>
                    <a:pt x="59096" y="136559"/>
                  </a:lnTo>
                  <a:lnTo>
                    <a:pt x="58657" y="136559"/>
                  </a:lnTo>
                  <a:lnTo>
                    <a:pt x="58180" y="137036"/>
                  </a:lnTo>
                  <a:lnTo>
                    <a:pt x="57740" y="137476"/>
                  </a:lnTo>
                  <a:lnTo>
                    <a:pt x="57740" y="137953"/>
                  </a:lnTo>
                  <a:lnTo>
                    <a:pt x="58180" y="138392"/>
                  </a:lnTo>
                  <a:lnTo>
                    <a:pt x="60013" y="137953"/>
                  </a:lnTo>
                  <a:lnTo>
                    <a:pt x="60490" y="138392"/>
                  </a:lnTo>
                  <a:lnTo>
                    <a:pt x="60490" y="138869"/>
                  </a:lnTo>
                  <a:lnTo>
                    <a:pt x="61846" y="139309"/>
                  </a:lnTo>
                  <a:lnTo>
                    <a:pt x="61406" y="139309"/>
                  </a:lnTo>
                  <a:lnTo>
                    <a:pt x="60929" y="140225"/>
                  </a:lnTo>
                  <a:lnTo>
                    <a:pt x="60490" y="139786"/>
                  </a:lnTo>
                  <a:lnTo>
                    <a:pt x="60490" y="140702"/>
                  </a:lnTo>
                  <a:lnTo>
                    <a:pt x="60929" y="141142"/>
                  </a:lnTo>
                  <a:lnTo>
                    <a:pt x="60490" y="141619"/>
                  </a:lnTo>
                  <a:lnTo>
                    <a:pt x="60013" y="141142"/>
                  </a:lnTo>
                  <a:lnTo>
                    <a:pt x="59573" y="140702"/>
                  </a:lnTo>
                  <a:lnTo>
                    <a:pt x="59096" y="141142"/>
                  </a:lnTo>
                  <a:lnTo>
                    <a:pt x="59096" y="142058"/>
                  </a:lnTo>
                  <a:lnTo>
                    <a:pt x="58657" y="142535"/>
                  </a:lnTo>
                  <a:lnTo>
                    <a:pt x="59096" y="142975"/>
                  </a:lnTo>
                  <a:lnTo>
                    <a:pt x="59096" y="143891"/>
                  </a:lnTo>
                  <a:lnTo>
                    <a:pt x="58180" y="143891"/>
                  </a:lnTo>
                  <a:lnTo>
                    <a:pt x="57740" y="145725"/>
                  </a:lnTo>
                  <a:lnTo>
                    <a:pt x="57740" y="146201"/>
                  </a:lnTo>
                  <a:lnTo>
                    <a:pt x="59096" y="146641"/>
                  </a:lnTo>
                  <a:lnTo>
                    <a:pt x="60013" y="147118"/>
                  </a:lnTo>
                  <a:lnTo>
                    <a:pt x="60490" y="147118"/>
                  </a:lnTo>
                  <a:lnTo>
                    <a:pt x="61406" y="146641"/>
                  </a:lnTo>
                  <a:lnTo>
                    <a:pt x="61846" y="147118"/>
                  </a:lnTo>
                  <a:lnTo>
                    <a:pt x="61846" y="147558"/>
                  </a:lnTo>
                  <a:lnTo>
                    <a:pt x="62762" y="147558"/>
                  </a:lnTo>
                  <a:lnTo>
                    <a:pt x="63239" y="147118"/>
                  </a:lnTo>
                  <a:lnTo>
                    <a:pt x="64156" y="147558"/>
                  </a:lnTo>
                  <a:lnTo>
                    <a:pt x="65072" y="147558"/>
                  </a:lnTo>
                  <a:lnTo>
                    <a:pt x="65072" y="148034"/>
                  </a:lnTo>
                  <a:lnTo>
                    <a:pt x="65989" y="148474"/>
                  </a:lnTo>
                  <a:lnTo>
                    <a:pt x="66905" y="148474"/>
                  </a:lnTo>
                  <a:lnTo>
                    <a:pt x="67345" y="148951"/>
                  </a:lnTo>
                  <a:lnTo>
                    <a:pt x="67822" y="149391"/>
                  </a:lnTo>
                  <a:lnTo>
                    <a:pt x="68738" y="149391"/>
                  </a:lnTo>
                  <a:lnTo>
                    <a:pt x="70571" y="151224"/>
                  </a:lnTo>
                  <a:lnTo>
                    <a:pt x="71011" y="149867"/>
                  </a:lnTo>
                  <a:lnTo>
                    <a:pt x="72404" y="149867"/>
                  </a:lnTo>
                  <a:lnTo>
                    <a:pt x="72844" y="149391"/>
                  </a:lnTo>
                  <a:lnTo>
                    <a:pt x="73321" y="148474"/>
                  </a:lnTo>
                  <a:lnTo>
                    <a:pt x="74237" y="148951"/>
                  </a:lnTo>
                  <a:lnTo>
                    <a:pt x="75154" y="149391"/>
                  </a:lnTo>
                  <a:lnTo>
                    <a:pt x="75594" y="149391"/>
                  </a:lnTo>
                  <a:lnTo>
                    <a:pt x="77903" y="148951"/>
                  </a:lnTo>
                  <a:lnTo>
                    <a:pt x="78343" y="149391"/>
                  </a:lnTo>
                  <a:lnTo>
                    <a:pt x="80653" y="149391"/>
                  </a:lnTo>
                  <a:lnTo>
                    <a:pt x="82009" y="148951"/>
                  </a:lnTo>
                  <a:lnTo>
                    <a:pt x="82486" y="148951"/>
                  </a:lnTo>
                  <a:lnTo>
                    <a:pt x="83402" y="149391"/>
                  </a:lnTo>
                  <a:lnTo>
                    <a:pt x="84759" y="148951"/>
                  </a:lnTo>
                  <a:lnTo>
                    <a:pt x="86152" y="148951"/>
                  </a:lnTo>
                  <a:lnTo>
                    <a:pt x="86592" y="149391"/>
                  </a:lnTo>
                  <a:lnTo>
                    <a:pt x="86152" y="149867"/>
                  </a:lnTo>
                  <a:lnTo>
                    <a:pt x="87985" y="149867"/>
                  </a:lnTo>
                  <a:lnTo>
                    <a:pt x="88425" y="149391"/>
                  </a:lnTo>
                  <a:lnTo>
                    <a:pt x="89341" y="148951"/>
                  </a:lnTo>
                  <a:lnTo>
                    <a:pt x="90734" y="148951"/>
                  </a:lnTo>
                  <a:lnTo>
                    <a:pt x="91174" y="148474"/>
                  </a:lnTo>
                  <a:lnTo>
                    <a:pt x="91174" y="148034"/>
                  </a:lnTo>
                  <a:lnTo>
                    <a:pt x="92567" y="148034"/>
                  </a:lnTo>
                  <a:lnTo>
                    <a:pt x="92567" y="148951"/>
                  </a:lnTo>
                  <a:lnTo>
                    <a:pt x="93484" y="148474"/>
                  </a:lnTo>
                  <a:lnTo>
                    <a:pt x="93484" y="148034"/>
                  </a:lnTo>
                  <a:lnTo>
                    <a:pt x="94400" y="148034"/>
                  </a:lnTo>
                  <a:lnTo>
                    <a:pt x="95317" y="148474"/>
                  </a:lnTo>
                  <a:lnTo>
                    <a:pt x="95317" y="148951"/>
                  </a:lnTo>
                  <a:lnTo>
                    <a:pt x="95317" y="149391"/>
                  </a:lnTo>
                  <a:lnTo>
                    <a:pt x="95757" y="149867"/>
                  </a:lnTo>
                  <a:lnTo>
                    <a:pt x="96673" y="149391"/>
                  </a:lnTo>
                  <a:lnTo>
                    <a:pt x="100816" y="149391"/>
                  </a:lnTo>
                  <a:lnTo>
                    <a:pt x="101732" y="150307"/>
                  </a:lnTo>
                  <a:lnTo>
                    <a:pt x="102649" y="150784"/>
                  </a:lnTo>
                  <a:lnTo>
                    <a:pt x="104005" y="150784"/>
                  </a:lnTo>
                  <a:lnTo>
                    <a:pt x="105398" y="150307"/>
                  </a:lnTo>
                  <a:lnTo>
                    <a:pt x="105838" y="148951"/>
                  </a:lnTo>
                  <a:lnTo>
                    <a:pt x="104922" y="148474"/>
                  </a:lnTo>
                  <a:lnTo>
                    <a:pt x="106755" y="148474"/>
                  </a:lnTo>
                  <a:lnTo>
                    <a:pt x="106315" y="147558"/>
                  </a:lnTo>
                  <a:lnTo>
                    <a:pt x="106755" y="146641"/>
                  </a:lnTo>
                  <a:lnTo>
                    <a:pt x="106315" y="146641"/>
                  </a:lnTo>
                  <a:lnTo>
                    <a:pt x="105398" y="146201"/>
                  </a:lnTo>
                  <a:lnTo>
                    <a:pt x="104482" y="145725"/>
                  </a:lnTo>
                  <a:lnTo>
                    <a:pt x="104005" y="145285"/>
                  </a:lnTo>
                  <a:lnTo>
                    <a:pt x="102172" y="144368"/>
                  </a:lnTo>
                  <a:lnTo>
                    <a:pt x="101256" y="143891"/>
                  </a:lnTo>
                  <a:lnTo>
                    <a:pt x="100339" y="142975"/>
                  </a:lnTo>
                  <a:lnTo>
                    <a:pt x="100339" y="141142"/>
                  </a:lnTo>
                  <a:lnTo>
                    <a:pt x="99423" y="140702"/>
                  </a:lnTo>
                  <a:lnTo>
                    <a:pt x="98983" y="140225"/>
                  </a:lnTo>
                  <a:lnTo>
                    <a:pt x="98983" y="139309"/>
                  </a:lnTo>
                  <a:lnTo>
                    <a:pt x="98506" y="138392"/>
                  </a:lnTo>
                  <a:lnTo>
                    <a:pt x="98066" y="138392"/>
                  </a:lnTo>
                  <a:lnTo>
                    <a:pt x="98066" y="137953"/>
                  </a:lnTo>
                  <a:lnTo>
                    <a:pt x="97150" y="137476"/>
                  </a:lnTo>
                  <a:lnTo>
                    <a:pt x="95317" y="136559"/>
                  </a:lnTo>
                  <a:lnTo>
                    <a:pt x="95317" y="137036"/>
                  </a:lnTo>
                  <a:lnTo>
                    <a:pt x="94840" y="137476"/>
                  </a:lnTo>
                  <a:lnTo>
                    <a:pt x="94400" y="137036"/>
                  </a:lnTo>
                  <a:lnTo>
                    <a:pt x="93484" y="136559"/>
                  </a:lnTo>
                  <a:lnTo>
                    <a:pt x="93924" y="134726"/>
                  </a:lnTo>
                  <a:lnTo>
                    <a:pt x="93924" y="134287"/>
                  </a:lnTo>
                  <a:lnTo>
                    <a:pt x="94400" y="133810"/>
                  </a:lnTo>
                  <a:lnTo>
                    <a:pt x="94400" y="132893"/>
                  </a:lnTo>
                  <a:lnTo>
                    <a:pt x="94840" y="131977"/>
                  </a:lnTo>
                  <a:lnTo>
                    <a:pt x="93924" y="131977"/>
                  </a:lnTo>
                  <a:lnTo>
                    <a:pt x="93924" y="130620"/>
                  </a:lnTo>
                  <a:lnTo>
                    <a:pt x="94400" y="129227"/>
                  </a:lnTo>
                  <a:lnTo>
                    <a:pt x="94400" y="128311"/>
                  </a:lnTo>
                  <a:lnTo>
                    <a:pt x="94840" y="128311"/>
                  </a:lnTo>
                  <a:lnTo>
                    <a:pt x="95317" y="128787"/>
                  </a:lnTo>
                  <a:lnTo>
                    <a:pt x="96233" y="127871"/>
                  </a:lnTo>
                  <a:lnTo>
                    <a:pt x="96673" y="127394"/>
                  </a:lnTo>
                  <a:lnTo>
                    <a:pt x="97150" y="126954"/>
                  </a:lnTo>
                  <a:lnTo>
                    <a:pt x="97590" y="125561"/>
                  </a:lnTo>
                  <a:lnTo>
                    <a:pt x="98066" y="126038"/>
                  </a:lnTo>
                  <a:lnTo>
                    <a:pt x="98506" y="125121"/>
                  </a:lnTo>
                  <a:lnTo>
                    <a:pt x="98066" y="123728"/>
                  </a:lnTo>
                  <a:lnTo>
                    <a:pt x="96673" y="123728"/>
                  </a:lnTo>
                  <a:lnTo>
                    <a:pt x="95317" y="123288"/>
                  </a:lnTo>
                  <a:lnTo>
                    <a:pt x="95757" y="122372"/>
                  </a:lnTo>
                  <a:lnTo>
                    <a:pt x="96233" y="121895"/>
                  </a:lnTo>
                  <a:lnTo>
                    <a:pt x="96673" y="121895"/>
                  </a:lnTo>
                  <a:lnTo>
                    <a:pt x="96233" y="121455"/>
                  </a:lnTo>
                  <a:lnTo>
                    <a:pt x="94840" y="120539"/>
                  </a:lnTo>
                  <a:lnTo>
                    <a:pt x="92567" y="119146"/>
                  </a:lnTo>
                  <a:lnTo>
                    <a:pt x="91651" y="118229"/>
                  </a:lnTo>
                  <a:lnTo>
                    <a:pt x="91174" y="118706"/>
                  </a:lnTo>
                  <a:lnTo>
                    <a:pt x="90258" y="119146"/>
                  </a:lnTo>
                  <a:lnTo>
                    <a:pt x="90258" y="119622"/>
                  </a:lnTo>
                  <a:lnTo>
                    <a:pt x="89818" y="120062"/>
                  </a:lnTo>
                  <a:lnTo>
                    <a:pt x="88901" y="119622"/>
                  </a:lnTo>
                  <a:lnTo>
                    <a:pt x="88425" y="119146"/>
                  </a:lnTo>
                  <a:lnTo>
                    <a:pt x="88425" y="118229"/>
                  </a:lnTo>
                  <a:lnTo>
                    <a:pt x="88425" y="117313"/>
                  </a:lnTo>
                  <a:lnTo>
                    <a:pt x="86152" y="117313"/>
                  </a:lnTo>
                  <a:lnTo>
                    <a:pt x="85675" y="117789"/>
                  </a:lnTo>
                  <a:lnTo>
                    <a:pt x="85675" y="116396"/>
                  </a:lnTo>
                  <a:lnTo>
                    <a:pt x="85675" y="115480"/>
                  </a:lnTo>
                  <a:lnTo>
                    <a:pt x="86592" y="113647"/>
                  </a:lnTo>
                  <a:lnTo>
                    <a:pt x="85235" y="113647"/>
                  </a:lnTo>
                  <a:lnTo>
                    <a:pt x="84319" y="112730"/>
                  </a:lnTo>
                  <a:lnTo>
                    <a:pt x="84759" y="112290"/>
                  </a:lnTo>
                  <a:lnTo>
                    <a:pt x="84759" y="110897"/>
                  </a:lnTo>
                  <a:lnTo>
                    <a:pt x="84319" y="110457"/>
                  </a:lnTo>
                  <a:lnTo>
                    <a:pt x="83842" y="109541"/>
                  </a:lnTo>
                  <a:lnTo>
                    <a:pt x="84319" y="108624"/>
                  </a:lnTo>
                  <a:lnTo>
                    <a:pt x="84759" y="108624"/>
                  </a:lnTo>
                  <a:lnTo>
                    <a:pt x="84759" y="107231"/>
                  </a:lnTo>
                  <a:lnTo>
                    <a:pt x="84319" y="107231"/>
                  </a:lnTo>
                  <a:lnTo>
                    <a:pt x="84759" y="105398"/>
                  </a:lnTo>
                  <a:lnTo>
                    <a:pt x="86152" y="105875"/>
                  </a:lnTo>
                  <a:lnTo>
                    <a:pt x="86592" y="106791"/>
                  </a:lnTo>
                  <a:lnTo>
                    <a:pt x="87508" y="107231"/>
                  </a:lnTo>
                  <a:lnTo>
                    <a:pt x="87985" y="107708"/>
                  </a:lnTo>
                  <a:lnTo>
                    <a:pt x="88901" y="106791"/>
                  </a:lnTo>
                  <a:lnTo>
                    <a:pt x="88901" y="106315"/>
                  </a:lnTo>
                  <a:lnTo>
                    <a:pt x="88425" y="105398"/>
                  </a:lnTo>
                  <a:lnTo>
                    <a:pt x="87985" y="104042"/>
                  </a:lnTo>
                  <a:lnTo>
                    <a:pt x="86592" y="103565"/>
                  </a:lnTo>
                  <a:lnTo>
                    <a:pt x="87508" y="103125"/>
                  </a:lnTo>
                  <a:lnTo>
                    <a:pt x="88425" y="103125"/>
                  </a:lnTo>
                  <a:lnTo>
                    <a:pt x="88425" y="102209"/>
                  </a:lnTo>
                  <a:lnTo>
                    <a:pt x="88425" y="101732"/>
                  </a:lnTo>
                  <a:lnTo>
                    <a:pt x="88425" y="99899"/>
                  </a:lnTo>
                  <a:lnTo>
                    <a:pt x="89341" y="99899"/>
                  </a:lnTo>
                  <a:lnTo>
                    <a:pt x="89818" y="99459"/>
                  </a:lnTo>
                  <a:lnTo>
                    <a:pt x="90258" y="98543"/>
                  </a:lnTo>
                  <a:lnTo>
                    <a:pt x="91174" y="97150"/>
                  </a:lnTo>
                  <a:lnTo>
                    <a:pt x="91651" y="96233"/>
                  </a:lnTo>
                  <a:lnTo>
                    <a:pt x="91651" y="95793"/>
                  </a:lnTo>
                  <a:lnTo>
                    <a:pt x="91651" y="95317"/>
                  </a:lnTo>
                  <a:lnTo>
                    <a:pt x="92091" y="95317"/>
                  </a:lnTo>
                  <a:lnTo>
                    <a:pt x="92567" y="95793"/>
                  </a:lnTo>
                  <a:lnTo>
                    <a:pt x="93007" y="96233"/>
                  </a:lnTo>
                  <a:lnTo>
                    <a:pt x="93924" y="95793"/>
                  </a:lnTo>
                  <a:lnTo>
                    <a:pt x="94400" y="94877"/>
                  </a:lnTo>
                  <a:lnTo>
                    <a:pt x="94840" y="93484"/>
                  </a:lnTo>
                  <a:lnTo>
                    <a:pt x="95757" y="93044"/>
                  </a:lnTo>
                  <a:lnTo>
                    <a:pt x="96233" y="93044"/>
                  </a:lnTo>
                  <a:lnTo>
                    <a:pt x="97590" y="93960"/>
                  </a:lnTo>
                  <a:lnTo>
                    <a:pt x="97590" y="93960"/>
                  </a:lnTo>
                  <a:lnTo>
                    <a:pt x="97150" y="93484"/>
                  </a:lnTo>
                  <a:lnTo>
                    <a:pt x="97590" y="92567"/>
                  </a:lnTo>
                  <a:lnTo>
                    <a:pt x="98983" y="92567"/>
                  </a:lnTo>
                  <a:lnTo>
                    <a:pt x="99899" y="93044"/>
                  </a:lnTo>
                  <a:lnTo>
                    <a:pt x="102172" y="93044"/>
                  </a:lnTo>
                  <a:lnTo>
                    <a:pt x="102649" y="93484"/>
                  </a:lnTo>
                  <a:lnTo>
                    <a:pt x="104005" y="93484"/>
                  </a:lnTo>
                  <a:lnTo>
                    <a:pt x="104482" y="93960"/>
                  </a:lnTo>
                  <a:lnTo>
                    <a:pt x="104482" y="93044"/>
                  </a:lnTo>
                  <a:lnTo>
                    <a:pt x="104005" y="92567"/>
                  </a:lnTo>
                  <a:lnTo>
                    <a:pt x="104005" y="92127"/>
                  </a:lnTo>
                  <a:lnTo>
                    <a:pt x="107231" y="92127"/>
                  </a:lnTo>
                  <a:lnTo>
                    <a:pt x="108588" y="92567"/>
                  </a:lnTo>
                  <a:lnTo>
                    <a:pt x="109064" y="91651"/>
                  </a:lnTo>
                  <a:lnTo>
                    <a:pt x="109064" y="91211"/>
                  </a:lnTo>
                  <a:lnTo>
                    <a:pt x="109064" y="90734"/>
                  </a:lnTo>
                  <a:lnTo>
                    <a:pt x="109504" y="90734"/>
                  </a:lnTo>
                  <a:lnTo>
                    <a:pt x="109064" y="90294"/>
                  </a:lnTo>
                  <a:lnTo>
                    <a:pt x="108588" y="89818"/>
                  </a:lnTo>
                  <a:lnTo>
                    <a:pt x="110897" y="89818"/>
                  </a:lnTo>
                  <a:lnTo>
                    <a:pt x="109981" y="88461"/>
                  </a:lnTo>
                  <a:lnTo>
                    <a:pt x="110421" y="88461"/>
                  </a:lnTo>
                  <a:lnTo>
                    <a:pt x="111337" y="87985"/>
                  </a:lnTo>
                  <a:lnTo>
                    <a:pt x="112254" y="88461"/>
                  </a:lnTo>
                  <a:lnTo>
                    <a:pt x="113170" y="88461"/>
                  </a:lnTo>
                  <a:lnTo>
                    <a:pt x="113170" y="87545"/>
                  </a:lnTo>
                  <a:lnTo>
                    <a:pt x="114087" y="87545"/>
                  </a:lnTo>
                  <a:lnTo>
                    <a:pt x="113647" y="86628"/>
                  </a:lnTo>
                  <a:lnTo>
                    <a:pt x="113647" y="86152"/>
                  </a:lnTo>
                  <a:lnTo>
                    <a:pt x="114087" y="85712"/>
                  </a:lnTo>
                  <a:lnTo>
                    <a:pt x="115480" y="84795"/>
                  </a:lnTo>
                  <a:lnTo>
                    <a:pt x="115920" y="85235"/>
                  </a:lnTo>
                  <a:lnTo>
                    <a:pt x="116396" y="86152"/>
                  </a:lnTo>
                  <a:lnTo>
                    <a:pt x="117313" y="86152"/>
                  </a:lnTo>
                  <a:lnTo>
                    <a:pt x="119146" y="85712"/>
                  </a:lnTo>
                  <a:lnTo>
                    <a:pt x="120062" y="85712"/>
                  </a:lnTo>
                  <a:lnTo>
                    <a:pt x="120062" y="85235"/>
                  </a:lnTo>
                  <a:lnTo>
                    <a:pt x="120062" y="84319"/>
                  </a:lnTo>
                  <a:lnTo>
                    <a:pt x="120979" y="83402"/>
                  </a:lnTo>
                  <a:lnTo>
                    <a:pt x="122335" y="82962"/>
                  </a:lnTo>
                  <a:lnTo>
                    <a:pt x="123728" y="81569"/>
                  </a:lnTo>
                  <a:lnTo>
                    <a:pt x="124168" y="80653"/>
                  </a:lnTo>
                  <a:lnTo>
                    <a:pt x="124168" y="79736"/>
                  </a:lnTo>
                  <a:lnTo>
                    <a:pt x="123728" y="78820"/>
                  </a:lnTo>
                  <a:lnTo>
                    <a:pt x="122812" y="77903"/>
                  </a:lnTo>
                  <a:lnTo>
                    <a:pt x="122335" y="77903"/>
                  </a:lnTo>
                  <a:lnTo>
                    <a:pt x="121419" y="78380"/>
                  </a:lnTo>
                  <a:lnTo>
                    <a:pt x="120502" y="79296"/>
                  </a:lnTo>
                  <a:lnTo>
                    <a:pt x="117753" y="79296"/>
                  </a:lnTo>
                  <a:lnTo>
                    <a:pt x="116396" y="78820"/>
                  </a:lnTo>
                  <a:lnTo>
                    <a:pt x="116396" y="78380"/>
                  </a:lnTo>
                  <a:lnTo>
                    <a:pt x="115480" y="77463"/>
                  </a:lnTo>
                  <a:lnTo>
                    <a:pt x="115003" y="77463"/>
                  </a:lnTo>
                  <a:lnTo>
                    <a:pt x="113647" y="78820"/>
                  </a:lnTo>
                  <a:lnTo>
                    <a:pt x="113170" y="79296"/>
                  </a:lnTo>
                  <a:lnTo>
                    <a:pt x="112254" y="79296"/>
                  </a:lnTo>
                  <a:lnTo>
                    <a:pt x="111337" y="78380"/>
                  </a:lnTo>
                  <a:lnTo>
                    <a:pt x="110421" y="76987"/>
                  </a:lnTo>
                  <a:lnTo>
                    <a:pt x="110421" y="76070"/>
                  </a:lnTo>
                  <a:lnTo>
                    <a:pt x="110421" y="75630"/>
                  </a:lnTo>
                  <a:lnTo>
                    <a:pt x="109504" y="75154"/>
                  </a:lnTo>
                  <a:lnTo>
                    <a:pt x="109064" y="74714"/>
                  </a:lnTo>
                  <a:lnTo>
                    <a:pt x="109064" y="74237"/>
                  </a:lnTo>
                  <a:lnTo>
                    <a:pt x="108148" y="73321"/>
                  </a:lnTo>
                  <a:lnTo>
                    <a:pt x="108148" y="71048"/>
                  </a:lnTo>
                  <a:lnTo>
                    <a:pt x="108148" y="69654"/>
                  </a:lnTo>
                  <a:lnTo>
                    <a:pt x="107671" y="69215"/>
                  </a:lnTo>
                  <a:lnTo>
                    <a:pt x="106755" y="68738"/>
                  </a:lnTo>
                  <a:lnTo>
                    <a:pt x="106755" y="67382"/>
                  </a:lnTo>
                  <a:lnTo>
                    <a:pt x="106755" y="66465"/>
                  </a:lnTo>
                  <a:lnTo>
                    <a:pt x="106315" y="66905"/>
                  </a:lnTo>
                  <a:lnTo>
                    <a:pt x="106315" y="67382"/>
                  </a:lnTo>
                  <a:lnTo>
                    <a:pt x="105398" y="69654"/>
                  </a:lnTo>
                  <a:lnTo>
                    <a:pt x="104482" y="71048"/>
                  </a:lnTo>
                  <a:lnTo>
                    <a:pt x="103089" y="71487"/>
                  </a:lnTo>
                  <a:lnTo>
                    <a:pt x="101732" y="72404"/>
                  </a:lnTo>
                  <a:lnTo>
                    <a:pt x="100816" y="72881"/>
                  </a:lnTo>
                  <a:lnTo>
                    <a:pt x="98983" y="71048"/>
                  </a:lnTo>
                  <a:lnTo>
                    <a:pt x="98983" y="69654"/>
                  </a:lnTo>
                  <a:lnTo>
                    <a:pt x="99899" y="68738"/>
                  </a:lnTo>
                  <a:lnTo>
                    <a:pt x="101256" y="68298"/>
                  </a:lnTo>
                  <a:lnTo>
                    <a:pt x="101732" y="68738"/>
                  </a:lnTo>
                  <a:lnTo>
                    <a:pt x="102649" y="69215"/>
                  </a:lnTo>
                  <a:lnTo>
                    <a:pt x="102649" y="68738"/>
                  </a:lnTo>
                  <a:lnTo>
                    <a:pt x="102649" y="67821"/>
                  </a:lnTo>
                  <a:lnTo>
                    <a:pt x="102649" y="67382"/>
                  </a:lnTo>
                  <a:lnTo>
                    <a:pt x="103089" y="65988"/>
                  </a:lnTo>
                  <a:lnTo>
                    <a:pt x="103565" y="65072"/>
                  </a:lnTo>
                  <a:lnTo>
                    <a:pt x="103089" y="64155"/>
                  </a:lnTo>
                  <a:lnTo>
                    <a:pt x="102172" y="63716"/>
                  </a:lnTo>
                  <a:lnTo>
                    <a:pt x="102172" y="63239"/>
                  </a:lnTo>
                  <a:lnTo>
                    <a:pt x="101732" y="63239"/>
                  </a:lnTo>
                  <a:lnTo>
                    <a:pt x="101256" y="64155"/>
                  </a:lnTo>
                  <a:lnTo>
                    <a:pt x="99423" y="64155"/>
                  </a:lnTo>
                  <a:lnTo>
                    <a:pt x="98983" y="64632"/>
                  </a:lnTo>
                  <a:lnTo>
                    <a:pt x="97150" y="65549"/>
                  </a:lnTo>
                  <a:lnTo>
                    <a:pt x="96233" y="65549"/>
                  </a:lnTo>
                  <a:lnTo>
                    <a:pt x="95757" y="64155"/>
                  </a:lnTo>
                  <a:lnTo>
                    <a:pt x="94840" y="62799"/>
                  </a:lnTo>
                  <a:lnTo>
                    <a:pt x="93924" y="62322"/>
                  </a:lnTo>
                  <a:lnTo>
                    <a:pt x="94400" y="61883"/>
                  </a:lnTo>
                  <a:lnTo>
                    <a:pt x="95317" y="61883"/>
                  </a:lnTo>
                  <a:lnTo>
                    <a:pt x="94840" y="60489"/>
                  </a:lnTo>
                  <a:lnTo>
                    <a:pt x="94400" y="59133"/>
                  </a:lnTo>
                  <a:lnTo>
                    <a:pt x="93007" y="57740"/>
                  </a:lnTo>
                  <a:lnTo>
                    <a:pt x="93484" y="56383"/>
                  </a:lnTo>
                  <a:lnTo>
                    <a:pt x="93924" y="55907"/>
                  </a:lnTo>
                  <a:lnTo>
                    <a:pt x="94840" y="55907"/>
                  </a:lnTo>
                  <a:lnTo>
                    <a:pt x="94840" y="55467"/>
                  </a:lnTo>
                  <a:lnTo>
                    <a:pt x="93924" y="54550"/>
                  </a:lnTo>
                  <a:lnTo>
                    <a:pt x="93924" y="54074"/>
                  </a:lnTo>
                  <a:lnTo>
                    <a:pt x="93924" y="52717"/>
                  </a:lnTo>
                  <a:lnTo>
                    <a:pt x="93924" y="52241"/>
                  </a:lnTo>
                  <a:lnTo>
                    <a:pt x="93007" y="52241"/>
                  </a:lnTo>
                  <a:lnTo>
                    <a:pt x="92567" y="51324"/>
                  </a:lnTo>
                  <a:lnTo>
                    <a:pt x="92091" y="50408"/>
                  </a:lnTo>
                  <a:lnTo>
                    <a:pt x="91651" y="49968"/>
                  </a:lnTo>
                  <a:lnTo>
                    <a:pt x="91174" y="49051"/>
                  </a:lnTo>
                  <a:lnTo>
                    <a:pt x="90734" y="49051"/>
                  </a:lnTo>
                  <a:lnTo>
                    <a:pt x="90734" y="48575"/>
                  </a:lnTo>
                  <a:lnTo>
                    <a:pt x="90258" y="48135"/>
                  </a:lnTo>
                  <a:lnTo>
                    <a:pt x="89818" y="48575"/>
                  </a:lnTo>
                  <a:lnTo>
                    <a:pt x="89341" y="47218"/>
                  </a:lnTo>
                  <a:lnTo>
                    <a:pt x="87985" y="45385"/>
                  </a:lnTo>
                  <a:lnTo>
                    <a:pt x="87508" y="43552"/>
                  </a:lnTo>
                  <a:lnTo>
                    <a:pt x="87068" y="42636"/>
                  </a:lnTo>
                  <a:lnTo>
                    <a:pt x="85235" y="41719"/>
                  </a:lnTo>
                  <a:lnTo>
                    <a:pt x="85235" y="40326"/>
                  </a:lnTo>
                  <a:lnTo>
                    <a:pt x="84759" y="39886"/>
                  </a:lnTo>
                  <a:lnTo>
                    <a:pt x="83842" y="38970"/>
                  </a:lnTo>
                  <a:lnTo>
                    <a:pt x="83402" y="38053"/>
                  </a:lnTo>
                  <a:lnTo>
                    <a:pt x="82926" y="36660"/>
                  </a:lnTo>
                  <a:lnTo>
                    <a:pt x="82486" y="36220"/>
                  </a:lnTo>
                  <a:lnTo>
                    <a:pt x="82009" y="35744"/>
                  </a:lnTo>
                  <a:lnTo>
                    <a:pt x="81093" y="33911"/>
                  </a:lnTo>
                  <a:lnTo>
                    <a:pt x="80653" y="33471"/>
                  </a:lnTo>
                  <a:lnTo>
                    <a:pt x="79736" y="32994"/>
                  </a:lnTo>
                  <a:lnTo>
                    <a:pt x="79736" y="32554"/>
                  </a:lnTo>
                  <a:lnTo>
                    <a:pt x="78820" y="32078"/>
                  </a:lnTo>
                  <a:lnTo>
                    <a:pt x="78343" y="31638"/>
                  </a:lnTo>
                  <a:lnTo>
                    <a:pt x="77427" y="29328"/>
                  </a:lnTo>
                  <a:lnTo>
                    <a:pt x="76987" y="29328"/>
                  </a:lnTo>
                  <a:lnTo>
                    <a:pt x="76987" y="28412"/>
                  </a:lnTo>
                  <a:lnTo>
                    <a:pt x="76510" y="27495"/>
                  </a:lnTo>
                  <a:lnTo>
                    <a:pt x="76510" y="27972"/>
                  </a:lnTo>
                  <a:lnTo>
                    <a:pt x="76070" y="27055"/>
                  </a:lnTo>
                  <a:lnTo>
                    <a:pt x="76070" y="26139"/>
                  </a:lnTo>
                  <a:lnTo>
                    <a:pt x="75594" y="25662"/>
                  </a:lnTo>
                  <a:lnTo>
                    <a:pt x="74677" y="24746"/>
                  </a:lnTo>
                  <a:lnTo>
                    <a:pt x="74237" y="23829"/>
                  </a:lnTo>
                  <a:lnTo>
                    <a:pt x="73321" y="23829"/>
                  </a:lnTo>
                  <a:lnTo>
                    <a:pt x="73321" y="23389"/>
                  </a:lnTo>
                  <a:lnTo>
                    <a:pt x="73321" y="22913"/>
                  </a:lnTo>
                  <a:lnTo>
                    <a:pt x="74237" y="22913"/>
                  </a:lnTo>
                  <a:lnTo>
                    <a:pt x="74677" y="22473"/>
                  </a:lnTo>
                  <a:lnTo>
                    <a:pt x="74677" y="20163"/>
                  </a:lnTo>
                  <a:lnTo>
                    <a:pt x="74237" y="18807"/>
                  </a:lnTo>
                  <a:lnTo>
                    <a:pt x="74237" y="17890"/>
                  </a:lnTo>
                  <a:lnTo>
                    <a:pt x="74677" y="17890"/>
                  </a:lnTo>
                  <a:lnTo>
                    <a:pt x="75154" y="16497"/>
                  </a:lnTo>
                  <a:lnTo>
                    <a:pt x="75154" y="14224"/>
                  </a:lnTo>
                  <a:lnTo>
                    <a:pt x="73761" y="11915"/>
                  </a:lnTo>
                  <a:lnTo>
                    <a:pt x="74237" y="10998"/>
                  </a:lnTo>
                  <a:lnTo>
                    <a:pt x="75154" y="10082"/>
                  </a:lnTo>
                  <a:lnTo>
                    <a:pt x="75594" y="9165"/>
                  </a:lnTo>
                  <a:lnTo>
                    <a:pt x="75154" y="7809"/>
                  </a:lnTo>
                  <a:lnTo>
                    <a:pt x="75154" y="6416"/>
                  </a:lnTo>
                  <a:lnTo>
                    <a:pt x="74237" y="5059"/>
                  </a:lnTo>
                  <a:lnTo>
                    <a:pt x="73321" y="4583"/>
                  </a:lnTo>
                  <a:lnTo>
                    <a:pt x="73761" y="3666"/>
                  </a:lnTo>
                  <a:lnTo>
                    <a:pt x="73321" y="3666"/>
                  </a:lnTo>
                  <a:lnTo>
                    <a:pt x="72844" y="3226"/>
                  </a:lnTo>
                  <a:lnTo>
                    <a:pt x="72404" y="3226"/>
                  </a:lnTo>
                  <a:lnTo>
                    <a:pt x="71928" y="4583"/>
                  </a:lnTo>
                  <a:lnTo>
                    <a:pt x="71488" y="4583"/>
                  </a:lnTo>
                  <a:lnTo>
                    <a:pt x="71011" y="3666"/>
                  </a:lnTo>
                  <a:lnTo>
                    <a:pt x="70094" y="3226"/>
                  </a:lnTo>
                  <a:lnTo>
                    <a:pt x="69178" y="2750"/>
                  </a:lnTo>
                  <a:lnTo>
                    <a:pt x="69178" y="1833"/>
                  </a:lnTo>
                  <a:lnTo>
                    <a:pt x="67822" y="1833"/>
                  </a:lnTo>
                  <a:lnTo>
                    <a:pt x="67345" y="2310"/>
                  </a:lnTo>
                  <a:lnTo>
                    <a:pt x="66428" y="2310"/>
                  </a:lnTo>
                  <a:lnTo>
                    <a:pt x="65989" y="1393"/>
                  </a:lnTo>
                  <a:lnTo>
                    <a:pt x="65512" y="917"/>
                  </a:lnTo>
                  <a:lnTo>
                    <a:pt x="65989" y="477"/>
                  </a:lnTo>
                  <a:lnTo>
                    <a:pt x="659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69" name="Google Shape;969;p39"/>
            <p:cNvSpPr/>
            <p:nvPr/>
          </p:nvSpPr>
          <p:spPr>
            <a:xfrm>
              <a:off x="6604767" y="2730427"/>
              <a:ext cx="16" cy="16"/>
            </a:xfrm>
            <a:custGeom>
              <a:avLst/>
              <a:gdLst/>
              <a:ahLst/>
              <a:cxnLst/>
              <a:rect l="l" t="t" r="r" b="b"/>
              <a:pathLst>
                <a:path w="1" h="1" extrusionOk="0">
                  <a:moveTo>
                    <a:pt x="0" y="1"/>
                  </a:move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0" name="Google Shape;970;p39"/>
            <p:cNvSpPr/>
            <p:nvPr/>
          </p:nvSpPr>
          <p:spPr>
            <a:xfrm>
              <a:off x="6921220" y="3128219"/>
              <a:ext cx="16" cy="16"/>
            </a:xfrm>
            <a:custGeom>
              <a:avLst/>
              <a:gdLst/>
              <a:ahLst/>
              <a:cxnLst/>
              <a:rect l="l" t="t" r="r" b="b"/>
              <a:pathLst>
                <a:path w="1" h="1" extrusionOk="0">
                  <a:moveTo>
                    <a:pt x="1" y="0"/>
                  </a:moveTo>
                  <a:lnTo>
                    <a:pt x="1" y="0"/>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1" name="Google Shape;971;p39"/>
            <p:cNvSpPr/>
            <p:nvPr/>
          </p:nvSpPr>
          <p:spPr>
            <a:xfrm>
              <a:off x="8019110" y="3695136"/>
              <a:ext cx="16" cy="16"/>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2" name="Google Shape;972;p39"/>
            <p:cNvSpPr/>
            <p:nvPr/>
          </p:nvSpPr>
          <p:spPr>
            <a:xfrm>
              <a:off x="6317185" y="2663845"/>
              <a:ext cx="73672" cy="51874"/>
            </a:xfrm>
            <a:custGeom>
              <a:avLst/>
              <a:gdLst/>
              <a:ahLst/>
              <a:cxnLst/>
              <a:rect l="l" t="t" r="r" b="b"/>
              <a:pathLst>
                <a:path w="4583" h="3227" extrusionOk="0">
                  <a:moveTo>
                    <a:pt x="3226" y="0"/>
                  </a:moveTo>
                  <a:lnTo>
                    <a:pt x="1833" y="1393"/>
                  </a:lnTo>
                  <a:lnTo>
                    <a:pt x="1393" y="477"/>
                  </a:lnTo>
                  <a:lnTo>
                    <a:pt x="917" y="917"/>
                  </a:lnTo>
                  <a:lnTo>
                    <a:pt x="917" y="1393"/>
                  </a:lnTo>
                  <a:lnTo>
                    <a:pt x="917" y="1833"/>
                  </a:lnTo>
                  <a:lnTo>
                    <a:pt x="0" y="2310"/>
                  </a:lnTo>
                  <a:lnTo>
                    <a:pt x="917" y="2310"/>
                  </a:lnTo>
                  <a:lnTo>
                    <a:pt x="1393" y="2750"/>
                  </a:lnTo>
                  <a:lnTo>
                    <a:pt x="1393" y="3226"/>
                  </a:lnTo>
                  <a:lnTo>
                    <a:pt x="2310" y="2750"/>
                  </a:lnTo>
                  <a:lnTo>
                    <a:pt x="1833" y="2310"/>
                  </a:lnTo>
                  <a:lnTo>
                    <a:pt x="3666" y="2310"/>
                  </a:lnTo>
                  <a:lnTo>
                    <a:pt x="3666" y="1833"/>
                  </a:lnTo>
                  <a:lnTo>
                    <a:pt x="3666" y="1393"/>
                  </a:lnTo>
                  <a:lnTo>
                    <a:pt x="4583" y="477"/>
                  </a:lnTo>
                  <a:lnTo>
                    <a:pt x="322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3" name="Google Shape;973;p39"/>
            <p:cNvSpPr/>
            <p:nvPr/>
          </p:nvSpPr>
          <p:spPr>
            <a:xfrm>
              <a:off x="6339578" y="2627306"/>
              <a:ext cx="29482" cy="29482"/>
            </a:xfrm>
            <a:custGeom>
              <a:avLst/>
              <a:gdLst/>
              <a:ahLst/>
              <a:cxnLst/>
              <a:rect l="l" t="t" r="r" b="b"/>
              <a:pathLst>
                <a:path w="1834" h="1834" extrusionOk="0">
                  <a:moveTo>
                    <a:pt x="0" y="917"/>
                  </a:moveTo>
                  <a:lnTo>
                    <a:pt x="0" y="1357"/>
                  </a:lnTo>
                  <a:lnTo>
                    <a:pt x="440" y="917"/>
                  </a:lnTo>
                  <a:close/>
                  <a:moveTo>
                    <a:pt x="917" y="0"/>
                  </a:moveTo>
                  <a:lnTo>
                    <a:pt x="440" y="917"/>
                  </a:lnTo>
                  <a:lnTo>
                    <a:pt x="917" y="917"/>
                  </a:lnTo>
                  <a:lnTo>
                    <a:pt x="917" y="1833"/>
                  </a:lnTo>
                  <a:lnTo>
                    <a:pt x="1357" y="1357"/>
                  </a:lnTo>
                  <a:lnTo>
                    <a:pt x="1833" y="917"/>
                  </a:lnTo>
                  <a:lnTo>
                    <a:pt x="1833" y="440"/>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4" name="Google Shape;974;p39"/>
            <p:cNvSpPr/>
            <p:nvPr/>
          </p:nvSpPr>
          <p:spPr>
            <a:xfrm>
              <a:off x="6398509" y="2568375"/>
              <a:ext cx="235740" cy="169141"/>
            </a:xfrm>
            <a:custGeom>
              <a:avLst/>
              <a:gdLst/>
              <a:ahLst/>
              <a:cxnLst/>
              <a:rect l="l" t="t" r="r" b="b"/>
              <a:pathLst>
                <a:path w="14665" h="10522" extrusionOk="0">
                  <a:moveTo>
                    <a:pt x="7772" y="0"/>
                  </a:moveTo>
                  <a:lnTo>
                    <a:pt x="6856" y="440"/>
                  </a:lnTo>
                  <a:lnTo>
                    <a:pt x="5499" y="440"/>
                  </a:lnTo>
                  <a:lnTo>
                    <a:pt x="5023" y="917"/>
                  </a:lnTo>
                  <a:lnTo>
                    <a:pt x="1833" y="917"/>
                  </a:lnTo>
                  <a:lnTo>
                    <a:pt x="1833" y="1357"/>
                  </a:lnTo>
                  <a:lnTo>
                    <a:pt x="1833" y="2273"/>
                  </a:lnTo>
                  <a:lnTo>
                    <a:pt x="440" y="2273"/>
                  </a:lnTo>
                  <a:lnTo>
                    <a:pt x="0" y="2750"/>
                  </a:lnTo>
                  <a:lnTo>
                    <a:pt x="0" y="3190"/>
                  </a:lnTo>
                  <a:lnTo>
                    <a:pt x="0" y="3666"/>
                  </a:lnTo>
                  <a:lnTo>
                    <a:pt x="0" y="4106"/>
                  </a:lnTo>
                  <a:lnTo>
                    <a:pt x="1357" y="4106"/>
                  </a:lnTo>
                  <a:lnTo>
                    <a:pt x="1357" y="4583"/>
                  </a:lnTo>
                  <a:lnTo>
                    <a:pt x="1357" y="5023"/>
                  </a:lnTo>
                  <a:lnTo>
                    <a:pt x="917" y="5023"/>
                  </a:lnTo>
                  <a:lnTo>
                    <a:pt x="917" y="5499"/>
                  </a:lnTo>
                  <a:lnTo>
                    <a:pt x="917" y="6856"/>
                  </a:lnTo>
                  <a:lnTo>
                    <a:pt x="1833" y="7772"/>
                  </a:lnTo>
                  <a:lnTo>
                    <a:pt x="2273" y="7772"/>
                  </a:lnTo>
                  <a:lnTo>
                    <a:pt x="2273" y="7332"/>
                  </a:lnTo>
                  <a:lnTo>
                    <a:pt x="2750" y="6856"/>
                  </a:lnTo>
                  <a:lnTo>
                    <a:pt x="3190" y="6856"/>
                  </a:lnTo>
                  <a:lnTo>
                    <a:pt x="3666" y="7332"/>
                  </a:lnTo>
                  <a:lnTo>
                    <a:pt x="3190" y="8249"/>
                  </a:lnTo>
                  <a:lnTo>
                    <a:pt x="3666" y="9165"/>
                  </a:lnTo>
                  <a:lnTo>
                    <a:pt x="3666" y="9605"/>
                  </a:lnTo>
                  <a:lnTo>
                    <a:pt x="5023" y="9165"/>
                  </a:lnTo>
                  <a:lnTo>
                    <a:pt x="5499" y="8689"/>
                  </a:lnTo>
                  <a:lnTo>
                    <a:pt x="5939" y="9165"/>
                  </a:lnTo>
                  <a:lnTo>
                    <a:pt x="6416" y="9165"/>
                  </a:lnTo>
                  <a:lnTo>
                    <a:pt x="6416" y="8689"/>
                  </a:lnTo>
                  <a:lnTo>
                    <a:pt x="7332" y="9165"/>
                  </a:lnTo>
                  <a:lnTo>
                    <a:pt x="7772" y="9165"/>
                  </a:lnTo>
                  <a:lnTo>
                    <a:pt x="7772" y="9605"/>
                  </a:lnTo>
                  <a:lnTo>
                    <a:pt x="8249" y="10082"/>
                  </a:lnTo>
                  <a:lnTo>
                    <a:pt x="8689" y="10082"/>
                  </a:lnTo>
                  <a:lnTo>
                    <a:pt x="9605" y="9605"/>
                  </a:lnTo>
                  <a:lnTo>
                    <a:pt x="10522" y="10522"/>
                  </a:lnTo>
                  <a:lnTo>
                    <a:pt x="11438" y="10082"/>
                  </a:lnTo>
                  <a:lnTo>
                    <a:pt x="12355" y="9605"/>
                  </a:lnTo>
                  <a:lnTo>
                    <a:pt x="12355" y="10082"/>
                  </a:lnTo>
                  <a:lnTo>
                    <a:pt x="13271" y="10082"/>
                  </a:lnTo>
                  <a:lnTo>
                    <a:pt x="13748" y="9165"/>
                  </a:lnTo>
                  <a:lnTo>
                    <a:pt x="13271" y="9165"/>
                  </a:lnTo>
                  <a:lnTo>
                    <a:pt x="12831" y="8689"/>
                  </a:lnTo>
                  <a:lnTo>
                    <a:pt x="12831" y="8249"/>
                  </a:lnTo>
                  <a:lnTo>
                    <a:pt x="13271" y="7772"/>
                  </a:lnTo>
                  <a:lnTo>
                    <a:pt x="13748" y="8249"/>
                  </a:lnTo>
                  <a:lnTo>
                    <a:pt x="14188" y="8249"/>
                  </a:lnTo>
                  <a:lnTo>
                    <a:pt x="14188" y="8689"/>
                  </a:lnTo>
                  <a:lnTo>
                    <a:pt x="14664" y="7772"/>
                  </a:lnTo>
                  <a:lnTo>
                    <a:pt x="14664" y="7332"/>
                  </a:lnTo>
                  <a:lnTo>
                    <a:pt x="14188" y="6856"/>
                  </a:lnTo>
                  <a:lnTo>
                    <a:pt x="13271" y="6416"/>
                  </a:lnTo>
                  <a:lnTo>
                    <a:pt x="12831" y="5499"/>
                  </a:lnTo>
                  <a:lnTo>
                    <a:pt x="12355" y="4583"/>
                  </a:lnTo>
                  <a:lnTo>
                    <a:pt x="12831" y="3666"/>
                  </a:lnTo>
                  <a:lnTo>
                    <a:pt x="12355" y="3190"/>
                  </a:lnTo>
                  <a:lnTo>
                    <a:pt x="12355" y="2750"/>
                  </a:lnTo>
                  <a:lnTo>
                    <a:pt x="13271" y="1833"/>
                  </a:lnTo>
                  <a:lnTo>
                    <a:pt x="13271" y="917"/>
                  </a:lnTo>
                  <a:lnTo>
                    <a:pt x="12831" y="440"/>
                  </a:lnTo>
                  <a:lnTo>
                    <a:pt x="9605" y="440"/>
                  </a:lnTo>
                  <a:lnTo>
                    <a:pt x="9165" y="0"/>
                  </a:lnTo>
                  <a:lnTo>
                    <a:pt x="8689" y="0"/>
                  </a:lnTo>
                  <a:lnTo>
                    <a:pt x="7772" y="440"/>
                  </a:lnTo>
                  <a:lnTo>
                    <a:pt x="77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5" name="Google Shape;975;p39"/>
            <p:cNvSpPr/>
            <p:nvPr/>
          </p:nvSpPr>
          <p:spPr>
            <a:xfrm>
              <a:off x="6604767" y="2730427"/>
              <a:ext cx="7089" cy="16"/>
            </a:xfrm>
            <a:custGeom>
              <a:avLst/>
              <a:gdLst/>
              <a:ahLst/>
              <a:cxnLst/>
              <a:rect l="l" t="t" r="r" b="b"/>
              <a:pathLst>
                <a:path w="441" h="1" extrusionOk="0">
                  <a:moveTo>
                    <a:pt x="0" y="1"/>
                  </a:moveTo>
                  <a:lnTo>
                    <a:pt x="0" y="1"/>
                  </a:lnTo>
                  <a:lnTo>
                    <a:pt x="44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6" name="Google Shape;976;p39"/>
            <p:cNvSpPr/>
            <p:nvPr/>
          </p:nvSpPr>
          <p:spPr>
            <a:xfrm>
              <a:off x="6590026" y="2884828"/>
              <a:ext cx="16" cy="16"/>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7" name="Google Shape;977;p39"/>
            <p:cNvSpPr/>
            <p:nvPr/>
          </p:nvSpPr>
          <p:spPr>
            <a:xfrm>
              <a:off x="6295372" y="2708035"/>
              <a:ext cx="360675" cy="184477"/>
            </a:xfrm>
            <a:custGeom>
              <a:avLst/>
              <a:gdLst/>
              <a:ahLst/>
              <a:cxnLst/>
              <a:rect l="l" t="t" r="r" b="b"/>
              <a:pathLst>
                <a:path w="22437" h="11476" extrusionOk="0">
                  <a:moveTo>
                    <a:pt x="11915" y="1"/>
                  </a:moveTo>
                  <a:lnTo>
                    <a:pt x="11439" y="477"/>
                  </a:lnTo>
                  <a:lnTo>
                    <a:pt x="10082" y="917"/>
                  </a:lnTo>
                  <a:lnTo>
                    <a:pt x="9166" y="917"/>
                  </a:lnTo>
                  <a:lnTo>
                    <a:pt x="9606" y="1394"/>
                  </a:lnTo>
                  <a:lnTo>
                    <a:pt x="9606" y="2310"/>
                  </a:lnTo>
                  <a:lnTo>
                    <a:pt x="9606" y="2750"/>
                  </a:lnTo>
                  <a:lnTo>
                    <a:pt x="9606" y="3667"/>
                  </a:lnTo>
                  <a:lnTo>
                    <a:pt x="9606" y="4143"/>
                  </a:lnTo>
                  <a:lnTo>
                    <a:pt x="9606" y="5060"/>
                  </a:lnTo>
                  <a:lnTo>
                    <a:pt x="9166" y="5500"/>
                  </a:lnTo>
                  <a:lnTo>
                    <a:pt x="8689" y="5976"/>
                  </a:lnTo>
                  <a:lnTo>
                    <a:pt x="8249" y="5976"/>
                  </a:lnTo>
                  <a:lnTo>
                    <a:pt x="7333" y="5060"/>
                  </a:lnTo>
                  <a:lnTo>
                    <a:pt x="6856" y="4583"/>
                  </a:lnTo>
                  <a:lnTo>
                    <a:pt x="6416" y="3667"/>
                  </a:lnTo>
                  <a:lnTo>
                    <a:pt x="5500" y="2750"/>
                  </a:lnTo>
                  <a:lnTo>
                    <a:pt x="5023" y="2750"/>
                  </a:lnTo>
                  <a:lnTo>
                    <a:pt x="4583" y="2310"/>
                  </a:lnTo>
                  <a:lnTo>
                    <a:pt x="4583" y="1834"/>
                  </a:lnTo>
                  <a:lnTo>
                    <a:pt x="3667" y="1834"/>
                  </a:lnTo>
                  <a:lnTo>
                    <a:pt x="2750" y="2750"/>
                  </a:lnTo>
                  <a:lnTo>
                    <a:pt x="2274" y="3227"/>
                  </a:lnTo>
                  <a:lnTo>
                    <a:pt x="1834" y="3227"/>
                  </a:lnTo>
                  <a:lnTo>
                    <a:pt x="1357" y="4143"/>
                  </a:lnTo>
                  <a:lnTo>
                    <a:pt x="1357" y="5060"/>
                  </a:lnTo>
                  <a:lnTo>
                    <a:pt x="917" y="5976"/>
                  </a:lnTo>
                  <a:lnTo>
                    <a:pt x="441" y="6893"/>
                  </a:lnTo>
                  <a:lnTo>
                    <a:pt x="1" y="10082"/>
                  </a:lnTo>
                  <a:lnTo>
                    <a:pt x="1834" y="9642"/>
                  </a:lnTo>
                  <a:lnTo>
                    <a:pt x="2750" y="9166"/>
                  </a:lnTo>
                  <a:lnTo>
                    <a:pt x="3190" y="8726"/>
                  </a:lnTo>
                  <a:lnTo>
                    <a:pt x="5940" y="8726"/>
                  </a:lnTo>
                  <a:lnTo>
                    <a:pt x="6856" y="7809"/>
                  </a:lnTo>
                  <a:lnTo>
                    <a:pt x="8249" y="7809"/>
                  </a:lnTo>
                  <a:lnTo>
                    <a:pt x="10082" y="8249"/>
                  </a:lnTo>
                  <a:lnTo>
                    <a:pt x="10999" y="7809"/>
                  </a:lnTo>
                  <a:lnTo>
                    <a:pt x="11439" y="8249"/>
                  </a:lnTo>
                  <a:lnTo>
                    <a:pt x="12355" y="8726"/>
                  </a:lnTo>
                  <a:lnTo>
                    <a:pt x="13748" y="9166"/>
                  </a:lnTo>
                  <a:lnTo>
                    <a:pt x="14188" y="9166"/>
                  </a:lnTo>
                  <a:lnTo>
                    <a:pt x="15105" y="10082"/>
                  </a:lnTo>
                  <a:lnTo>
                    <a:pt x="16498" y="10999"/>
                  </a:lnTo>
                  <a:lnTo>
                    <a:pt x="16938" y="11475"/>
                  </a:lnTo>
                  <a:lnTo>
                    <a:pt x="18331" y="10999"/>
                  </a:lnTo>
                  <a:lnTo>
                    <a:pt x="19247" y="10999"/>
                  </a:lnTo>
                  <a:lnTo>
                    <a:pt x="19687" y="10559"/>
                  </a:lnTo>
                  <a:lnTo>
                    <a:pt x="20604" y="10999"/>
                  </a:lnTo>
                  <a:lnTo>
                    <a:pt x="21520" y="10559"/>
                  </a:lnTo>
                  <a:lnTo>
                    <a:pt x="21520" y="10082"/>
                  </a:lnTo>
                  <a:lnTo>
                    <a:pt x="21080" y="9642"/>
                  </a:lnTo>
                  <a:lnTo>
                    <a:pt x="20604" y="9166"/>
                  </a:lnTo>
                  <a:lnTo>
                    <a:pt x="21520" y="8726"/>
                  </a:lnTo>
                  <a:lnTo>
                    <a:pt x="22437" y="7809"/>
                  </a:lnTo>
                  <a:lnTo>
                    <a:pt x="21997" y="6893"/>
                  </a:lnTo>
                  <a:lnTo>
                    <a:pt x="21997" y="5976"/>
                  </a:lnTo>
                  <a:lnTo>
                    <a:pt x="21520" y="5060"/>
                  </a:lnTo>
                  <a:lnTo>
                    <a:pt x="21520" y="4583"/>
                  </a:lnTo>
                  <a:lnTo>
                    <a:pt x="20604" y="4583"/>
                  </a:lnTo>
                  <a:lnTo>
                    <a:pt x="19687" y="3667"/>
                  </a:lnTo>
                  <a:lnTo>
                    <a:pt x="21080" y="3667"/>
                  </a:lnTo>
                  <a:lnTo>
                    <a:pt x="20604" y="2750"/>
                  </a:lnTo>
                  <a:lnTo>
                    <a:pt x="20604" y="1834"/>
                  </a:lnTo>
                  <a:lnTo>
                    <a:pt x="20164" y="1834"/>
                  </a:lnTo>
                  <a:lnTo>
                    <a:pt x="19687" y="2310"/>
                  </a:lnTo>
                  <a:lnTo>
                    <a:pt x="19687" y="1834"/>
                  </a:lnTo>
                  <a:lnTo>
                    <a:pt x="19247" y="1834"/>
                  </a:lnTo>
                  <a:lnTo>
                    <a:pt x="19247" y="1394"/>
                  </a:lnTo>
                  <a:lnTo>
                    <a:pt x="18771" y="1394"/>
                  </a:lnTo>
                  <a:lnTo>
                    <a:pt x="18771" y="917"/>
                  </a:lnTo>
                  <a:lnTo>
                    <a:pt x="17854" y="1394"/>
                  </a:lnTo>
                  <a:lnTo>
                    <a:pt x="16938" y="1834"/>
                  </a:lnTo>
                  <a:lnTo>
                    <a:pt x="16021" y="917"/>
                  </a:lnTo>
                  <a:lnTo>
                    <a:pt x="15105" y="1394"/>
                  </a:lnTo>
                  <a:lnTo>
                    <a:pt x="14665" y="1394"/>
                  </a:lnTo>
                  <a:lnTo>
                    <a:pt x="14188" y="917"/>
                  </a:lnTo>
                  <a:lnTo>
                    <a:pt x="14188" y="477"/>
                  </a:lnTo>
                  <a:lnTo>
                    <a:pt x="13748" y="477"/>
                  </a:lnTo>
                  <a:lnTo>
                    <a:pt x="12832" y="1"/>
                  </a:lnTo>
                  <a:lnTo>
                    <a:pt x="12832" y="477"/>
                  </a:lnTo>
                  <a:lnTo>
                    <a:pt x="12355" y="477"/>
                  </a:lnTo>
                  <a:lnTo>
                    <a:pt x="1191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8" name="Google Shape;978;p39"/>
            <p:cNvSpPr/>
            <p:nvPr/>
          </p:nvSpPr>
          <p:spPr>
            <a:xfrm>
              <a:off x="6295372" y="2833565"/>
              <a:ext cx="316485" cy="220999"/>
            </a:xfrm>
            <a:custGeom>
              <a:avLst/>
              <a:gdLst/>
              <a:ahLst/>
              <a:cxnLst/>
              <a:rect l="l" t="t" r="r" b="b"/>
              <a:pathLst>
                <a:path w="19688" h="13748" extrusionOk="0">
                  <a:moveTo>
                    <a:pt x="6856" y="0"/>
                  </a:moveTo>
                  <a:lnTo>
                    <a:pt x="5940" y="917"/>
                  </a:lnTo>
                  <a:lnTo>
                    <a:pt x="3190" y="917"/>
                  </a:lnTo>
                  <a:lnTo>
                    <a:pt x="2750" y="1357"/>
                  </a:lnTo>
                  <a:lnTo>
                    <a:pt x="1834" y="1833"/>
                  </a:lnTo>
                  <a:lnTo>
                    <a:pt x="441" y="2273"/>
                  </a:lnTo>
                  <a:lnTo>
                    <a:pt x="1" y="2273"/>
                  </a:lnTo>
                  <a:lnTo>
                    <a:pt x="441" y="3666"/>
                  </a:lnTo>
                  <a:lnTo>
                    <a:pt x="441" y="4106"/>
                  </a:lnTo>
                  <a:lnTo>
                    <a:pt x="441" y="4583"/>
                  </a:lnTo>
                  <a:lnTo>
                    <a:pt x="917" y="5939"/>
                  </a:lnTo>
                  <a:lnTo>
                    <a:pt x="917" y="7772"/>
                  </a:lnTo>
                  <a:lnTo>
                    <a:pt x="2274" y="7332"/>
                  </a:lnTo>
                  <a:lnTo>
                    <a:pt x="2274" y="7772"/>
                  </a:lnTo>
                  <a:lnTo>
                    <a:pt x="2750" y="8249"/>
                  </a:lnTo>
                  <a:lnTo>
                    <a:pt x="3190" y="8249"/>
                  </a:lnTo>
                  <a:lnTo>
                    <a:pt x="3667" y="8689"/>
                  </a:lnTo>
                  <a:lnTo>
                    <a:pt x="4107" y="8249"/>
                  </a:lnTo>
                  <a:lnTo>
                    <a:pt x="5023" y="7772"/>
                  </a:lnTo>
                  <a:lnTo>
                    <a:pt x="5940" y="8249"/>
                  </a:lnTo>
                  <a:lnTo>
                    <a:pt x="6416" y="9165"/>
                  </a:lnTo>
                  <a:lnTo>
                    <a:pt x="6416" y="9605"/>
                  </a:lnTo>
                  <a:lnTo>
                    <a:pt x="6856" y="10082"/>
                  </a:lnTo>
                  <a:lnTo>
                    <a:pt x="6856" y="10998"/>
                  </a:lnTo>
                  <a:lnTo>
                    <a:pt x="6856" y="11438"/>
                  </a:lnTo>
                  <a:lnTo>
                    <a:pt x="7773" y="12355"/>
                  </a:lnTo>
                  <a:lnTo>
                    <a:pt x="8249" y="12355"/>
                  </a:lnTo>
                  <a:lnTo>
                    <a:pt x="9606" y="12831"/>
                  </a:lnTo>
                  <a:lnTo>
                    <a:pt x="9606" y="13271"/>
                  </a:lnTo>
                  <a:lnTo>
                    <a:pt x="10522" y="13271"/>
                  </a:lnTo>
                  <a:lnTo>
                    <a:pt x="10522" y="13748"/>
                  </a:lnTo>
                  <a:lnTo>
                    <a:pt x="11439" y="13748"/>
                  </a:lnTo>
                  <a:lnTo>
                    <a:pt x="11915" y="13271"/>
                  </a:lnTo>
                  <a:lnTo>
                    <a:pt x="12355" y="11915"/>
                  </a:lnTo>
                  <a:lnTo>
                    <a:pt x="13272" y="11915"/>
                  </a:lnTo>
                  <a:lnTo>
                    <a:pt x="14188" y="11438"/>
                  </a:lnTo>
                  <a:lnTo>
                    <a:pt x="14665" y="11915"/>
                  </a:lnTo>
                  <a:lnTo>
                    <a:pt x="14665" y="11438"/>
                  </a:lnTo>
                  <a:lnTo>
                    <a:pt x="15105" y="11438"/>
                  </a:lnTo>
                  <a:lnTo>
                    <a:pt x="15581" y="10522"/>
                  </a:lnTo>
                  <a:lnTo>
                    <a:pt x="15581" y="10082"/>
                  </a:lnTo>
                  <a:lnTo>
                    <a:pt x="15105" y="8689"/>
                  </a:lnTo>
                  <a:lnTo>
                    <a:pt x="15105" y="8249"/>
                  </a:lnTo>
                  <a:lnTo>
                    <a:pt x="17414" y="7332"/>
                  </a:lnTo>
                  <a:lnTo>
                    <a:pt x="16938" y="6856"/>
                  </a:lnTo>
                  <a:lnTo>
                    <a:pt x="18771" y="6856"/>
                  </a:lnTo>
                  <a:lnTo>
                    <a:pt x="19687" y="5499"/>
                  </a:lnTo>
                  <a:lnTo>
                    <a:pt x="17414" y="5499"/>
                  </a:lnTo>
                  <a:lnTo>
                    <a:pt x="18331" y="3190"/>
                  </a:lnTo>
                  <a:lnTo>
                    <a:pt x="16938" y="3666"/>
                  </a:lnTo>
                  <a:lnTo>
                    <a:pt x="16498" y="3190"/>
                  </a:lnTo>
                  <a:lnTo>
                    <a:pt x="15105" y="2273"/>
                  </a:lnTo>
                  <a:lnTo>
                    <a:pt x="14188" y="1357"/>
                  </a:lnTo>
                  <a:lnTo>
                    <a:pt x="13748" y="1357"/>
                  </a:lnTo>
                  <a:lnTo>
                    <a:pt x="12355" y="917"/>
                  </a:lnTo>
                  <a:lnTo>
                    <a:pt x="11439" y="440"/>
                  </a:lnTo>
                  <a:lnTo>
                    <a:pt x="10999" y="0"/>
                  </a:lnTo>
                  <a:lnTo>
                    <a:pt x="10082" y="440"/>
                  </a:lnTo>
                  <a:lnTo>
                    <a:pt x="824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9" name="Google Shape;979;p39"/>
            <p:cNvSpPr/>
            <p:nvPr/>
          </p:nvSpPr>
          <p:spPr>
            <a:xfrm>
              <a:off x="6921220" y="3120552"/>
              <a:ext cx="16" cy="7684"/>
            </a:xfrm>
            <a:custGeom>
              <a:avLst/>
              <a:gdLst/>
              <a:ahLst/>
              <a:cxnLst/>
              <a:rect l="l" t="t" r="r" b="b"/>
              <a:pathLst>
                <a:path w="1" h="478" extrusionOk="0">
                  <a:moveTo>
                    <a:pt x="1" y="477"/>
                  </a:moveTo>
                  <a:lnTo>
                    <a:pt x="1" y="1"/>
                  </a:lnTo>
                  <a:lnTo>
                    <a:pt x="1" y="4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0" name="Google Shape;980;p39"/>
            <p:cNvSpPr/>
            <p:nvPr/>
          </p:nvSpPr>
          <p:spPr>
            <a:xfrm>
              <a:off x="6449772" y="2833565"/>
              <a:ext cx="493856" cy="412533"/>
            </a:xfrm>
            <a:custGeom>
              <a:avLst/>
              <a:gdLst/>
              <a:ahLst/>
              <a:cxnLst/>
              <a:rect l="l" t="t" r="r" b="b"/>
              <a:pathLst>
                <a:path w="30722" h="25663" extrusionOk="0">
                  <a:moveTo>
                    <a:pt x="12832" y="0"/>
                  </a:moveTo>
                  <a:lnTo>
                    <a:pt x="11915" y="917"/>
                  </a:lnTo>
                  <a:lnTo>
                    <a:pt x="10999" y="1357"/>
                  </a:lnTo>
                  <a:lnTo>
                    <a:pt x="11915" y="1833"/>
                  </a:lnTo>
                  <a:lnTo>
                    <a:pt x="11915" y="2273"/>
                  </a:lnTo>
                  <a:lnTo>
                    <a:pt x="11915" y="2750"/>
                  </a:lnTo>
                  <a:lnTo>
                    <a:pt x="10999" y="3190"/>
                  </a:lnTo>
                  <a:lnTo>
                    <a:pt x="10082" y="2750"/>
                  </a:lnTo>
                  <a:lnTo>
                    <a:pt x="9642" y="3190"/>
                  </a:lnTo>
                  <a:lnTo>
                    <a:pt x="8726" y="3190"/>
                  </a:lnTo>
                  <a:lnTo>
                    <a:pt x="7809" y="5499"/>
                  </a:lnTo>
                  <a:lnTo>
                    <a:pt x="10082" y="5499"/>
                  </a:lnTo>
                  <a:lnTo>
                    <a:pt x="9166" y="6856"/>
                  </a:lnTo>
                  <a:lnTo>
                    <a:pt x="7809" y="6856"/>
                  </a:lnTo>
                  <a:lnTo>
                    <a:pt x="7809" y="7332"/>
                  </a:lnTo>
                  <a:lnTo>
                    <a:pt x="5500" y="8249"/>
                  </a:lnTo>
                  <a:lnTo>
                    <a:pt x="5976" y="8689"/>
                  </a:lnTo>
                  <a:lnTo>
                    <a:pt x="5976" y="10082"/>
                  </a:lnTo>
                  <a:lnTo>
                    <a:pt x="5976" y="10522"/>
                  </a:lnTo>
                  <a:lnTo>
                    <a:pt x="5500" y="11438"/>
                  </a:lnTo>
                  <a:lnTo>
                    <a:pt x="5060" y="11438"/>
                  </a:lnTo>
                  <a:lnTo>
                    <a:pt x="5060" y="11915"/>
                  </a:lnTo>
                  <a:lnTo>
                    <a:pt x="4583" y="11438"/>
                  </a:lnTo>
                  <a:lnTo>
                    <a:pt x="3667" y="11915"/>
                  </a:lnTo>
                  <a:lnTo>
                    <a:pt x="2750" y="11915"/>
                  </a:lnTo>
                  <a:lnTo>
                    <a:pt x="2310" y="13271"/>
                  </a:lnTo>
                  <a:lnTo>
                    <a:pt x="1834" y="13748"/>
                  </a:lnTo>
                  <a:lnTo>
                    <a:pt x="917" y="13748"/>
                  </a:lnTo>
                  <a:lnTo>
                    <a:pt x="917" y="13271"/>
                  </a:lnTo>
                  <a:lnTo>
                    <a:pt x="1" y="13271"/>
                  </a:lnTo>
                  <a:lnTo>
                    <a:pt x="1" y="14188"/>
                  </a:lnTo>
                  <a:lnTo>
                    <a:pt x="1" y="14664"/>
                  </a:lnTo>
                  <a:lnTo>
                    <a:pt x="477" y="15104"/>
                  </a:lnTo>
                  <a:lnTo>
                    <a:pt x="477" y="16497"/>
                  </a:lnTo>
                  <a:lnTo>
                    <a:pt x="917" y="16937"/>
                  </a:lnTo>
                  <a:lnTo>
                    <a:pt x="1394" y="17854"/>
                  </a:lnTo>
                  <a:lnTo>
                    <a:pt x="1834" y="17854"/>
                  </a:lnTo>
                  <a:lnTo>
                    <a:pt x="1834" y="18330"/>
                  </a:lnTo>
                  <a:lnTo>
                    <a:pt x="2310" y="18770"/>
                  </a:lnTo>
                  <a:lnTo>
                    <a:pt x="2310" y="20603"/>
                  </a:lnTo>
                  <a:lnTo>
                    <a:pt x="2310" y="21080"/>
                  </a:lnTo>
                  <a:lnTo>
                    <a:pt x="1834" y="21520"/>
                  </a:lnTo>
                  <a:lnTo>
                    <a:pt x="477" y="22913"/>
                  </a:lnTo>
                  <a:lnTo>
                    <a:pt x="917" y="23353"/>
                  </a:lnTo>
                  <a:lnTo>
                    <a:pt x="1834" y="23353"/>
                  </a:lnTo>
                  <a:lnTo>
                    <a:pt x="1394" y="25186"/>
                  </a:lnTo>
                  <a:lnTo>
                    <a:pt x="2310" y="25186"/>
                  </a:lnTo>
                  <a:lnTo>
                    <a:pt x="2750" y="25662"/>
                  </a:lnTo>
                  <a:lnTo>
                    <a:pt x="2750" y="25186"/>
                  </a:lnTo>
                  <a:lnTo>
                    <a:pt x="3227" y="24746"/>
                  </a:lnTo>
                  <a:lnTo>
                    <a:pt x="3667" y="24746"/>
                  </a:lnTo>
                  <a:lnTo>
                    <a:pt x="3667" y="24269"/>
                  </a:lnTo>
                  <a:lnTo>
                    <a:pt x="4583" y="23353"/>
                  </a:lnTo>
                  <a:lnTo>
                    <a:pt x="6416" y="23353"/>
                  </a:lnTo>
                  <a:lnTo>
                    <a:pt x="7809" y="22913"/>
                  </a:lnTo>
                  <a:lnTo>
                    <a:pt x="9166" y="22913"/>
                  </a:lnTo>
                  <a:lnTo>
                    <a:pt x="10559" y="23353"/>
                  </a:lnTo>
                  <a:lnTo>
                    <a:pt x="11915" y="23829"/>
                  </a:lnTo>
                  <a:lnTo>
                    <a:pt x="14225" y="23829"/>
                  </a:lnTo>
                  <a:lnTo>
                    <a:pt x="14665" y="24269"/>
                  </a:lnTo>
                  <a:lnTo>
                    <a:pt x="16058" y="24269"/>
                  </a:lnTo>
                  <a:lnTo>
                    <a:pt x="16498" y="23829"/>
                  </a:lnTo>
                  <a:lnTo>
                    <a:pt x="17891" y="23829"/>
                  </a:lnTo>
                  <a:lnTo>
                    <a:pt x="18331" y="24269"/>
                  </a:lnTo>
                  <a:lnTo>
                    <a:pt x="18331" y="24746"/>
                  </a:lnTo>
                  <a:lnTo>
                    <a:pt x="18807" y="23829"/>
                  </a:lnTo>
                  <a:lnTo>
                    <a:pt x="19724" y="23829"/>
                  </a:lnTo>
                  <a:lnTo>
                    <a:pt x="20164" y="25186"/>
                  </a:lnTo>
                  <a:lnTo>
                    <a:pt x="20164" y="24746"/>
                  </a:lnTo>
                  <a:lnTo>
                    <a:pt x="20640" y="23829"/>
                  </a:lnTo>
                  <a:lnTo>
                    <a:pt x="21080" y="23353"/>
                  </a:lnTo>
                  <a:lnTo>
                    <a:pt x="21557" y="23353"/>
                  </a:lnTo>
                  <a:lnTo>
                    <a:pt x="22913" y="23829"/>
                  </a:lnTo>
                  <a:lnTo>
                    <a:pt x="23390" y="23353"/>
                  </a:lnTo>
                  <a:lnTo>
                    <a:pt x="23830" y="23353"/>
                  </a:lnTo>
                  <a:lnTo>
                    <a:pt x="25223" y="24269"/>
                  </a:lnTo>
                  <a:lnTo>
                    <a:pt x="25223" y="23353"/>
                  </a:lnTo>
                  <a:lnTo>
                    <a:pt x="25223" y="22913"/>
                  </a:lnTo>
                  <a:lnTo>
                    <a:pt x="24746" y="21996"/>
                  </a:lnTo>
                  <a:lnTo>
                    <a:pt x="24746" y="20603"/>
                  </a:lnTo>
                  <a:lnTo>
                    <a:pt x="24746" y="19687"/>
                  </a:lnTo>
                  <a:lnTo>
                    <a:pt x="25663" y="18770"/>
                  </a:lnTo>
                  <a:lnTo>
                    <a:pt x="27056" y="18770"/>
                  </a:lnTo>
                  <a:lnTo>
                    <a:pt x="27496" y="19247"/>
                  </a:lnTo>
                  <a:lnTo>
                    <a:pt x="28412" y="19247"/>
                  </a:lnTo>
                  <a:lnTo>
                    <a:pt x="29329" y="18770"/>
                  </a:lnTo>
                  <a:lnTo>
                    <a:pt x="29329" y="18330"/>
                  </a:lnTo>
                  <a:lnTo>
                    <a:pt x="28412" y="18330"/>
                  </a:lnTo>
                  <a:lnTo>
                    <a:pt x="27972" y="17854"/>
                  </a:lnTo>
                  <a:lnTo>
                    <a:pt x="27972" y="16937"/>
                  </a:lnTo>
                  <a:lnTo>
                    <a:pt x="27496" y="16497"/>
                  </a:lnTo>
                  <a:lnTo>
                    <a:pt x="27056" y="15104"/>
                  </a:lnTo>
                  <a:lnTo>
                    <a:pt x="26579" y="14664"/>
                  </a:lnTo>
                  <a:lnTo>
                    <a:pt x="26579" y="13748"/>
                  </a:lnTo>
                  <a:lnTo>
                    <a:pt x="26579" y="13271"/>
                  </a:lnTo>
                  <a:lnTo>
                    <a:pt x="27056" y="13271"/>
                  </a:lnTo>
                  <a:lnTo>
                    <a:pt x="27972" y="13748"/>
                  </a:lnTo>
                  <a:lnTo>
                    <a:pt x="28412" y="13271"/>
                  </a:lnTo>
                  <a:lnTo>
                    <a:pt x="29329" y="12831"/>
                  </a:lnTo>
                  <a:lnTo>
                    <a:pt x="29805" y="11915"/>
                  </a:lnTo>
                  <a:lnTo>
                    <a:pt x="30245" y="11438"/>
                  </a:lnTo>
                  <a:lnTo>
                    <a:pt x="30722" y="10998"/>
                  </a:lnTo>
                  <a:lnTo>
                    <a:pt x="30245" y="10082"/>
                  </a:lnTo>
                  <a:lnTo>
                    <a:pt x="29329" y="10082"/>
                  </a:lnTo>
                  <a:lnTo>
                    <a:pt x="29329" y="9165"/>
                  </a:lnTo>
                  <a:lnTo>
                    <a:pt x="27056" y="9165"/>
                  </a:lnTo>
                  <a:lnTo>
                    <a:pt x="27056" y="8689"/>
                  </a:lnTo>
                  <a:lnTo>
                    <a:pt x="26579" y="7772"/>
                  </a:lnTo>
                  <a:lnTo>
                    <a:pt x="25663" y="7332"/>
                  </a:lnTo>
                  <a:lnTo>
                    <a:pt x="23830" y="7332"/>
                  </a:lnTo>
                  <a:lnTo>
                    <a:pt x="23830" y="6856"/>
                  </a:lnTo>
                  <a:lnTo>
                    <a:pt x="23830" y="6416"/>
                  </a:lnTo>
                  <a:lnTo>
                    <a:pt x="22473" y="6416"/>
                  </a:lnTo>
                  <a:lnTo>
                    <a:pt x="23390" y="5939"/>
                  </a:lnTo>
                  <a:lnTo>
                    <a:pt x="22473" y="4583"/>
                  </a:lnTo>
                  <a:lnTo>
                    <a:pt x="21557" y="2750"/>
                  </a:lnTo>
                  <a:lnTo>
                    <a:pt x="21557" y="2273"/>
                  </a:lnTo>
                  <a:lnTo>
                    <a:pt x="21997" y="1833"/>
                  </a:lnTo>
                  <a:lnTo>
                    <a:pt x="21997" y="1357"/>
                  </a:lnTo>
                  <a:lnTo>
                    <a:pt x="21080" y="1357"/>
                  </a:lnTo>
                  <a:lnTo>
                    <a:pt x="20164" y="440"/>
                  </a:lnTo>
                  <a:lnTo>
                    <a:pt x="19247" y="0"/>
                  </a:lnTo>
                  <a:lnTo>
                    <a:pt x="18807" y="440"/>
                  </a:lnTo>
                  <a:lnTo>
                    <a:pt x="18807" y="917"/>
                  </a:lnTo>
                  <a:lnTo>
                    <a:pt x="17891" y="1357"/>
                  </a:lnTo>
                  <a:lnTo>
                    <a:pt x="17414" y="1357"/>
                  </a:lnTo>
                  <a:lnTo>
                    <a:pt x="17414" y="917"/>
                  </a:lnTo>
                  <a:lnTo>
                    <a:pt x="16974" y="440"/>
                  </a:lnTo>
                  <a:lnTo>
                    <a:pt x="14225" y="440"/>
                  </a:lnTo>
                  <a:lnTo>
                    <a:pt x="142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1" name="Google Shape;981;p39"/>
            <p:cNvSpPr/>
            <p:nvPr/>
          </p:nvSpPr>
          <p:spPr>
            <a:xfrm>
              <a:off x="6486905" y="3025082"/>
              <a:ext cx="7089" cy="7089"/>
            </a:xfrm>
            <a:custGeom>
              <a:avLst/>
              <a:gdLst/>
              <a:ahLst/>
              <a:cxnLst/>
              <a:rect l="l" t="t" r="r" b="b"/>
              <a:pathLst>
                <a:path w="441" h="441" extrusionOk="0">
                  <a:moveTo>
                    <a:pt x="0" y="441"/>
                  </a:moveTo>
                  <a:lnTo>
                    <a:pt x="440" y="1"/>
                  </a:lnTo>
                  <a:lnTo>
                    <a:pt x="44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2" name="Google Shape;982;p39"/>
            <p:cNvSpPr/>
            <p:nvPr/>
          </p:nvSpPr>
          <p:spPr>
            <a:xfrm>
              <a:off x="6921220" y="3120552"/>
              <a:ext cx="16" cy="7684"/>
            </a:xfrm>
            <a:custGeom>
              <a:avLst/>
              <a:gdLst/>
              <a:ahLst/>
              <a:cxnLst/>
              <a:rect l="l" t="t" r="r" b="b"/>
              <a:pathLst>
                <a:path w="1" h="478" extrusionOk="0">
                  <a:moveTo>
                    <a:pt x="1" y="477"/>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3" name="Google Shape;983;p39"/>
            <p:cNvSpPr/>
            <p:nvPr/>
          </p:nvSpPr>
          <p:spPr>
            <a:xfrm>
              <a:off x="6427974" y="3474137"/>
              <a:ext cx="16" cy="16"/>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4" name="Google Shape;984;p39"/>
            <p:cNvSpPr/>
            <p:nvPr/>
          </p:nvSpPr>
          <p:spPr>
            <a:xfrm>
              <a:off x="6405582" y="3533068"/>
              <a:ext cx="16" cy="16"/>
            </a:xfrm>
            <a:custGeom>
              <a:avLst/>
              <a:gdLst/>
              <a:ahLst/>
              <a:cxnLst/>
              <a:rect l="l" t="t" r="r" b="b"/>
              <a:pathLst>
                <a:path w="1" h="1" extrusionOk="0">
                  <a:moveTo>
                    <a:pt x="0" y="1"/>
                  </a:moveTo>
                  <a:lnTo>
                    <a:pt x="0" y="1"/>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5" name="Google Shape;985;p39"/>
            <p:cNvSpPr/>
            <p:nvPr/>
          </p:nvSpPr>
          <p:spPr>
            <a:xfrm>
              <a:off x="6413233" y="3098754"/>
              <a:ext cx="1031324" cy="545135"/>
            </a:xfrm>
            <a:custGeom>
              <a:avLst/>
              <a:gdLst/>
              <a:ahLst/>
              <a:cxnLst/>
              <a:rect l="l" t="t" r="r" b="b"/>
              <a:pathLst>
                <a:path w="64157" h="33912" extrusionOk="0">
                  <a:moveTo>
                    <a:pt x="37577" y="0"/>
                  </a:moveTo>
                  <a:lnTo>
                    <a:pt x="36661" y="917"/>
                  </a:lnTo>
                  <a:lnTo>
                    <a:pt x="35744" y="440"/>
                  </a:lnTo>
                  <a:lnTo>
                    <a:pt x="35268" y="440"/>
                  </a:lnTo>
                  <a:lnTo>
                    <a:pt x="34828" y="917"/>
                  </a:lnTo>
                  <a:lnTo>
                    <a:pt x="34351" y="917"/>
                  </a:lnTo>
                  <a:lnTo>
                    <a:pt x="32995" y="1357"/>
                  </a:lnTo>
                  <a:lnTo>
                    <a:pt x="32518" y="917"/>
                  </a:lnTo>
                  <a:lnTo>
                    <a:pt x="31602" y="1357"/>
                  </a:lnTo>
                  <a:lnTo>
                    <a:pt x="31602" y="2273"/>
                  </a:lnTo>
                  <a:lnTo>
                    <a:pt x="30685" y="2750"/>
                  </a:lnTo>
                  <a:lnTo>
                    <a:pt x="29769" y="2750"/>
                  </a:lnTo>
                  <a:lnTo>
                    <a:pt x="29329" y="2273"/>
                  </a:lnTo>
                  <a:lnTo>
                    <a:pt x="27936" y="2273"/>
                  </a:lnTo>
                  <a:lnTo>
                    <a:pt x="27019" y="3190"/>
                  </a:lnTo>
                  <a:lnTo>
                    <a:pt x="27019" y="4106"/>
                  </a:lnTo>
                  <a:lnTo>
                    <a:pt x="27019" y="5499"/>
                  </a:lnTo>
                  <a:lnTo>
                    <a:pt x="27496" y="6416"/>
                  </a:lnTo>
                  <a:lnTo>
                    <a:pt x="27496" y="6856"/>
                  </a:lnTo>
                  <a:lnTo>
                    <a:pt x="27496" y="7772"/>
                  </a:lnTo>
                  <a:lnTo>
                    <a:pt x="26103" y="6856"/>
                  </a:lnTo>
                  <a:lnTo>
                    <a:pt x="25663" y="6856"/>
                  </a:lnTo>
                  <a:lnTo>
                    <a:pt x="25186" y="7332"/>
                  </a:lnTo>
                  <a:lnTo>
                    <a:pt x="23830" y="6856"/>
                  </a:lnTo>
                  <a:lnTo>
                    <a:pt x="23353" y="6856"/>
                  </a:lnTo>
                  <a:lnTo>
                    <a:pt x="22913" y="7332"/>
                  </a:lnTo>
                  <a:lnTo>
                    <a:pt x="22437" y="8249"/>
                  </a:lnTo>
                  <a:lnTo>
                    <a:pt x="22437" y="8689"/>
                  </a:lnTo>
                  <a:lnTo>
                    <a:pt x="21997" y="7332"/>
                  </a:lnTo>
                  <a:lnTo>
                    <a:pt x="21080" y="7332"/>
                  </a:lnTo>
                  <a:lnTo>
                    <a:pt x="20604" y="8249"/>
                  </a:lnTo>
                  <a:lnTo>
                    <a:pt x="20604" y="7772"/>
                  </a:lnTo>
                  <a:lnTo>
                    <a:pt x="20164" y="7332"/>
                  </a:lnTo>
                  <a:lnTo>
                    <a:pt x="18771" y="7332"/>
                  </a:lnTo>
                  <a:lnTo>
                    <a:pt x="18331" y="7772"/>
                  </a:lnTo>
                  <a:lnTo>
                    <a:pt x="16938" y="7772"/>
                  </a:lnTo>
                  <a:lnTo>
                    <a:pt x="16498" y="7332"/>
                  </a:lnTo>
                  <a:lnTo>
                    <a:pt x="14188" y="7332"/>
                  </a:lnTo>
                  <a:lnTo>
                    <a:pt x="12832" y="6856"/>
                  </a:lnTo>
                  <a:lnTo>
                    <a:pt x="11439" y="6416"/>
                  </a:lnTo>
                  <a:lnTo>
                    <a:pt x="10082" y="6416"/>
                  </a:lnTo>
                  <a:lnTo>
                    <a:pt x="8689" y="6856"/>
                  </a:lnTo>
                  <a:lnTo>
                    <a:pt x="6856" y="6856"/>
                  </a:lnTo>
                  <a:lnTo>
                    <a:pt x="5940" y="7772"/>
                  </a:lnTo>
                  <a:lnTo>
                    <a:pt x="5940" y="8249"/>
                  </a:lnTo>
                  <a:lnTo>
                    <a:pt x="5500" y="8249"/>
                  </a:lnTo>
                  <a:lnTo>
                    <a:pt x="5023" y="8689"/>
                  </a:lnTo>
                  <a:lnTo>
                    <a:pt x="5023" y="9165"/>
                  </a:lnTo>
                  <a:lnTo>
                    <a:pt x="4583" y="8689"/>
                  </a:lnTo>
                  <a:lnTo>
                    <a:pt x="3667" y="8689"/>
                  </a:lnTo>
                  <a:lnTo>
                    <a:pt x="3667" y="9165"/>
                  </a:lnTo>
                  <a:lnTo>
                    <a:pt x="3667" y="10522"/>
                  </a:lnTo>
                  <a:lnTo>
                    <a:pt x="4107" y="10998"/>
                  </a:lnTo>
                  <a:lnTo>
                    <a:pt x="3667" y="11438"/>
                  </a:lnTo>
                  <a:lnTo>
                    <a:pt x="4583" y="11915"/>
                  </a:lnTo>
                  <a:lnTo>
                    <a:pt x="5023" y="12355"/>
                  </a:lnTo>
                  <a:lnTo>
                    <a:pt x="5940" y="13271"/>
                  </a:lnTo>
                  <a:lnTo>
                    <a:pt x="5500" y="13748"/>
                  </a:lnTo>
                  <a:lnTo>
                    <a:pt x="5500" y="14188"/>
                  </a:lnTo>
                  <a:lnTo>
                    <a:pt x="5940" y="14188"/>
                  </a:lnTo>
                  <a:lnTo>
                    <a:pt x="6416" y="15104"/>
                  </a:lnTo>
                  <a:lnTo>
                    <a:pt x="5940" y="16021"/>
                  </a:lnTo>
                  <a:lnTo>
                    <a:pt x="5500" y="16497"/>
                  </a:lnTo>
                  <a:lnTo>
                    <a:pt x="4583" y="16497"/>
                  </a:lnTo>
                  <a:lnTo>
                    <a:pt x="3667" y="17414"/>
                  </a:lnTo>
                  <a:lnTo>
                    <a:pt x="3190" y="17854"/>
                  </a:lnTo>
                  <a:lnTo>
                    <a:pt x="2750" y="18770"/>
                  </a:lnTo>
                  <a:lnTo>
                    <a:pt x="2274" y="19247"/>
                  </a:lnTo>
                  <a:lnTo>
                    <a:pt x="1834" y="19687"/>
                  </a:lnTo>
                  <a:lnTo>
                    <a:pt x="1834" y="20163"/>
                  </a:lnTo>
                  <a:lnTo>
                    <a:pt x="1834" y="21520"/>
                  </a:lnTo>
                  <a:lnTo>
                    <a:pt x="1834" y="21997"/>
                  </a:lnTo>
                  <a:lnTo>
                    <a:pt x="1834" y="22436"/>
                  </a:lnTo>
                  <a:lnTo>
                    <a:pt x="1834" y="22913"/>
                  </a:lnTo>
                  <a:lnTo>
                    <a:pt x="1834" y="23353"/>
                  </a:lnTo>
                  <a:lnTo>
                    <a:pt x="1357" y="23830"/>
                  </a:lnTo>
                  <a:lnTo>
                    <a:pt x="1357" y="24269"/>
                  </a:lnTo>
                  <a:lnTo>
                    <a:pt x="917" y="24269"/>
                  </a:lnTo>
                  <a:lnTo>
                    <a:pt x="917" y="24746"/>
                  </a:lnTo>
                  <a:lnTo>
                    <a:pt x="917" y="25186"/>
                  </a:lnTo>
                  <a:lnTo>
                    <a:pt x="441" y="25663"/>
                  </a:lnTo>
                  <a:lnTo>
                    <a:pt x="441" y="26102"/>
                  </a:lnTo>
                  <a:lnTo>
                    <a:pt x="1" y="26579"/>
                  </a:lnTo>
                  <a:lnTo>
                    <a:pt x="441" y="26579"/>
                  </a:lnTo>
                  <a:lnTo>
                    <a:pt x="441" y="27496"/>
                  </a:lnTo>
                  <a:lnTo>
                    <a:pt x="441" y="27935"/>
                  </a:lnTo>
                  <a:lnTo>
                    <a:pt x="917" y="27496"/>
                  </a:lnTo>
                  <a:lnTo>
                    <a:pt x="1357" y="27935"/>
                  </a:lnTo>
                  <a:lnTo>
                    <a:pt x="2274" y="27935"/>
                  </a:lnTo>
                  <a:lnTo>
                    <a:pt x="3667" y="27496"/>
                  </a:lnTo>
                  <a:lnTo>
                    <a:pt x="4583" y="27935"/>
                  </a:lnTo>
                  <a:lnTo>
                    <a:pt x="5023" y="27935"/>
                  </a:lnTo>
                  <a:lnTo>
                    <a:pt x="5940" y="28412"/>
                  </a:lnTo>
                  <a:lnTo>
                    <a:pt x="6856" y="28412"/>
                  </a:lnTo>
                  <a:lnTo>
                    <a:pt x="7333" y="27935"/>
                  </a:lnTo>
                  <a:lnTo>
                    <a:pt x="8249" y="27496"/>
                  </a:lnTo>
                  <a:lnTo>
                    <a:pt x="8689" y="27496"/>
                  </a:lnTo>
                  <a:lnTo>
                    <a:pt x="10082" y="27935"/>
                  </a:lnTo>
                  <a:lnTo>
                    <a:pt x="10522" y="27496"/>
                  </a:lnTo>
                  <a:lnTo>
                    <a:pt x="11439" y="26579"/>
                  </a:lnTo>
                  <a:lnTo>
                    <a:pt x="13748" y="26579"/>
                  </a:lnTo>
                  <a:lnTo>
                    <a:pt x="13748" y="26102"/>
                  </a:lnTo>
                  <a:lnTo>
                    <a:pt x="13748" y="25663"/>
                  </a:lnTo>
                  <a:lnTo>
                    <a:pt x="15105" y="25186"/>
                  </a:lnTo>
                  <a:lnTo>
                    <a:pt x="16021" y="25186"/>
                  </a:lnTo>
                  <a:lnTo>
                    <a:pt x="16938" y="25663"/>
                  </a:lnTo>
                  <a:lnTo>
                    <a:pt x="18331" y="24746"/>
                  </a:lnTo>
                  <a:lnTo>
                    <a:pt x="18771" y="24269"/>
                  </a:lnTo>
                  <a:lnTo>
                    <a:pt x="19247" y="23830"/>
                  </a:lnTo>
                  <a:lnTo>
                    <a:pt x="20604" y="23830"/>
                  </a:lnTo>
                  <a:lnTo>
                    <a:pt x="20604" y="24269"/>
                  </a:lnTo>
                  <a:lnTo>
                    <a:pt x="21520" y="24269"/>
                  </a:lnTo>
                  <a:lnTo>
                    <a:pt x="21997" y="24746"/>
                  </a:lnTo>
                  <a:lnTo>
                    <a:pt x="22437" y="25186"/>
                  </a:lnTo>
                  <a:lnTo>
                    <a:pt x="22913" y="24746"/>
                  </a:lnTo>
                  <a:lnTo>
                    <a:pt x="23353" y="24746"/>
                  </a:lnTo>
                  <a:lnTo>
                    <a:pt x="24270" y="25186"/>
                  </a:lnTo>
                  <a:lnTo>
                    <a:pt x="25186" y="25663"/>
                  </a:lnTo>
                  <a:lnTo>
                    <a:pt x="25186" y="24746"/>
                  </a:lnTo>
                  <a:lnTo>
                    <a:pt x="26103" y="25186"/>
                  </a:lnTo>
                  <a:lnTo>
                    <a:pt x="26103" y="25663"/>
                  </a:lnTo>
                  <a:lnTo>
                    <a:pt x="26103" y="26102"/>
                  </a:lnTo>
                  <a:lnTo>
                    <a:pt x="26579" y="26102"/>
                  </a:lnTo>
                  <a:lnTo>
                    <a:pt x="26579" y="27019"/>
                  </a:lnTo>
                  <a:lnTo>
                    <a:pt x="26579" y="28412"/>
                  </a:lnTo>
                  <a:lnTo>
                    <a:pt x="27019" y="28852"/>
                  </a:lnTo>
                  <a:lnTo>
                    <a:pt x="27936" y="28852"/>
                  </a:lnTo>
                  <a:lnTo>
                    <a:pt x="28412" y="29768"/>
                  </a:lnTo>
                  <a:lnTo>
                    <a:pt x="28412" y="30685"/>
                  </a:lnTo>
                  <a:lnTo>
                    <a:pt x="29329" y="30685"/>
                  </a:lnTo>
                  <a:lnTo>
                    <a:pt x="29329" y="31162"/>
                  </a:lnTo>
                  <a:lnTo>
                    <a:pt x="29329" y="31601"/>
                  </a:lnTo>
                  <a:lnTo>
                    <a:pt x="29769" y="32078"/>
                  </a:lnTo>
                  <a:lnTo>
                    <a:pt x="30685" y="32518"/>
                  </a:lnTo>
                  <a:lnTo>
                    <a:pt x="31162" y="32995"/>
                  </a:lnTo>
                  <a:lnTo>
                    <a:pt x="31162" y="33435"/>
                  </a:lnTo>
                  <a:lnTo>
                    <a:pt x="31602" y="32995"/>
                  </a:lnTo>
                  <a:lnTo>
                    <a:pt x="32078" y="33435"/>
                  </a:lnTo>
                  <a:lnTo>
                    <a:pt x="32518" y="33911"/>
                  </a:lnTo>
                  <a:lnTo>
                    <a:pt x="32995" y="33911"/>
                  </a:lnTo>
                  <a:lnTo>
                    <a:pt x="32995" y="32078"/>
                  </a:lnTo>
                  <a:lnTo>
                    <a:pt x="33435" y="31162"/>
                  </a:lnTo>
                  <a:lnTo>
                    <a:pt x="33911" y="31162"/>
                  </a:lnTo>
                  <a:lnTo>
                    <a:pt x="34351" y="31601"/>
                  </a:lnTo>
                  <a:lnTo>
                    <a:pt x="35268" y="31162"/>
                  </a:lnTo>
                  <a:lnTo>
                    <a:pt x="36184" y="30245"/>
                  </a:lnTo>
                  <a:lnTo>
                    <a:pt x="37101" y="30245"/>
                  </a:lnTo>
                  <a:lnTo>
                    <a:pt x="37101" y="29329"/>
                  </a:lnTo>
                  <a:lnTo>
                    <a:pt x="37101" y="28852"/>
                  </a:lnTo>
                  <a:lnTo>
                    <a:pt x="37101" y="27935"/>
                  </a:lnTo>
                  <a:lnTo>
                    <a:pt x="37577" y="28852"/>
                  </a:lnTo>
                  <a:lnTo>
                    <a:pt x="38017" y="29329"/>
                  </a:lnTo>
                  <a:lnTo>
                    <a:pt x="38017" y="29768"/>
                  </a:lnTo>
                  <a:lnTo>
                    <a:pt x="38494" y="30685"/>
                  </a:lnTo>
                  <a:lnTo>
                    <a:pt x="37577" y="30685"/>
                  </a:lnTo>
                  <a:lnTo>
                    <a:pt x="37577" y="31601"/>
                  </a:lnTo>
                  <a:lnTo>
                    <a:pt x="37577" y="32078"/>
                  </a:lnTo>
                  <a:lnTo>
                    <a:pt x="37577" y="32518"/>
                  </a:lnTo>
                  <a:lnTo>
                    <a:pt x="38934" y="32995"/>
                  </a:lnTo>
                  <a:lnTo>
                    <a:pt x="39850" y="32995"/>
                  </a:lnTo>
                  <a:lnTo>
                    <a:pt x="41243" y="32078"/>
                  </a:lnTo>
                  <a:lnTo>
                    <a:pt x="42160" y="31601"/>
                  </a:lnTo>
                  <a:lnTo>
                    <a:pt x="42600" y="31601"/>
                  </a:lnTo>
                  <a:lnTo>
                    <a:pt x="43076" y="31162"/>
                  </a:lnTo>
                  <a:lnTo>
                    <a:pt x="43516" y="32518"/>
                  </a:lnTo>
                  <a:lnTo>
                    <a:pt x="43993" y="32078"/>
                  </a:lnTo>
                  <a:lnTo>
                    <a:pt x="44433" y="31162"/>
                  </a:lnTo>
                  <a:lnTo>
                    <a:pt x="44433" y="30245"/>
                  </a:lnTo>
                  <a:lnTo>
                    <a:pt x="44909" y="30245"/>
                  </a:lnTo>
                  <a:lnTo>
                    <a:pt x="45349" y="30685"/>
                  </a:lnTo>
                  <a:lnTo>
                    <a:pt x="45826" y="30245"/>
                  </a:lnTo>
                  <a:lnTo>
                    <a:pt x="48099" y="30245"/>
                  </a:lnTo>
                  <a:lnTo>
                    <a:pt x="48099" y="30685"/>
                  </a:lnTo>
                  <a:lnTo>
                    <a:pt x="48575" y="30685"/>
                  </a:lnTo>
                  <a:lnTo>
                    <a:pt x="48575" y="30245"/>
                  </a:lnTo>
                  <a:lnTo>
                    <a:pt x="49015" y="30245"/>
                  </a:lnTo>
                  <a:lnTo>
                    <a:pt x="49015" y="28412"/>
                  </a:lnTo>
                  <a:lnTo>
                    <a:pt x="49932" y="27935"/>
                  </a:lnTo>
                  <a:lnTo>
                    <a:pt x="50408" y="28852"/>
                  </a:lnTo>
                  <a:lnTo>
                    <a:pt x="50848" y="28852"/>
                  </a:lnTo>
                  <a:lnTo>
                    <a:pt x="52241" y="27496"/>
                  </a:lnTo>
                  <a:lnTo>
                    <a:pt x="53158" y="27019"/>
                  </a:lnTo>
                  <a:lnTo>
                    <a:pt x="53598" y="26579"/>
                  </a:lnTo>
                  <a:lnTo>
                    <a:pt x="54074" y="25663"/>
                  </a:lnTo>
                  <a:lnTo>
                    <a:pt x="54514" y="25663"/>
                  </a:lnTo>
                  <a:lnTo>
                    <a:pt x="55431" y="26102"/>
                  </a:lnTo>
                  <a:lnTo>
                    <a:pt x="55908" y="25663"/>
                  </a:lnTo>
                  <a:lnTo>
                    <a:pt x="55431" y="25186"/>
                  </a:lnTo>
                  <a:lnTo>
                    <a:pt x="56347" y="24746"/>
                  </a:lnTo>
                  <a:lnTo>
                    <a:pt x="56824" y="23830"/>
                  </a:lnTo>
                  <a:lnTo>
                    <a:pt x="57264" y="23353"/>
                  </a:lnTo>
                  <a:lnTo>
                    <a:pt x="57741" y="23353"/>
                  </a:lnTo>
                  <a:lnTo>
                    <a:pt x="58180" y="22436"/>
                  </a:lnTo>
                  <a:lnTo>
                    <a:pt x="58180" y="21997"/>
                  </a:lnTo>
                  <a:lnTo>
                    <a:pt x="58657" y="22436"/>
                  </a:lnTo>
                  <a:lnTo>
                    <a:pt x="59097" y="22436"/>
                  </a:lnTo>
                  <a:lnTo>
                    <a:pt x="59097" y="21997"/>
                  </a:lnTo>
                  <a:lnTo>
                    <a:pt x="59097" y="19687"/>
                  </a:lnTo>
                  <a:lnTo>
                    <a:pt x="60490" y="19247"/>
                  </a:lnTo>
                  <a:lnTo>
                    <a:pt x="60930" y="17414"/>
                  </a:lnTo>
                  <a:lnTo>
                    <a:pt x="60930" y="16937"/>
                  </a:lnTo>
                  <a:lnTo>
                    <a:pt x="63679" y="16937"/>
                  </a:lnTo>
                  <a:lnTo>
                    <a:pt x="64156" y="15581"/>
                  </a:lnTo>
                  <a:lnTo>
                    <a:pt x="64156" y="13748"/>
                  </a:lnTo>
                  <a:lnTo>
                    <a:pt x="62763" y="12355"/>
                  </a:lnTo>
                  <a:lnTo>
                    <a:pt x="62323" y="12355"/>
                  </a:lnTo>
                  <a:lnTo>
                    <a:pt x="62323" y="11915"/>
                  </a:lnTo>
                  <a:lnTo>
                    <a:pt x="62763" y="11438"/>
                  </a:lnTo>
                  <a:lnTo>
                    <a:pt x="63240" y="10998"/>
                  </a:lnTo>
                  <a:lnTo>
                    <a:pt x="63240" y="10522"/>
                  </a:lnTo>
                  <a:lnTo>
                    <a:pt x="62323" y="10522"/>
                  </a:lnTo>
                  <a:lnTo>
                    <a:pt x="61846" y="10082"/>
                  </a:lnTo>
                  <a:lnTo>
                    <a:pt x="62323" y="9605"/>
                  </a:lnTo>
                  <a:lnTo>
                    <a:pt x="63240" y="9165"/>
                  </a:lnTo>
                  <a:lnTo>
                    <a:pt x="63679" y="8689"/>
                  </a:lnTo>
                  <a:lnTo>
                    <a:pt x="63240" y="6856"/>
                  </a:lnTo>
                  <a:lnTo>
                    <a:pt x="62763" y="7332"/>
                  </a:lnTo>
                  <a:lnTo>
                    <a:pt x="62323" y="7772"/>
                  </a:lnTo>
                  <a:lnTo>
                    <a:pt x="61407" y="7772"/>
                  </a:lnTo>
                  <a:lnTo>
                    <a:pt x="60490" y="7332"/>
                  </a:lnTo>
                  <a:lnTo>
                    <a:pt x="59574" y="7332"/>
                  </a:lnTo>
                  <a:lnTo>
                    <a:pt x="59574" y="7772"/>
                  </a:lnTo>
                  <a:lnTo>
                    <a:pt x="59097" y="7332"/>
                  </a:lnTo>
                  <a:lnTo>
                    <a:pt x="59097" y="6856"/>
                  </a:lnTo>
                  <a:lnTo>
                    <a:pt x="57741" y="6856"/>
                  </a:lnTo>
                  <a:lnTo>
                    <a:pt x="57741" y="7332"/>
                  </a:lnTo>
                  <a:lnTo>
                    <a:pt x="57264" y="7332"/>
                  </a:lnTo>
                  <a:lnTo>
                    <a:pt x="56824" y="7772"/>
                  </a:lnTo>
                  <a:lnTo>
                    <a:pt x="56824" y="7332"/>
                  </a:lnTo>
                  <a:lnTo>
                    <a:pt x="56347" y="7332"/>
                  </a:lnTo>
                  <a:lnTo>
                    <a:pt x="55431" y="7772"/>
                  </a:lnTo>
                  <a:lnTo>
                    <a:pt x="54991" y="7332"/>
                  </a:lnTo>
                  <a:lnTo>
                    <a:pt x="54514" y="6856"/>
                  </a:lnTo>
                  <a:lnTo>
                    <a:pt x="54514" y="7332"/>
                  </a:lnTo>
                  <a:lnTo>
                    <a:pt x="53598" y="7772"/>
                  </a:lnTo>
                  <a:lnTo>
                    <a:pt x="52241" y="6856"/>
                  </a:lnTo>
                  <a:lnTo>
                    <a:pt x="51765" y="6416"/>
                  </a:lnTo>
                  <a:lnTo>
                    <a:pt x="51765" y="5939"/>
                  </a:lnTo>
                  <a:lnTo>
                    <a:pt x="50408" y="5939"/>
                  </a:lnTo>
                  <a:lnTo>
                    <a:pt x="49932" y="6856"/>
                  </a:lnTo>
                  <a:lnTo>
                    <a:pt x="49492" y="7772"/>
                  </a:lnTo>
                  <a:lnTo>
                    <a:pt x="48575" y="7772"/>
                  </a:lnTo>
                  <a:lnTo>
                    <a:pt x="48099" y="7332"/>
                  </a:lnTo>
                  <a:lnTo>
                    <a:pt x="47659" y="7772"/>
                  </a:lnTo>
                  <a:lnTo>
                    <a:pt x="47182" y="7332"/>
                  </a:lnTo>
                  <a:lnTo>
                    <a:pt x="45349" y="7332"/>
                  </a:lnTo>
                  <a:lnTo>
                    <a:pt x="45349" y="6856"/>
                  </a:lnTo>
                  <a:lnTo>
                    <a:pt x="44909" y="5499"/>
                  </a:lnTo>
                  <a:lnTo>
                    <a:pt x="44433" y="5023"/>
                  </a:lnTo>
                  <a:lnTo>
                    <a:pt x="43993" y="5023"/>
                  </a:lnTo>
                  <a:lnTo>
                    <a:pt x="43076" y="4106"/>
                  </a:lnTo>
                  <a:lnTo>
                    <a:pt x="43076" y="3666"/>
                  </a:lnTo>
                  <a:lnTo>
                    <a:pt x="42600" y="3666"/>
                  </a:lnTo>
                  <a:lnTo>
                    <a:pt x="42160" y="4106"/>
                  </a:lnTo>
                  <a:lnTo>
                    <a:pt x="40767" y="4583"/>
                  </a:lnTo>
                  <a:lnTo>
                    <a:pt x="39850" y="4583"/>
                  </a:lnTo>
                  <a:lnTo>
                    <a:pt x="39850" y="4106"/>
                  </a:lnTo>
                  <a:lnTo>
                    <a:pt x="39410" y="2750"/>
                  </a:lnTo>
                  <a:lnTo>
                    <a:pt x="39410" y="1833"/>
                  </a:lnTo>
                  <a:lnTo>
                    <a:pt x="38934" y="1357"/>
                  </a:lnTo>
                  <a:lnTo>
                    <a:pt x="38494" y="440"/>
                  </a:lnTo>
                  <a:lnTo>
                    <a:pt x="380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6" name="Google Shape;986;p39"/>
            <p:cNvSpPr/>
            <p:nvPr/>
          </p:nvSpPr>
          <p:spPr>
            <a:xfrm>
              <a:off x="6685496" y="3481805"/>
              <a:ext cx="250481" cy="250481"/>
            </a:xfrm>
            <a:custGeom>
              <a:avLst/>
              <a:gdLst/>
              <a:ahLst/>
              <a:cxnLst/>
              <a:rect l="l" t="t" r="r" b="b"/>
              <a:pathLst>
                <a:path w="15582" h="15582" extrusionOk="0">
                  <a:moveTo>
                    <a:pt x="2310" y="1"/>
                  </a:moveTo>
                  <a:lnTo>
                    <a:pt x="1834" y="440"/>
                  </a:lnTo>
                  <a:lnTo>
                    <a:pt x="1394" y="917"/>
                  </a:lnTo>
                  <a:lnTo>
                    <a:pt x="1" y="1834"/>
                  </a:lnTo>
                  <a:lnTo>
                    <a:pt x="477" y="1834"/>
                  </a:lnTo>
                  <a:lnTo>
                    <a:pt x="917" y="2273"/>
                  </a:lnTo>
                  <a:lnTo>
                    <a:pt x="2310" y="3190"/>
                  </a:lnTo>
                  <a:lnTo>
                    <a:pt x="2310" y="4583"/>
                  </a:lnTo>
                  <a:lnTo>
                    <a:pt x="3667" y="5023"/>
                  </a:lnTo>
                  <a:lnTo>
                    <a:pt x="4583" y="5500"/>
                  </a:lnTo>
                  <a:lnTo>
                    <a:pt x="4583" y="6416"/>
                  </a:lnTo>
                  <a:lnTo>
                    <a:pt x="5060" y="6856"/>
                  </a:lnTo>
                  <a:lnTo>
                    <a:pt x="5500" y="7333"/>
                  </a:lnTo>
                  <a:lnTo>
                    <a:pt x="6893" y="7772"/>
                  </a:lnTo>
                  <a:lnTo>
                    <a:pt x="6893" y="8249"/>
                  </a:lnTo>
                  <a:lnTo>
                    <a:pt x="7333" y="9166"/>
                  </a:lnTo>
                  <a:lnTo>
                    <a:pt x="7333" y="9606"/>
                  </a:lnTo>
                  <a:lnTo>
                    <a:pt x="7333" y="10522"/>
                  </a:lnTo>
                  <a:lnTo>
                    <a:pt x="6893" y="10522"/>
                  </a:lnTo>
                  <a:lnTo>
                    <a:pt x="6893" y="10999"/>
                  </a:lnTo>
                  <a:lnTo>
                    <a:pt x="6893" y="11439"/>
                  </a:lnTo>
                  <a:lnTo>
                    <a:pt x="7333" y="11915"/>
                  </a:lnTo>
                  <a:lnTo>
                    <a:pt x="7333" y="12355"/>
                  </a:lnTo>
                  <a:lnTo>
                    <a:pt x="7809" y="13748"/>
                  </a:lnTo>
                  <a:lnTo>
                    <a:pt x="7809" y="14665"/>
                  </a:lnTo>
                  <a:lnTo>
                    <a:pt x="8249" y="15105"/>
                  </a:lnTo>
                  <a:lnTo>
                    <a:pt x="9642" y="15105"/>
                  </a:lnTo>
                  <a:lnTo>
                    <a:pt x="10082" y="15581"/>
                  </a:lnTo>
                  <a:lnTo>
                    <a:pt x="10559" y="15105"/>
                  </a:lnTo>
                  <a:lnTo>
                    <a:pt x="10999" y="14665"/>
                  </a:lnTo>
                  <a:lnTo>
                    <a:pt x="12392" y="14665"/>
                  </a:lnTo>
                  <a:lnTo>
                    <a:pt x="12392" y="14188"/>
                  </a:lnTo>
                  <a:lnTo>
                    <a:pt x="11915" y="13748"/>
                  </a:lnTo>
                  <a:lnTo>
                    <a:pt x="11915" y="13272"/>
                  </a:lnTo>
                  <a:lnTo>
                    <a:pt x="12392" y="12355"/>
                  </a:lnTo>
                  <a:lnTo>
                    <a:pt x="12832" y="12355"/>
                  </a:lnTo>
                  <a:lnTo>
                    <a:pt x="12832" y="12832"/>
                  </a:lnTo>
                  <a:lnTo>
                    <a:pt x="13308" y="12355"/>
                  </a:lnTo>
                  <a:lnTo>
                    <a:pt x="14225" y="12355"/>
                  </a:lnTo>
                  <a:lnTo>
                    <a:pt x="14665" y="11915"/>
                  </a:lnTo>
                  <a:lnTo>
                    <a:pt x="15581" y="11915"/>
                  </a:lnTo>
                  <a:lnTo>
                    <a:pt x="15581" y="10999"/>
                  </a:lnTo>
                  <a:lnTo>
                    <a:pt x="15141" y="10522"/>
                  </a:lnTo>
                  <a:lnTo>
                    <a:pt x="14665" y="10522"/>
                  </a:lnTo>
                  <a:lnTo>
                    <a:pt x="13748" y="10082"/>
                  </a:lnTo>
                  <a:lnTo>
                    <a:pt x="13748" y="9606"/>
                  </a:lnTo>
                  <a:lnTo>
                    <a:pt x="14225" y="9606"/>
                  </a:lnTo>
                  <a:lnTo>
                    <a:pt x="14225" y="9166"/>
                  </a:lnTo>
                  <a:lnTo>
                    <a:pt x="13748" y="8689"/>
                  </a:lnTo>
                  <a:lnTo>
                    <a:pt x="12832" y="8249"/>
                  </a:lnTo>
                  <a:lnTo>
                    <a:pt x="12392" y="7772"/>
                  </a:lnTo>
                  <a:lnTo>
                    <a:pt x="12392" y="7333"/>
                  </a:lnTo>
                  <a:lnTo>
                    <a:pt x="12392" y="6856"/>
                  </a:lnTo>
                  <a:lnTo>
                    <a:pt x="11475" y="6856"/>
                  </a:lnTo>
                  <a:lnTo>
                    <a:pt x="11475" y="5939"/>
                  </a:lnTo>
                  <a:lnTo>
                    <a:pt x="10999" y="5023"/>
                  </a:lnTo>
                  <a:lnTo>
                    <a:pt x="10082" y="5023"/>
                  </a:lnTo>
                  <a:lnTo>
                    <a:pt x="9642" y="4583"/>
                  </a:lnTo>
                  <a:lnTo>
                    <a:pt x="9642" y="3190"/>
                  </a:lnTo>
                  <a:lnTo>
                    <a:pt x="9642" y="2273"/>
                  </a:lnTo>
                  <a:lnTo>
                    <a:pt x="9166" y="2273"/>
                  </a:lnTo>
                  <a:lnTo>
                    <a:pt x="9166" y="1834"/>
                  </a:lnTo>
                  <a:lnTo>
                    <a:pt x="9166" y="1357"/>
                  </a:lnTo>
                  <a:lnTo>
                    <a:pt x="8249" y="917"/>
                  </a:lnTo>
                  <a:lnTo>
                    <a:pt x="8249" y="1834"/>
                  </a:lnTo>
                  <a:lnTo>
                    <a:pt x="7333" y="1357"/>
                  </a:lnTo>
                  <a:lnTo>
                    <a:pt x="6416" y="917"/>
                  </a:lnTo>
                  <a:lnTo>
                    <a:pt x="5976" y="917"/>
                  </a:lnTo>
                  <a:lnTo>
                    <a:pt x="5500" y="1357"/>
                  </a:lnTo>
                  <a:lnTo>
                    <a:pt x="5060" y="917"/>
                  </a:lnTo>
                  <a:lnTo>
                    <a:pt x="4583" y="440"/>
                  </a:lnTo>
                  <a:lnTo>
                    <a:pt x="3667" y="440"/>
                  </a:lnTo>
                  <a:lnTo>
                    <a:pt x="366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7" name="Google Shape;987;p39"/>
            <p:cNvSpPr/>
            <p:nvPr/>
          </p:nvSpPr>
          <p:spPr>
            <a:xfrm>
              <a:off x="8144045" y="3650946"/>
              <a:ext cx="16" cy="0"/>
            </a:xfrm>
            <a:custGeom>
              <a:avLst/>
              <a:gdLst/>
              <a:ahLst/>
              <a:cxnLst/>
              <a:rect l="l" t="t" r="r" b="b"/>
              <a:pathLst>
                <a:path w="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8" name="Google Shape;988;p39"/>
            <p:cNvSpPr/>
            <p:nvPr/>
          </p:nvSpPr>
          <p:spPr>
            <a:xfrm>
              <a:off x="8107506" y="3923787"/>
              <a:ext cx="7089" cy="7089"/>
            </a:xfrm>
            <a:custGeom>
              <a:avLst/>
              <a:gdLst/>
              <a:ahLst/>
              <a:cxnLst/>
              <a:rect l="l" t="t" r="r" b="b"/>
              <a:pathLst>
                <a:path w="441" h="441" extrusionOk="0">
                  <a:moveTo>
                    <a:pt x="441" y="441"/>
                  </a:moveTo>
                  <a:lnTo>
                    <a:pt x="441" y="44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9" name="Google Shape;989;p39"/>
            <p:cNvSpPr/>
            <p:nvPr/>
          </p:nvSpPr>
          <p:spPr>
            <a:xfrm>
              <a:off x="7952527" y="3650946"/>
              <a:ext cx="338861" cy="279930"/>
            </a:xfrm>
            <a:custGeom>
              <a:avLst/>
              <a:gdLst/>
              <a:ahLst/>
              <a:cxnLst/>
              <a:rect l="l" t="t" r="r" b="b"/>
              <a:pathLst>
                <a:path w="21080" h="17414" extrusionOk="0">
                  <a:moveTo>
                    <a:pt x="11915" y="0"/>
                  </a:moveTo>
                  <a:lnTo>
                    <a:pt x="11475" y="917"/>
                  </a:lnTo>
                  <a:lnTo>
                    <a:pt x="11915" y="1833"/>
                  </a:lnTo>
                  <a:lnTo>
                    <a:pt x="10082" y="1833"/>
                  </a:lnTo>
                  <a:lnTo>
                    <a:pt x="10998" y="2310"/>
                  </a:lnTo>
                  <a:lnTo>
                    <a:pt x="10558" y="3666"/>
                  </a:lnTo>
                  <a:lnTo>
                    <a:pt x="9642" y="4143"/>
                  </a:lnTo>
                  <a:lnTo>
                    <a:pt x="7809" y="4143"/>
                  </a:lnTo>
                  <a:lnTo>
                    <a:pt x="6892" y="3666"/>
                  </a:lnTo>
                  <a:lnTo>
                    <a:pt x="5976" y="2750"/>
                  </a:lnTo>
                  <a:lnTo>
                    <a:pt x="3666" y="2750"/>
                  </a:lnTo>
                  <a:lnTo>
                    <a:pt x="3666" y="4143"/>
                  </a:lnTo>
                  <a:lnTo>
                    <a:pt x="3666" y="4583"/>
                  </a:lnTo>
                  <a:lnTo>
                    <a:pt x="5059" y="4583"/>
                  </a:lnTo>
                  <a:lnTo>
                    <a:pt x="5499" y="5059"/>
                  </a:lnTo>
                  <a:lnTo>
                    <a:pt x="5499" y="5499"/>
                  </a:lnTo>
                  <a:lnTo>
                    <a:pt x="5976" y="6892"/>
                  </a:lnTo>
                  <a:lnTo>
                    <a:pt x="3666" y="6892"/>
                  </a:lnTo>
                  <a:lnTo>
                    <a:pt x="3666" y="7332"/>
                  </a:lnTo>
                  <a:lnTo>
                    <a:pt x="2750" y="6892"/>
                  </a:lnTo>
                  <a:lnTo>
                    <a:pt x="1833" y="6892"/>
                  </a:lnTo>
                  <a:lnTo>
                    <a:pt x="917" y="5976"/>
                  </a:lnTo>
                  <a:lnTo>
                    <a:pt x="477" y="6416"/>
                  </a:lnTo>
                  <a:lnTo>
                    <a:pt x="0" y="7332"/>
                  </a:lnTo>
                  <a:lnTo>
                    <a:pt x="917" y="7809"/>
                  </a:lnTo>
                  <a:lnTo>
                    <a:pt x="917" y="8249"/>
                  </a:lnTo>
                  <a:lnTo>
                    <a:pt x="1833" y="8249"/>
                  </a:lnTo>
                  <a:lnTo>
                    <a:pt x="3226" y="9165"/>
                  </a:lnTo>
                  <a:lnTo>
                    <a:pt x="3226" y="9642"/>
                  </a:lnTo>
                  <a:lnTo>
                    <a:pt x="2310" y="10558"/>
                  </a:lnTo>
                  <a:lnTo>
                    <a:pt x="3666" y="10998"/>
                  </a:lnTo>
                  <a:lnTo>
                    <a:pt x="4583" y="10998"/>
                  </a:lnTo>
                  <a:lnTo>
                    <a:pt x="5499" y="11475"/>
                  </a:lnTo>
                  <a:lnTo>
                    <a:pt x="5499" y="11915"/>
                  </a:lnTo>
                  <a:lnTo>
                    <a:pt x="5059" y="12391"/>
                  </a:lnTo>
                  <a:lnTo>
                    <a:pt x="4143" y="12831"/>
                  </a:lnTo>
                  <a:lnTo>
                    <a:pt x="4583" y="13308"/>
                  </a:lnTo>
                  <a:lnTo>
                    <a:pt x="6416" y="13308"/>
                  </a:lnTo>
                  <a:lnTo>
                    <a:pt x="7332" y="14224"/>
                  </a:lnTo>
                  <a:lnTo>
                    <a:pt x="8725" y="14224"/>
                  </a:lnTo>
                  <a:lnTo>
                    <a:pt x="9165" y="14664"/>
                  </a:lnTo>
                  <a:lnTo>
                    <a:pt x="8725" y="15141"/>
                  </a:lnTo>
                  <a:lnTo>
                    <a:pt x="9165" y="15141"/>
                  </a:lnTo>
                  <a:lnTo>
                    <a:pt x="9642" y="15581"/>
                  </a:lnTo>
                  <a:lnTo>
                    <a:pt x="10082" y="17414"/>
                  </a:lnTo>
                  <a:lnTo>
                    <a:pt x="10082" y="16497"/>
                  </a:lnTo>
                  <a:lnTo>
                    <a:pt x="10082" y="16057"/>
                  </a:lnTo>
                  <a:lnTo>
                    <a:pt x="10082" y="15581"/>
                  </a:lnTo>
                  <a:lnTo>
                    <a:pt x="10998" y="15141"/>
                  </a:lnTo>
                  <a:lnTo>
                    <a:pt x="11915" y="14224"/>
                  </a:lnTo>
                  <a:lnTo>
                    <a:pt x="11915" y="13748"/>
                  </a:lnTo>
                  <a:lnTo>
                    <a:pt x="12391" y="12391"/>
                  </a:lnTo>
                  <a:lnTo>
                    <a:pt x="12831" y="11475"/>
                  </a:lnTo>
                  <a:lnTo>
                    <a:pt x="13748" y="11475"/>
                  </a:lnTo>
                  <a:lnTo>
                    <a:pt x="14224" y="10558"/>
                  </a:lnTo>
                  <a:lnTo>
                    <a:pt x="14664" y="10558"/>
                  </a:lnTo>
                  <a:lnTo>
                    <a:pt x="15581" y="11475"/>
                  </a:lnTo>
                  <a:lnTo>
                    <a:pt x="16497" y="11915"/>
                  </a:lnTo>
                  <a:lnTo>
                    <a:pt x="16497" y="12831"/>
                  </a:lnTo>
                  <a:lnTo>
                    <a:pt x="16057" y="12831"/>
                  </a:lnTo>
                  <a:lnTo>
                    <a:pt x="16497" y="13308"/>
                  </a:lnTo>
                  <a:lnTo>
                    <a:pt x="16974" y="14224"/>
                  </a:lnTo>
                  <a:lnTo>
                    <a:pt x="16974" y="14664"/>
                  </a:lnTo>
                  <a:lnTo>
                    <a:pt x="16057" y="15141"/>
                  </a:lnTo>
                  <a:lnTo>
                    <a:pt x="15581" y="15141"/>
                  </a:lnTo>
                  <a:lnTo>
                    <a:pt x="16497" y="15581"/>
                  </a:lnTo>
                  <a:lnTo>
                    <a:pt x="17414" y="16057"/>
                  </a:lnTo>
                  <a:lnTo>
                    <a:pt x="17890" y="15581"/>
                  </a:lnTo>
                  <a:lnTo>
                    <a:pt x="18330" y="15581"/>
                  </a:lnTo>
                  <a:lnTo>
                    <a:pt x="20640" y="16057"/>
                  </a:lnTo>
                  <a:lnTo>
                    <a:pt x="20640" y="16057"/>
                  </a:lnTo>
                  <a:lnTo>
                    <a:pt x="20163" y="15581"/>
                  </a:lnTo>
                  <a:lnTo>
                    <a:pt x="20640" y="15141"/>
                  </a:lnTo>
                  <a:lnTo>
                    <a:pt x="19247" y="14664"/>
                  </a:lnTo>
                  <a:lnTo>
                    <a:pt x="18807" y="13748"/>
                  </a:lnTo>
                  <a:lnTo>
                    <a:pt x="19247" y="12831"/>
                  </a:lnTo>
                  <a:lnTo>
                    <a:pt x="19247" y="12391"/>
                  </a:lnTo>
                  <a:lnTo>
                    <a:pt x="19247" y="11915"/>
                  </a:lnTo>
                  <a:lnTo>
                    <a:pt x="19723" y="11915"/>
                  </a:lnTo>
                  <a:lnTo>
                    <a:pt x="19723" y="12831"/>
                  </a:lnTo>
                  <a:lnTo>
                    <a:pt x="20163" y="11915"/>
                  </a:lnTo>
                  <a:lnTo>
                    <a:pt x="20163" y="10998"/>
                  </a:lnTo>
                  <a:lnTo>
                    <a:pt x="20163" y="10558"/>
                  </a:lnTo>
                  <a:lnTo>
                    <a:pt x="19723" y="10082"/>
                  </a:lnTo>
                  <a:lnTo>
                    <a:pt x="19247" y="9165"/>
                  </a:lnTo>
                  <a:lnTo>
                    <a:pt x="19723" y="9165"/>
                  </a:lnTo>
                  <a:lnTo>
                    <a:pt x="19723" y="8725"/>
                  </a:lnTo>
                  <a:lnTo>
                    <a:pt x="19247" y="7809"/>
                  </a:lnTo>
                  <a:lnTo>
                    <a:pt x="19247" y="7332"/>
                  </a:lnTo>
                  <a:lnTo>
                    <a:pt x="18807" y="6892"/>
                  </a:lnTo>
                  <a:lnTo>
                    <a:pt x="18807" y="6416"/>
                  </a:lnTo>
                  <a:lnTo>
                    <a:pt x="19247" y="5499"/>
                  </a:lnTo>
                  <a:lnTo>
                    <a:pt x="19723" y="4583"/>
                  </a:lnTo>
                  <a:lnTo>
                    <a:pt x="20163" y="4143"/>
                  </a:lnTo>
                  <a:lnTo>
                    <a:pt x="21080" y="4143"/>
                  </a:lnTo>
                  <a:lnTo>
                    <a:pt x="21080" y="3666"/>
                  </a:lnTo>
                  <a:lnTo>
                    <a:pt x="20640" y="3226"/>
                  </a:lnTo>
                  <a:lnTo>
                    <a:pt x="19723" y="3666"/>
                  </a:lnTo>
                  <a:lnTo>
                    <a:pt x="18807" y="3666"/>
                  </a:lnTo>
                  <a:lnTo>
                    <a:pt x="17890" y="4143"/>
                  </a:lnTo>
                  <a:lnTo>
                    <a:pt x="16974" y="3226"/>
                  </a:lnTo>
                  <a:lnTo>
                    <a:pt x="16057" y="3226"/>
                  </a:lnTo>
                  <a:lnTo>
                    <a:pt x="15581" y="2750"/>
                  </a:lnTo>
                  <a:lnTo>
                    <a:pt x="15141" y="1833"/>
                  </a:lnTo>
                  <a:lnTo>
                    <a:pt x="14664" y="1393"/>
                  </a:lnTo>
                  <a:lnTo>
                    <a:pt x="14224" y="917"/>
                  </a:lnTo>
                  <a:lnTo>
                    <a:pt x="13308" y="477"/>
                  </a:lnTo>
                  <a:lnTo>
                    <a:pt x="1191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0" name="Google Shape;990;p39"/>
            <p:cNvSpPr/>
            <p:nvPr/>
          </p:nvSpPr>
          <p:spPr>
            <a:xfrm>
              <a:off x="7842317" y="3768808"/>
              <a:ext cx="272278" cy="176809"/>
            </a:xfrm>
            <a:custGeom>
              <a:avLst/>
              <a:gdLst/>
              <a:ahLst/>
              <a:cxnLst/>
              <a:rect l="l" t="t" r="r" b="b"/>
              <a:pathLst>
                <a:path w="16938" h="10999" extrusionOk="0">
                  <a:moveTo>
                    <a:pt x="6856" y="0"/>
                  </a:moveTo>
                  <a:lnTo>
                    <a:pt x="6416" y="477"/>
                  </a:lnTo>
                  <a:lnTo>
                    <a:pt x="6416" y="917"/>
                  </a:lnTo>
                  <a:lnTo>
                    <a:pt x="6416" y="1393"/>
                  </a:lnTo>
                  <a:lnTo>
                    <a:pt x="5023" y="1393"/>
                  </a:lnTo>
                  <a:lnTo>
                    <a:pt x="5023" y="1833"/>
                  </a:lnTo>
                  <a:lnTo>
                    <a:pt x="3667" y="1833"/>
                  </a:lnTo>
                  <a:lnTo>
                    <a:pt x="2750" y="2310"/>
                  </a:lnTo>
                  <a:lnTo>
                    <a:pt x="1834" y="3226"/>
                  </a:lnTo>
                  <a:lnTo>
                    <a:pt x="441" y="4143"/>
                  </a:lnTo>
                  <a:lnTo>
                    <a:pt x="1" y="4143"/>
                  </a:lnTo>
                  <a:lnTo>
                    <a:pt x="1834" y="4583"/>
                  </a:lnTo>
                  <a:lnTo>
                    <a:pt x="1834" y="5059"/>
                  </a:lnTo>
                  <a:lnTo>
                    <a:pt x="2274" y="5499"/>
                  </a:lnTo>
                  <a:lnTo>
                    <a:pt x="1834" y="6416"/>
                  </a:lnTo>
                  <a:lnTo>
                    <a:pt x="1834" y="6892"/>
                  </a:lnTo>
                  <a:lnTo>
                    <a:pt x="2274" y="7809"/>
                  </a:lnTo>
                  <a:lnTo>
                    <a:pt x="2750" y="8249"/>
                  </a:lnTo>
                  <a:lnTo>
                    <a:pt x="5500" y="8249"/>
                  </a:lnTo>
                  <a:lnTo>
                    <a:pt x="5940" y="7809"/>
                  </a:lnTo>
                  <a:lnTo>
                    <a:pt x="6416" y="8249"/>
                  </a:lnTo>
                  <a:lnTo>
                    <a:pt x="6416" y="8725"/>
                  </a:lnTo>
                  <a:lnTo>
                    <a:pt x="7773" y="8725"/>
                  </a:lnTo>
                  <a:lnTo>
                    <a:pt x="8689" y="9165"/>
                  </a:lnTo>
                  <a:lnTo>
                    <a:pt x="10522" y="10082"/>
                  </a:lnTo>
                  <a:lnTo>
                    <a:pt x="11439" y="10558"/>
                  </a:lnTo>
                  <a:lnTo>
                    <a:pt x="11915" y="10998"/>
                  </a:lnTo>
                  <a:lnTo>
                    <a:pt x="14665" y="10998"/>
                  </a:lnTo>
                  <a:lnTo>
                    <a:pt x="15581" y="10558"/>
                  </a:lnTo>
                  <a:lnTo>
                    <a:pt x="16938" y="10082"/>
                  </a:lnTo>
                  <a:lnTo>
                    <a:pt x="16498" y="8249"/>
                  </a:lnTo>
                  <a:lnTo>
                    <a:pt x="16021" y="7809"/>
                  </a:lnTo>
                  <a:lnTo>
                    <a:pt x="15581" y="7809"/>
                  </a:lnTo>
                  <a:lnTo>
                    <a:pt x="16021" y="7332"/>
                  </a:lnTo>
                  <a:lnTo>
                    <a:pt x="15581" y="6892"/>
                  </a:lnTo>
                  <a:lnTo>
                    <a:pt x="14188" y="6892"/>
                  </a:lnTo>
                  <a:lnTo>
                    <a:pt x="13272" y="5976"/>
                  </a:lnTo>
                  <a:lnTo>
                    <a:pt x="11439" y="5976"/>
                  </a:lnTo>
                  <a:lnTo>
                    <a:pt x="10999" y="5499"/>
                  </a:lnTo>
                  <a:lnTo>
                    <a:pt x="11915" y="5059"/>
                  </a:lnTo>
                  <a:lnTo>
                    <a:pt x="12355" y="4583"/>
                  </a:lnTo>
                  <a:lnTo>
                    <a:pt x="12355" y="4143"/>
                  </a:lnTo>
                  <a:lnTo>
                    <a:pt x="11439" y="3666"/>
                  </a:lnTo>
                  <a:lnTo>
                    <a:pt x="10522" y="3666"/>
                  </a:lnTo>
                  <a:lnTo>
                    <a:pt x="9166" y="3226"/>
                  </a:lnTo>
                  <a:lnTo>
                    <a:pt x="10082" y="2310"/>
                  </a:lnTo>
                  <a:lnTo>
                    <a:pt x="10082" y="1833"/>
                  </a:lnTo>
                  <a:lnTo>
                    <a:pt x="8689" y="917"/>
                  </a:lnTo>
                  <a:lnTo>
                    <a:pt x="7773" y="917"/>
                  </a:lnTo>
                  <a:lnTo>
                    <a:pt x="7773" y="477"/>
                  </a:lnTo>
                  <a:lnTo>
                    <a:pt x="685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1" name="Google Shape;991;p39"/>
            <p:cNvSpPr/>
            <p:nvPr/>
          </p:nvSpPr>
          <p:spPr>
            <a:xfrm>
              <a:off x="7562403" y="3673339"/>
              <a:ext cx="486188" cy="169141"/>
            </a:xfrm>
            <a:custGeom>
              <a:avLst/>
              <a:gdLst/>
              <a:ahLst/>
              <a:cxnLst/>
              <a:rect l="l" t="t" r="r" b="b"/>
              <a:pathLst>
                <a:path w="30245" h="10522" extrusionOk="0">
                  <a:moveTo>
                    <a:pt x="21080" y="0"/>
                  </a:moveTo>
                  <a:lnTo>
                    <a:pt x="21080" y="440"/>
                  </a:lnTo>
                  <a:lnTo>
                    <a:pt x="20603" y="917"/>
                  </a:lnTo>
                  <a:lnTo>
                    <a:pt x="18770" y="917"/>
                  </a:lnTo>
                  <a:lnTo>
                    <a:pt x="17854" y="1357"/>
                  </a:lnTo>
                  <a:lnTo>
                    <a:pt x="17414" y="1833"/>
                  </a:lnTo>
                  <a:lnTo>
                    <a:pt x="15581" y="1833"/>
                  </a:lnTo>
                  <a:lnTo>
                    <a:pt x="16021" y="1357"/>
                  </a:lnTo>
                  <a:lnTo>
                    <a:pt x="15581" y="917"/>
                  </a:lnTo>
                  <a:lnTo>
                    <a:pt x="14188" y="917"/>
                  </a:lnTo>
                  <a:lnTo>
                    <a:pt x="12831" y="1357"/>
                  </a:lnTo>
                  <a:lnTo>
                    <a:pt x="11915" y="917"/>
                  </a:lnTo>
                  <a:lnTo>
                    <a:pt x="11438" y="917"/>
                  </a:lnTo>
                  <a:lnTo>
                    <a:pt x="10082" y="1357"/>
                  </a:lnTo>
                  <a:lnTo>
                    <a:pt x="7772" y="1357"/>
                  </a:lnTo>
                  <a:lnTo>
                    <a:pt x="7332" y="917"/>
                  </a:lnTo>
                  <a:lnTo>
                    <a:pt x="5023" y="1357"/>
                  </a:lnTo>
                  <a:lnTo>
                    <a:pt x="4583" y="1357"/>
                  </a:lnTo>
                  <a:lnTo>
                    <a:pt x="3666" y="917"/>
                  </a:lnTo>
                  <a:lnTo>
                    <a:pt x="2750" y="440"/>
                  </a:lnTo>
                  <a:lnTo>
                    <a:pt x="2273" y="1357"/>
                  </a:lnTo>
                  <a:lnTo>
                    <a:pt x="1833" y="1833"/>
                  </a:lnTo>
                  <a:lnTo>
                    <a:pt x="440" y="1833"/>
                  </a:lnTo>
                  <a:lnTo>
                    <a:pt x="0" y="3190"/>
                  </a:lnTo>
                  <a:lnTo>
                    <a:pt x="2273" y="3190"/>
                  </a:lnTo>
                  <a:lnTo>
                    <a:pt x="2750" y="3666"/>
                  </a:lnTo>
                  <a:lnTo>
                    <a:pt x="3190" y="3666"/>
                  </a:lnTo>
                  <a:lnTo>
                    <a:pt x="4106" y="3190"/>
                  </a:lnTo>
                  <a:lnTo>
                    <a:pt x="4583" y="3190"/>
                  </a:lnTo>
                  <a:lnTo>
                    <a:pt x="5023" y="3666"/>
                  </a:lnTo>
                  <a:lnTo>
                    <a:pt x="5939" y="3666"/>
                  </a:lnTo>
                  <a:lnTo>
                    <a:pt x="5939" y="4583"/>
                  </a:lnTo>
                  <a:lnTo>
                    <a:pt x="7332" y="4583"/>
                  </a:lnTo>
                  <a:lnTo>
                    <a:pt x="7772" y="5023"/>
                  </a:lnTo>
                  <a:lnTo>
                    <a:pt x="7772" y="5499"/>
                  </a:lnTo>
                  <a:lnTo>
                    <a:pt x="8689" y="6416"/>
                  </a:lnTo>
                  <a:lnTo>
                    <a:pt x="9165" y="6856"/>
                  </a:lnTo>
                  <a:lnTo>
                    <a:pt x="10082" y="7772"/>
                  </a:lnTo>
                  <a:lnTo>
                    <a:pt x="10522" y="8249"/>
                  </a:lnTo>
                  <a:lnTo>
                    <a:pt x="10522" y="8689"/>
                  </a:lnTo>
                  <a:lnTo>
                    <a:pt x="10082" y="8689"/>
                  </a:lnTo>
                  <a:lnTo>
                    <a:pt x="9605" y="9605"/>
                  </a:lnTo>
                  <a:lnTo>
                    <a:pt x="9605" y="10082"/>
                  </a:lnTo>
                  <a:lnTo>
                    <a:pt x="9605" y="10522"/>
                  </a:lnTo>
                  <a:lnTo>
                    <a:pt x="10522" y="10522"/>
                  </a:lnTo>
                  <a:lnTo>
                    <a:pt x="10082" y="10082"/>
                  </a:lnTo>
                  <a:lnTo>
                    <a:pt x="13271" y="10082"/>
                  </a:lnTo>
                  <a:lnTo>
                    <a:pt x="13748" y="9605"/>
                  </a:lnTo>
                  <a:lnTo>
                    <a:pt x="14188" y="9165"/>
                  </a:lnTo>
                  <a:lnTo>
                    <a:pt x="14664" y="8689"/>
                  </a:lnTo>
                  <a:lnTo>
                    <a:pt x="15581" y="9165"/>
                  </a:lnTo>
                  <a:lnTo>
                    <a:pt x="16021" y="9165"/>
                  </a:lnTo>
                  <a:lnTo>
                    <a:pt x="16021" y="9605"/>
                  </a:lnTo>
                  <a:lnTo>
                    <a:pt x="16021" y="10082"/>
                  </a:lnTo>
                  <a:lnTo>
                    <a:pt x="17854" y="10082"/>
                  </a:lnTo>
                  <a:lnTo>
                    <a:pt x="19247" y="9165"/>
                  </a:lnTo>
                  <a:lnTo>
                    <a:pt x="20163" y="8249"/>
                  </a:lnTo>
                  <a:lnTo>
                    <a:pt x="21080" y="7772"/>
                  </a:lnTo>
                  <a:lnTo>
                    <a:pt x="22436" y="7772"/>
                  </a:lnTo>
                  <a:lnTo>
                    <a:pt x="22436" y="7332"/>
                  </a:lnTo>
                  <a:lnTo>
                    <a:pt x="23829" y="7332"/>
                  </a:lnTo>
                  <a:lnTo>
                    <a:pt x="23829" y="6856"/>
                  </a:lnTo>
                  <a:lnTo>
                    <a:pt x="23829" y="6416"/>
                  </a:lnTo>
                  <a:lnTo>
                    <a:pt x="24269" y="5939"/>
                  </a:lnTo>
                  <a:lnTo>
                    <a:pt x="24746" y="5023"/>
                  </a:lnTo>
                  <a:lnTo>
                    <a:pt x="25186" y="4583"/>
                  </a:lnTo>
                  <a:lnTo>
                    <a:pt x="26102" y="5499"/>
                  </a:lnTo>
                  <a:lnTo>
                    <a:pt x="27019" y="5499"/>
                  </a:lnTo>
                  <a:lnTo>
                    <a:pt x="27935" y="5939"/>
                  </a:lnTo>
                  <a:lnTo>
                    <a:pt x="27935" y="5499"/>
                  </a:lnTo>
                  <a:lnTo>
                    <a:pt x="30245" y="5499"/>
                  </a:lnTo>
                  <a:lnTo>
                    <a:pt x="29768" y="4106"/>
                  </a:lnTo>
                  <a:lnTo>
                    <a:pt x="29768" y="3666"/>
                  </a:lnTo>
                  <a:lnTo>
                    <a:pt x="29328" y="3190"/>
                  </a:lnTo>
                  <a:lnTo>
                    <a:pt x="27935" y="3190"/>
                  </a:lnTo>
                  <a:lnTo>
                    <a:pt x="27935" y="2750"/>
                  </a:lnTo>
                  <a:lnTo>
                    <a:pt x="27935" y="1357"/>
                  </a:lnTo>
                  <a:lnTo>
                    <a:pt x="26102" y="1357"/>
                  </a:lnTo>
                  <a:lnTo>
                    <a:pt x="25186" y="1833"/>
                  </a:lnTo>
                  <a:lnTo>
                    <a:pt x="24746" y="1357"/>
                  </a:lnTo>
                  <a:lnTo>
                    <a:pt x="24746" y="917"/>
                  </a:lnTo>
                  <a:lnTo>
                    <a:pt x="24746" y="440"/>
                  </a:lnTo>
                  <a:lnTo>
                    <a:pt x="23829" y="0"/>
                  </a:lnTo>
                  <a:lnTo>
                    <a:pt x="22913" y="0"/>
                  </a:lnTo>
                  <a:lnTo>
                    <a:pt x="22913" y="440"/>
                  </a:lnTo>
                  <a:lnTo>
                    <a:pt x="21996" y="917"/>
                  </a:lnTo>
                  <a:lnTo>
                    <a:pt x="2199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2" name="Google Shape;992;p39"/>
            <p:cNvSpPr/>
            <p:nvPr/>
          </p:nvSpPr>
          <p:spPr>
            <a:xfrm>
              <a:off x="5028356" y="4137118"/>
              <a:ext cx="7089" cy="7684"/>
            </a:xfrm>
            <a:custGeom>
              <a:avLst/>
              <a:gdLst/>
              <a:ahLst/>
              <a:cxnLst/>
              <a:rect l="l" t="t" r="r" b="b"/>
              <a:pathLst>
                <a:path w="441" h="478" extrusionOk="0">
                  <a:moveTo>
                    <a:pt x="0" y="477"/>
                  </a:moveTo>
                  <a:lnTo>
                    <a:pt x="44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3" name="Google Shape;993;p39"/>
            <p:cNvSpPr/>
            <p:nvPr/>
          </p:nvSpPr>
          <p:spPr>
            <a:xfrm>
              <a:off x="4431379" y="3820666"/>
              <a:ext cx="7684" cy="7089"/>
            </a:xfrm>
            <a:custGeom>
              <a:avLst/>
              <a:gdLst/>
              <a:ahLst/>
              <a:cxnLst/>
              <a:rect l="l" t="t" r="r" b="b"/>
              <a:pathLst>
                <a:path w="478" h="441" extrusionOk="0">
                  <a:moveTo>
                    <a:pt x="1" y="0"/>
                  </a:moveTo>
                  <a:lnTo>
                    <a:pt x="1" y="440"/>
                  </a:lnTo>
                  <a:lnTo>
                    <a:pt x="477" y="440"/>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4" name="Google Shape;994;p39"/>
            <p:cNvSpPr/>
            <p:nvPr/>
          </p:nvSpPr>
          <p:spPr>
            <a:xfrm>
              <a:off x="4409581" y="3754067"/>
              <a:ext cx="802657" cy="685390"/>
            </a:xfrm>
            <a:custGeom>
              <a:avLst/>
              <a:gdLst/>
              <a:ahLst/>
              <a:cxnLst/>
              <a:rect l="l" t="t" r="r" b="b"/>
              <a:pathLst>
                <a:path w="49932" h="42637" extrusionOk="0">
                  <a:moveTo>
                    <a:pt x="9165" y="1"/>
                  </a:moveTo>
                  <a:lnTo>
                    <a:pt x="8249" y="477"/>
                  </a:lnTo>
                  <a:lnTo>
                    <a:pt x="7332" y="477"/>
                  </a:lnTo>
                  <a:lnTo>
                    <a:pt x="7332" y="917"/>
                  </a:lnTo>
                  <a:lnTo>
                    <a:pt x="5499" y="917"/>
                  </a:lnTo>
                  <a:lnTo>
                    <a:pt x="6416" y="1394"/>
                  </a:lnTo>
                  <a:lnTo>
                    <a:pt x="5939" y="1834"/>
                  </a:lnTo>
                  <a:lnTo>
                    <a:pt x="5499" y="2310"/>
                  </a:lnTo>
                  <a:lnTo>
                    <a:pt x="5499" y="1834"/>
                  </a:lnTo>
                  <a:lnTo>
                    <a:pt x="4583" y="1394"/>
                  </a:lnTo>
                  <a:lnTo>
                    <a:pt x="3666" y="1394"/>
                  </a:lnTo>
                  <a:lnTo>
                    <a:pt x="3190" y="917"/>
                  </a:lnTo>
                  <a:lnTo>
                    <a:pt x="2750" y="1834"/>
                  </a:lnTo>
                  <a:lnTo>
                    <a:pt x="2273" y="1394"/>
                  </a:lnTo>
                  <a:lnTo>
                    <a:pt x="1833" y="2310"/>
                  </a:lnTo>
                  <a:lnTo>
                    <a:pt x="1357" y="2750"/>
                  </a:lnTo>
                  <a:lnTo>
                    <a:pt x="1833" y="3227"/>
                  </a:lnTo>
                  <a:lnTo>
                    <a:pt x="1833" y="3667"/>
                  </a:lnTo>
                  <a:lnTo>
                    <a:pt x="2273" y="3227"/>
                  </a:lnTo>
                  <a:lnTo>
                    <a:pt x="2273" y="3667"/>
                  </a:lnTo>
                  <a:lnTo>
                    <a:pt x="1833" y="4143"/>
                  </a:lnTo>
                  <a:lnTo>
                    <a:pt x="2750" y="4143"/>
                  </a:lnTo>
                  <a:lnTo>
                    <a:pt x="3190" y="4583"/>
                  </a:lnTo>
                  <a:lnTo>
                    <a:pt x="2750" y="5060"/>
                  </a:lnTo>
                  <a:lnTo>
                    <a:pt x="2750" y="5500"/>
                  </a:lnTo>
                  <a:lnTo>
                    <a:pt x="2273" y="5976"/>
                  </a:lnTo>
                  <a:lnTo>
                    <a:pt x="2750" y="5976"/>
                  </a:lnTo>
                  <a:lnTo>
                    <a:pt x="2750" y="6416"/>
                  </a:lnTo>
                  <a:lnTo>
                    <a:pt x="2273" y="6893"/>
                  </a:lnTo>
                  <a:lnTo>
                    <a:pt x="1833" y="6416"/>
                  </a:lnTo>
                  <a:lnTo>
                    <a:pt x="1357" y="6893"/>
                  </a:lnTo>
                  <a:lnTo>
                    <a:pt x="1357" y="7809"/>
                  </a:lnTo>
                  <a:lnTo>
                    <a:pt x="2750" y="7809"/>
                  </a:lnTo>
                  <a:lnTo>
                    <a:pt x="2750" y="7333"/>
                  </a:lnTo>
                  <a:lnTo>
                    <a:pt x="3666" y="7809"/>
                  </a:lnTo>
                  <a:lnTo>
                    <a:pt x="4106" y="7809"/>
                  </a:lnTo>
                  <a:lnTo>
                    <a:pt x="4106" y="8249"/>
                  </a:lnTo>
                  <a:lnTo>
                    <a:pt x="4583" y="8726"/>
                  </a:lnTo>
                  <a:lnTo>
                    <a:pt x="4583" y="9166"/>
                  </a:lnTo>
                  <a:lnTo>
                    <a:pt x="5939" y="9166"/>
                  </a:lnTo>
                  <a:lnTo>
                    <a:pt x="6416" y="9642"/>
                  </a:lnTo>
                  <a:lnTo>
                    <a:pt x="6856" y="9642"/>
                  </a:lnTo>
                  <a:lnTo>
                    <a:pt x="7332" y="10082"/>
                  </a:lnTo>
                  <a:lnTo>
                    <a:pt x="7772" y="10559"/>
                  </a:lnTo>
                  <a:lnTo>
                    <a:pt x="7772" y="10082"/>
                  </a:lnTo>
                  <a:lnTo>
                    <a:pt x="8689" y="10082"/>
                  </a:lnTo>
                  <a:lnTo>
                    <a:pt x="9165" y="10559"/>
                  </a:lnTo>
                  <a:lnTo>
                    <a:pt x="9605" y="10559"/>
                  </a:lnTo>
                  <a:lnTo>
                    <a:pt x="10082" y="10082"/>
                  </a:lnTo>
                  <a:lnTo>
                    <a:pt x="10522" y="10999"/>
                  </a:lnTo>
                  <a:lnTo>
                    <a:pt x="10082" y="11475"/>
                  </a:lnTo>
                  <a:lnTo>
                    <a:pt x="10082" y="11915"/>
                  </a:lnTo>
                  <a:lnTo>
                    <a:pt x="10082" y="12392"/>
                  </a:lnTo>
                  <a:lnTo>
                    <a:pt x="10522" y="12392"/>
                  </a:lnTo>
                  <a:lnTo>
                    <a:pt x="10998" y="12832"/>
                  </a:lnTo>
                  <a:lnTo>
                    <a:pt x="10998" y="13308"/>
                  </a:lnTo>
                  <a:lnTo>
                    <a:pt x="10522" y="13308"/>
                  </a:lnTo>
                  <a:lnTo>
                    <a:pt x="10522" y="13748"/>
                  </a:lnTo>
                  <a:lnTo>
                    <a:pt x="9605" y="13748"/>
                  </a:lnTo>
                  <a:lnTo>
                    <a:pt x="9605" y="14225"/>
                  </a:lnTo>
                  <a:lnTo>
                    <a:pt x="8689" y="14225"/>
                  </a:lnTo>
                  <a:lnTo>
                    <a:pt x="8689" y="14665"/>
                  </a:lnTo>
                  <a:lnTo>
                    <a:pt x="8689" y="15141"/>
                  </a:lnTo>
                  <a:lnTo>
                    <a:pt x="8249" y="15141"/>
                  </a:lnTo>
                  <a:lnTo>
                    <a:pt x="7772" y="15581"/>
                  </a:lnTo>
                  <a:lnTo>
                    <a:pt x="7772" y="16058"/>
                  </a:lnTo>
                  <a:lnTo>
                    <a:pt x="7332" y="16498"/>
                  </a:lnTo>
                  <a:lnTo>
                    <a:pt x="7332" y="16974"/>
                  </a:lnTo>
                  <a:lnTo>
                    <a:pt x="6856" y="17414"/>
                  </a:lnTo>
                  <a:lnTo>
                    <a:pt x="6856" y="17891"/>
                  </a:lnTo>
                  <a:lnTo>
                    <a:pt x="6856" y="18331"/>
                  </a:lnTo>
                  <a:lnTo>
                    <a:pt x="6856" y="18807"/>
                  </a:lnTo>
                  <a:lnTo>
                    <a:pt x="7332" y="19247"/>
                  </a:lnTo>
                  <a:lnTo>
                    <a:pt x="6856" y="19247"/>
                  </a:lnTo>
                  <a:lnTo>
                    <a:pt x="6416" y="19724"/>
                  </a:lnTo>
                  <a:lnTo>
                    <a:pt x="5939" y="19724"/>
                  </a:lnTo>
                  <a:lnTo>
                    <a:pt x="5023" y="21080"/>
                  </a:lnTo>
                  <a:lnTo>
                    <a:pt x="5499" y="21557"/>
                  </a:lnTo>
                  <a:lnTo>
                    <a:pt x="5023" y="21997"/>
                  </a:lnTo>
                  <a:lnTo>
                    <a:pt x="5023" y="22473"/>
                  </a:lnTo>
                  <a:lnTo>
                    <a:pt x="3190" y="22473"/>
                  </a:lnTo>
                  <a:lnTo>
                    <a:pt x="3190" y="22913"/>
                  </a:lnTo>
                  <a:lnTo>
                    <a:pt x="3666" y="23390"/>
                  </a:lnTo>
                  <a:lnTo>
                    <a:pt x="3666" y="24306"/>
                  </a:lnTo>
                  <a:lnTo>
                    <a:pt x="4106" y="24746"/>
                  </a:lnTo>
                  <a:lnTo>
                    <a:pt x="4106" y="25223"/>
                  </a:lnTo>
                  <a:lnTo>
                    <a:pt x="4106" y="25663"/>
                  </a:lnTo>
                  <a:lnTo>
                    <a:pt x="3666" y="26139"/>
                  </a:lnTo>
                  <a:lnTo>
                    <a:pt x="3190" y="26579"/>
                  </a:lnTo>
                  <a:lnTo>
                    <a:pt x="3190" y="27056"/>
                  </a:lnTo>
                  <a:lnTo>
                    <a:pt x="2750" y="27056"/>
                  </a:lnTo>
                  <a:lnTo>
                    <a:pt x="2273" y="27496"/>
                  </a:lnTo>
                  <a:lnTo>
                    <a:pt x="2273" y="27972"/>
                  </a:lnTo>
                  <a:lnTo>
                    <a:pt x="1833" y="28412"/>
                  </a:lnTo>
                  <a:lnTo>
                    <a:pt x="2273" y="28889"/>
                  </a:lnTo>
                  <a:lnTo>
                    <a:pt x="2750" y="28889"/>
                  </a:lnTo>
                  <a:lnTo>
                    <a:pt x="2750" y="29329"/>
                  </a:lnTo>
                  <a:lnTo>
                    <a:pt x="2750" y="29805"/>
                  </a:lnTo>
                  <a:lnTo>
                    <a:pt x="2750" y="30245"/>
                  </a:lnTo>
                  <a:lnTo>
                    <a:pt x="2273" y="30245"/>
                  </a:lnTo>
                  <a:lnTo>
                    <a:pt x="1833" y="30722"/>
                  </a:lnTo>
                  <a:lnTo>
                    <a:pt x="917" y="30722"/>
                  </a:lnTo>
                  <a:lnTo>
                    <a:pt x="917" y="31162"/>
                  </a:lnTo>
                  <a:lnTo>
                    <a:pt x="440" y="31162"/>
                  </a:lnTo>
                  <a:lnTo>
                    <a:pt x="440" y="31638"/>
                  </a:lnTo>
                  <a:lnTo>
                    <a:pt x="0" y="32078"/>
                  </a:lnTo>
                  <a:lnTo>
                    <a:pt x="0" y="32995"/>
                  </a:lnTo>
                  <a:lnTo>
                    <a:pt x="440" y="34388"/>
                  </a:lnTo>
                  <a:lnTo>
                    <a:pt x="1357" y="33911"/>
                  </a:lnTo>
                  <a:lnTo>
                    <a:pt x="1833" y="34828"/>
                  </a:lnTo>
                  <a:lnTo>
                    <a:pt x="2273" y="34828"/>
                  </a:lnTo>
                  <a:lnTo>
                    <a:pt x="2750" y="35304"/>
                  </a:lnTo>
                  <a:lnTo>
                    <a:pt x="2750" y="36221"/>
                  </a:lnTo>
                  <a:lnTo>
                    <a:pt x="3666" y="36221"/>
                  </a:lnTo>
                  <a:lnTo>
                    <a:pt x="4106" y="37137"/>
                  </a:lnTo>
                  <a:lnTo>
                    <a:pt x="4106" y="37577"/>
                  </a:lnTo>
                  <a:lnTo>
                    <a:pt x="3666" y="38054"/>
                  </a:lnTo>
                  <a:lnTo>
                    <a:pt x="5023" y="38054"/>
                  </a:lnTo>
                  <a:lnTo>
                    <a:pt x="4583" y="38970"/>
                  </a:lnTo>
                  <a:lnTo>
                    <a:pt x="4583" y="39410"/>
                  </a:lnTo>
                  <a:lnTo>
                    <a:pt x="3666" y="39410"/>
                  </a:lnTo>
                  <a:lnTo>
                    <a:pt x="4106" y="39887"/>
                  </a:lnTo>
                  <a:lnTo>
                    <a:pt x="4106" y="40803"/>
                  </a:lnTo>
                  <a:lnTo>
                    <a:pt x="4583" y="41243"/>
                  </a:lnTo>
                  <a:lnTo>
                    <a:pt x="5023" y="41243"/>
                  </a:lnTo>
                  <a:lnTo>
                    <a:pt x="5499" y="41720"/>
                  </a:lnTo>
                  <a:lnTo>
                    <a:pt x="6416" y="42636"/>
                  </a:lnTo>
                  <a:lnTo>
                    <a:pt x="6416" y="42160"/>
                  </a:lnTo>
                  <a:lnTo>
                    <a:pt x="6416" y="41720"/>
                  </a:lnTo>
                  <a:lnTo>
                    <a:pt x="7772" y="41243"/>
                  </a:lnTo>
                  <a:lnTo>
                    <a:pt x="8689" y="41243"/>
                  </a:lnTo>
                  <a:lnTo>
                    <a:pt x="9165" y="40327"/>
                  </a:lnTo>
                  <a:lnTo>
                    <a:pt x="9605" y="40327"/>
                  </a:lnTo>
                  <a:lnTo>
                    <a:pt x="10522" y="40803"/>
                  </a:lnTo>
                  <a:lnTo>
                    <a:pt x="10998" y="40803"/>
                  </a:lnTo>
                  <a:lnTo>
                    <a:pt x="11438" y="39887"/>
                  </a:lnTo>
                  <a:lnTo>
                    <a:pt x="12355" y="39887"/>
                  </a:lnTo>
                  <a:lnTo>
                    <a:pt x="13271" y="40327"/>
                  </a:lnTo>
                  <a:lnTo>
                    <a:pt x="13748" y="40803"/>
                  </a:lnTo>
                  <a:lnTo>
                    <a:pt x="15104" y="40803"/>
                  </a:lnTo>
                  <a:lnTo>
                    <a:pt x="15581" y="41720"/>
                  </a:lnTo>
                  <a:lnTo>
                    <a:pt x="16497" y="41243"/>
                  </a:lnTo>
                  <a:lnTo>
                    <a:pt x="18330" y="41243"/>
                  </a:lnTo>
                  <a:lnTo>
                    <a:pt x="19687" y="41720"/>
                  </a:lnTo>
                  <a:lnTo>
                    <a:pt x="19687" y="41243"/>
                  </a:lnTo>
                  <a:lnTo>
                    <a:pt x="21080" y="41243"/>
                  </a:lnTo>
                  <a:lnTo>
                    <a:pt x="21520" y="41720"/>
                  </a:lnTo>
                  <a:lnTo>
                    <a:pt x="21996" y="41720"/>
                  </a:lnTo>
                  <a:lnTo>
                    <a:pt x="21996" y="42160"/>
                  </a:lnTo>
                  <a:lnTo>
                    <a:pt x="22436" y="42160"/>
                  </a:lnTo>
                  <a:lnTo>
                    <a:pt x="22913" y="41720"/>
                  </a:lnTo>
                  <a:lnTo>
                    <a:pt x="22913" y="40803"/>
                  </a:lnTo>
                  <a:lnTo>
                    <a:pt x="22913" y="40327"/>
                  </a:lnTo>
                  <a:lnTo>
                    <a:pt x="23829" y="39887"/>
                  </a:lnTo>
                  <a:lnTo>
                    <a:pt x="23829" y="39410"/>
                  </a:lnTo>
                  <a:lnTo>
                    <a:pt x="24746" y="39410"/>
                  </a:lnTo>
                  <a:lnTo>
                    <a:pt x="25186" y="38970"/>
                  </a:lnTo>
                  <a:lnTo>
                    <a:pt x="27495" y="38970"/>
                  </a:lnTo>
                  <a:lnTo>
                    <a:pt x="28412" y="38494"/>
                  </a:lnTo>
                  <a:lnTo>
                    <a:pt x="29328" y="38054"/>
                  </a:lnTo>
                  <a:lnTo>
                    <a:pt x="28852" y="37137"/>
                  </a:lnTo>
                  <a:lnTo>
                    <a:pt x="29328" y="36661"/>
                  </a:lnTo>
                  <a:lnTo>
                    <a:pt x="30245" y="36661"/>
                  </a:lnTo>
                  <a:lnTo>
                    <a:pt x="30245" y="36221"/>
                  </a:lnTo>
                  <a:lnTo>
                    <a:pt x="30245" y="35744"/>
                  </a:lnTo>
                  <a:lnTo>
                    <a:pt x="31161" y="34828"/>
                  </a:lnTo>
                  <a:lnTo>
                    <a:pt x="32994" y="34828"/>
                  </a:lnTo>
                  <a:lnTo>
                    <a:pt x="33911" y="33911"/>
                  </a:lnTo>
                  <a:lnTo>
                    <a:pt x="33434" y="33471"/>
                  </a:lnTo>
                  <a:lnTo>
                    <a:pt x="33434" y="32995"/>
                  </a:lnTo>
                  <a:lnTo>
                    <a:pt x="32518" y="32555"/>
                  </a:lnTo>
                  <a:lnTo>
                    <a:pt x="32518" y="32078"/>
                  </a:lnTo>
                  <a:lnTo>
                    <a:pt x="32518" y="31638"/>
                  </a:lnTo>
                  <a:lnTo>
                    <a:pt x="32518" y="30722"/>
                  </a:lnTo>
                  <a:lnTo>
                    <a:pt x="32518" y="29329"/>
                  </a:lnTo>
                  <a:lnTo>
                    <a:pt x="32994" y="28889"/>
                  </a:lnTo>
                  <a:lnTo>
                    <a:pt x="33434" y="28412"/>
                  </a:lnTo>
                  <a:lnTo>
                    <a:pt x="34351" y="27972"/>
                  </a:lnTo>
                  <a:lnTo>
                    <a:pt x="35267" y="27056"/>
                  </a:lnTo>
                  <a:lnTo>
                    <a:pt x="35744" y="26579"/>
                  </a:lnTo>
                  <a:lnTo>
                    <a:pt x="36184" y="26139"/>
                  </a:lnTo>
                  <a:lnTo>
                    <a:pt x="37100" y="25223"/>
                  </a:lnTo>
                  <a:lnTo>
                    <a:pt x="37577" y="24746"/>
                  </a:lnTo>
                  <a:lnTo>
                    <a:pt x="38493" y="24306"/>
                  </a:lnTo>
                  <a:lnTo>
                    <a:pt x="38493" y="23830"/>
                  </a:lnTo>
                  <a:lnTo>
                    <a:pt x="38933" y="23390"/>
                  </a:lnTo>
                  <a:lnTo>
                    <a:pt x="38933" y="22913"/>
                  </a:lnTo>
                  <a:lnTo>
                    <a:pt x="39410" y="22473"/>
                  </a:lnTo>
                  <a:lnTo>
                    <a:pt x="43992" y="22473"/>
                  </a:lnTo>
                  <a:lnTo>
                    <a:pt x="44432" y="21997"/>
                  </a:lnTo>
                  <a:lnTo>
                    <a:pt x="45349" y="21557"/>
                  </a:lnTo>
                  <a:lnTo>
                    <a:pt x="45825" y="21557"/>
                  </a:lnTo>
                  <a:lnTo>
                    <a:pt x="46265" y="21080"/>
                  </a:lnTo>
                  <a:lnTo>
                    <a:pt x="47658" y="21080"/>
                  </a:lnTo>
                  <a:lnTo>
                    <a:pt x="48098" y="20640"/>
                  </a:lnTo>
                  <a:lnTo>
                    <a:pt x="48575" y="20640"/>
                  </a:lnTo>
                  <a:lnTo>
                    <a:pt x="49015" y="19724"/>
                  </a:lnTo>
                  <a:lnTo>
                    <a:pt x="49491" y="19247"/>
                  </a:lnTo>
                  <a:lnTo>
                    <a:pt x="49491" y="18807"/>
                  </a:lnTo>
                  <a:lnTo>
                    <a:pt x="49931" y="18331"/>
                  </a:lnTo>
                  <a:lnTo>
                    <a:pt x="49931" y="17891"/>
                  </a:lnTo>
                  <a:lnTo>
                    <a:pt x="49931" y="16974"/>
                  </a:lnTo>
                  <a:lnTo>
                    <a:pt x="49491" y="17414"/>
                  </a:lnTo>
                  <a:lnTo>
                    <a:pt x="49015" y="16974"/>
                  </a:lnTo>
                  <a:lnTo>
                    <a:pt x="47658" y="16974"/>
                  </a:lnTo>
                  <a:lnTo>
                    <a:pt x="46742" y="16498"/>
                  </a:lnTo>
                  <a:lnTo>
                    <a:pt x="45825" y="16974"/>
                  </a:lnTo>
                  <a:lnTo>
                    <a:pt x="43992" y="16974"/>
                  </a:lnTo>
                  <a:lnTo>
                    <a:pt x="43992" y="16058"/>
                  </a:lnTo>
                  <a:lnTo>
                    <a:pt x="43076" y="16058"/>
                  </a:lnTo>
                  <a:lnTo>
                    <a:pt x="42599" y="15581"/>
                  </a:lnTo>
                  <a:lnTo>
                    <a:pt x="42599" y="14665"/>
                  </a:lnTo>
                  <a:lnTo>
                    <a:pt x="42159" y="14225"/>
                  </a:lnTo>
                  <a:lnTo>
                    <a:pt x="41683" y="13748"/>
                  </a:lnTo>
                  <a:lnTo>
                    <a:pt x="40326" y="14225"/>
                  </a:lnTo>
                  <a:lnTo>
                    <a:pt x="39410" y="14225"/>
                  </a:lnTo>
                  <a:lnTo>
                    <a:pt x="39410" y="13748"/>
                  </a:lnTo>
                  <a:lnTo>
                    <a:pt x="38933" y="13748"/>
                  </a:lnTo>
                  <a:lnTo>
                    <a:pt x="38017" y="13308"/>
                  </a:lnTo>
                  <a:lnTo>
                    <a:pt x="37100" y="13308"/>
                  </a:lnTo>
                  <a:lnTo>
                    <a:pt x="36660" y="12832"/>
                  </a:lnTo>
                  <a:lnTo>
                    <a:pt x="36184" y="12392"/>
                  </a:lnTo>
                  <a:lnTo>
                    <a:pt x="35744" y="11915"/>
                  </a:lnTo>
                  <a:lnTo>
                    <a:pt x="34827" y="11915"/>
                  </a:lnTo>
                  <a:lnTo>
                    <a:pt x="34351" y="10999"/>
                  </a:lnTo>
                  <a:lnTo>
                    <a:pt x="33434" y="10999"/>
                  </a:lnTo>
                  <a:lnTo>
                    <a:pt x="32994" y="10559"/>
                  </a:lnTo>
                  <a:lnTo>
                    <a:pt x="32518" y="10559"/>
                  </a:lnTo>
                  <a:lnTo>
                    <a:pt x="32518" y="10082"/>
                  </a:lnTo>
                  <a:lnTo>
                    <a:pt x="32078" y="10559"/>
                  </a:lnTo>
                  <a:lnTo>
                    <a:pt x="31601" y="10559"/>
                  </a:lnTo>
                  <a:lnTo>
                    <a:pt x="31601" y="10082"/>
                  </a:lnTo>
                  <a:lnTo>
                    <a:pt x="31601" y="9642"/>
                  </a:lnTo>
                  <a:lnTo>
                    <a:pt x="31161" y="8726"/>
                  </a:lnTo>
                  <a:lnTo>
                    <a:pt x="30685" y="8726"/>
                  </a:lnTo>
                  <a:lnTo>
                    <a:pt x="30685" y="8249"/>
                  </a:lnTo>
                  <a:lnTo>
                    <a:pt x="29768" y="7809"/>
                  </a:lnTo>
                  <a:lnTo>
                    <a:pt x="28852" y="8249"/>
                  </a:lnTo>
                  <a:lnTo>
                    <a:pt x="27935" y="7809"/>
                  </a:lnTo>
                  <a:lnTo>
                    <a:pt x="27495" y="7333"/>
                  </a:lnTo>
                  <a:lnTo>
                    <a:pt x="25662" y="7333"/>
                  </a:lnTo>
                  <a:lnTo>
                    <a:pt x="24746" y="6893"/>
                  </a:lnTo>
                  <a:lnTo>
                    <a:pt x="24269" y="5976"/>
                  </a:lnTo>
                  <a:lnTo>
                    <a:pt x="23353" y="5976"/>
                  </a:lnTo>
                  <a:lnTo>
                    <a:pt x="22913" y="5500"/>
                  </a:lnTo>
                  <a:lnTo>
                    <a:pt x="21080" y="5500"/>
                  </a:lnTo>
                  <a:lnTo>
                    <a:pt x="20163" y="5060"/>
                  </a:lnTo>
                  <a:lnTo>
                    <a:pt x="19687" y="5060"/>
                  </a:lnTo>
                  <a:lnTo>
                    <a:pt x="19247" y="5500"/>
                  </a:lnTo>
                  <a:lnTo>
                    <a:pt x="18770" y="4583"/>
                  </a:lnTo>
                  <a:lnTo>
                    <a:pt x="18330" y="4143"/>
                  </a:lnTo>
                  <a:lnTo>
                    <a:pt x="17854" y="4583"/>
                  </a:lnTo>
                  <a:lnTo>
                    <a:pt x="16937" y="4143"/>
                  </a:lnTo>
                  <a:lnTo>
                    <a:pt x="16497" y="4143"/>
                  </a:lnTo>
                  <a:lnTo>
                    <a:pt x="15104" y="3667"/>
                  </a:lnTo>
                  <a:lnTo>
                    <a:pt x="15104" y="3227"/>
                  </a:lnTo>
                  <a:lnTo>
                    <a:pt x="14188" y="3227"/>
                  </a:lnTo>
                  <a:lnTo>
                    <a:pt x="13748" y="2750"/>
                  </a:lnTo>
                  <a:lnTo>
                    <a:pt x="12355" y="2750"/>
                  </a:lnTo>
                  <a:lnTo>
                    <a:pt x="11915" y="2310"/>
                  </a:lnTo>
                  <a:lnTo>
                    <a:pt x="10998" y="1834"/>
                  </a:lnTo>
                  <a:lnTo>
                    <a:pt x="10082" y="2310"/>
                  </a:lnTo>
                  <a:lnTo>
                    <a:pt x="9605" y="1394"/>
                  </a:lnTo>
                  <a:lnTo>
                    <a:pt x="9165" y="917"/>
                  </a:lnTo>
                  <a:lnTo>
                    <a:pt x="9165" y="477"/>
                  </a:lnTo>
                  <a:lnTo>
                    <a:pt x="9165"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5" name="Google Shape;995;p39"/>
            <p:cNvSpPr/>
            <p:nvPr/>
          </p:nvSpPr>
          <p:spPr>
            <a:xfrm>
              <a:off x="4298792" y="3871929"/>
              <a:ext cx="287598" cy="441998"/>
            </a:xfrm>
            <a:custGeom>
              <a:avLst/>
              <a:gdLst/>
              <a:ahLst/>
              <a:cxnLst/>
              <a:rect l="l" t="t" r="r" b="b"/>
              <a:pathLst>
                <a:path w="17891" h="27496" extrusionOk="0">
                  <a:moveTo>
                    <a:pt x="9642" y="1"/>
                  </a:moveTo>
                  <a:lnTo>
                    <a:pt x="9642" y="477"/>
                  </a:lnTo>
                  <a:lnTo>
                    <a:pt x="8249" y="477"/>
                  </a:lnTo>
                  <a:lnTo>
                    <a:pt x="8249" y="917"/>
                  </a:lnTo>
                  <a:lnTo>
                    <a:pt x="8249" y="1834"/>
                  </a:lnTo>
                  <a:lnTo>
                    <a:pt x="8249" y="2310"/>
                  </a:lnTo>
                  <a:lnTo>
                    <a:pt x="7809" y="2750"/>
                  </a:lnTo>
                  <a:lnTo>
                    <a:pt x="7809" y="3227"/>
                  </a:lnTo>
                  <a:lnTo>
                    <a:pt x="7809" y="4143"/>
                  </a:lnTo>
                  <a:lnTo>
                    <a:pt x="7332" y="4583"/>
                  </a:lnTo>
                  <a:lnTo>
                    <a:pt x="6892" y="5060"/>
                  </a:lnTo>
                  <a:lnTo>
                    <a:pt x="7332" y="5976"/>
                  </a:lnTo>
                  <a:lnTo>
                    <a:pt x="6892" y="6893"/>
                  </a:lnTo>
                  <a:lnTo>
                    <a:pt x="6416" y="7333"/>
                  </a:lnTo>
                  <a:lnTo>
                    <a:pt x="6416" y="8249"/>
                  </a:lnTo>
                  <a:lnTo>
                    <a:pt x="5976" y="8726"/>
                  </a:lnTo>
                  <a:lnTo>
                    <a:pt x="5499" y="9642"/>
                  </a:lnTo>
                  <a:lnTo>
                    <a:pt x="5059" y="10082"/>
                  </a:lnTo>
                  <a:lnTo>
                    <a:pt x="4583" y="10559"/>
                  </a:lnTo>
                  <a:lnTo>
                    <a:pt x="4583" y="10999"/>
                  </a:lnTo>
                  <a:lnTo>
                    <a:pt x="4143" y="11915"/>
                  </a:lnTo>
                  <a:lnTo>
                    <a:pt x="3666" y="12832"/>
                  </a:lnTo>
                  <a:lnTo>
                    <a:pt x="2310" y="12832"/>
                  </a:lnTo>
                  <a:lnTo>
                    <a:pt x="1833" y="13308"/>
                  </a:lnTo>
                  <a:lnTo>
                    <a:pt x="1833" y="13748"/>
                  </a:lnTo>
                  <a:lnTo>
                    <a:pt x="1833" y="14225"/>
                  </a:lnTo>
                  <a:lnTo>
                    <a:pt x="1833" y="14665"/>
                  </a:lnTo>
                  <a:lnTo>
                    <a:pt x="1393" y="15581"/>
                  </a:lnTo>
                  <a:lnTo>
                    <a:pt x="917" y="16058"/>
                  </a:lnTo>
                  <a:lnTo>
                    <a:pt x="917" y="16498"/>
                  </a:lnTo>
                  <a:lnTo>
                    <a:pt x="917" y="16974"/>
                  </a:lnTo>
                  <a:lnTo>
                    <a:pt x="1833" y="16974"/>
                  </a:lnTo>
                  <a:lnTo>
                    <a:pt x="2310" y="17414"/>
                  </a:lnTo>
                  <a:lnTo>
                    <a:pt x="2750" y="17414"/>
                  </a:lnTo>
                  <a:lnTo>
                    <a:pt x="3226" y="18331"/>
                  </a:lnTo>
                  <a:lnTo>
                    <a:pt x="3226" y="18807"/>
                  </a:lnTo>
                  <a:lnTo>
                    <a:pt x="2750" y="19247"/>
                  </a:lnTo>
                  <a:lnTo>
                    <a:pt x="2310" y="19724"/>
                  </a:lnTo>
                  <a:lnTo>
                    <a:pt x="2310" y="20164"/>
                  </a:lnTo>
                  <a:lnTo>
                    <a:pt x="1833" y="20640"/>
                  </a:lnTo>
                  <a:lnTo>
                    <a:pt x="2310" y="21080"/>
                  </a:lnTo>
                  <a:lnTo>
                    <a:pt x="1833" y="22473"/>
                  </a:lnTo>
                  <a:lnTo>
                    <a:pt x="1833" y="22913"/>
                  </a:lnTo>
                  <a:lnTo>
                    <a:pt x="1393" y="22913"/>
                  </a:lnTo>
                  <a:lnTo>
                    <a:pt x="917" y="23390"/>
                  </a:lnTo>
                  <a:lnTo>
                    <a:pt x="917" y="23830"/>
                  </a:lnTo>
                  <a:lnTo>
                    <a:pt x="477" y="24746"/>
                  </a:lnTo>
                  <a:lnTo>
                    <a:pt x="0" y="25223"/>
                  </a:lnTo>
                  <a:lnTo>
                    <a:pt x="0" y="25663"/>
                  </a:lnTo>
                  <a:lnTo>
                    <a:pt x="917" y="25663"/>
                  </a:lnTo>
                  <a:lnTo>
                    <a:pt x="1393" y="25223"/>
                  </a:lnTo>
                  <a:lnTo>
                    <a:pt x="2310" y="25663"/>
                  </a:lnTo>
                  <a:lnTo>
                    <a:pt x="2310" y="26139"/>
                  </a:lnTo>
                  <a:lnTo>
                    <a:pt x="3226" y="26139"/>
                  </a:lnTo>
                  <a:lnTo>
                    <a:pt x="3666" y="26579"/>
                  </a:lnTo>
                  <a:lnTo>
                    <a:pt x="4583" y="27056"/>
                  </a:lnTo>
                  <a:lnTo>
                    <a:pt x="5059" y="27496"/>
                  </a:lnTo>
                  <a:lnTo>
                    <a:pt x="5499" y="27056"/>
                  </a:lnTo>
                  <a:lnTo>
                    <a:pt x="5499" y="27496"/>
                  </a:lnTo>
                  <a:lnTo>
                    <a:pt x="5976" y="27496"/>
                  </a:lnTo>
                  <a:lnTo>
                    <a:pt x="7332" y="27056"/>
                  </a:lnTo>
                  <a:lnTo>
                    <a:pt x="6892" y="25663"/>
                  </a:lnTo>
                  <a:lnTo>
                    <a:pt x="6892" y="24746"/>
                  </a:lnTo>
                  <a:lnTo>
                    <a:pt x="7332" y="24306"/>
                  </a:lnTo>
                  <a:lnTo>
                    <a:pt x="7332" y="23830"/>
                  </a:lnTo>
                  <a:lnTo>
                    <a:pt x="7809" y="23830"/>
                  </a:lnTo>
                  <a:lnTo>
                    <a:pt x="7809" y="23390"/>
                  </a:lnTo>
                  <a:lnTo>
                    <a:pt x="8725" y="23390"/>
                  </a:lnTo>
                  <a:lnTo>
                    <a:pt x="9165" y="22913"/>
                  </a:lnTo>
                  <a:lnTo>
                    <a:pt x="9642" y="22473"/>
                  </a:lnTo>
                  <a:lnTo>
                    <a:pt x="9642" y="21997"/>
                  </a:lnTo>
                  <a:lnTo>
                    <a:pt x="9642" y="21557"/>
                  </a:lnTo>
                  <a:lnTo>
                    <a:pt x="9165" y="21557"/>
                  </a:lnTo>
                  <a:lnTo>
                    <a:pt x="8725" y="21080"/>
                  </a:lnTo>
                  <a:lnTo>
                    <a:pt x="9165" y="20640"/>
                  </a:lnTo>
                  <a:lnTo>
                    <a:pt x="9165" y="20164"/>
                  </a:lnTo>
                  <a:lnTo>
                    <a:pt x="9642" y="19724"/>
                  </a:lnTo>
                  <a:lnTo>
                    <a:pt x="10082" y="19724"/>
                  </a:lnTo>
                  <a:lnTo>
                    <a:pt x="10082" y="19247"/>
                  </a:lnTo>
                  <a:lnTo>
                    <a:pt x="10558" y="18807"/>
                  </a:lnTo>
                  <a:lnTo>
                    <a:pt x="10998" y="18331"/>
                  </a:lnTo>
                  <a:lnTo>
                    <a:pt x="10998" y="17891"/>
                  </a:lnTo>
                  <a:lnTo>
                    <a:pt x="10998" y="17414"/>
                  </a:lnTo>
                  <a:lnTo>
                    <a:pt x="10558" y="16974"/>
                  </a:lnTo>
                  <a:lnTo>
                    <a:pt x="10558" y="16058"/>
                  </a:lnTo>
                  <a:lnTo>
                    <a:pt x="10082" y="15581"/>
                  </a:lnTo>
                  <a:lnTo>
                    <a:pt x="10082" y="15141"/>
                  </a:lnTo>
                  <a:lnTo>
                    <a:pt x="10082" y="14665"/>
                  </a:lnTo>
                  <a:lnTo>
                    <a:pt x="11475" y="15141"/>
                  </a:lnTo>
                  <a:lnTo>
                    <a:pt x="11915" y="15141"/>
                  </a:lnTo>
                  <a:lnTo>
                    <a:pt x="11915" y="14665"/>
                  </a:lnTo>
                  <a:lnTo>
                    <a:pt x="12391" y="14225"/>
                  </a:lnTo>
                  <a:lnTo>
                    <a:pt x="11915" y="13748"/>
                  </a:lnTo>
                  <a:lnTo>
                    <a:pt x="12831" y="12392"/>
                  </a:lnTo>
                  <a:lnTo>
                    <a:pt x="12831" y="11915"/>
                  </a:lnTo>
                  <a:lnTo>
                    <a:pt x="14224" y="11915"/>
                  </a:lnTo>
                  <a:lnTo>
                    <a:pt x="13748" y="11475"/>
                  </a:lnTo>
                  <a:lnTo>
                    <a:pt x="13748" y="10999"/>
                  </a:lnTo>
                  <a:lnTo>
                    <a:pt x="13748" y="10559"/>
                  </a:lnTo>
                  <a:lnTo>
                    <a:pt x="13748" y="10082"/>
                  </a:lnTo>
                  <a:lnTo>
                    <a:pt x="14224" y="9642"/>
                  </a:lnTo>
                  <a:lnTo>
                    <a:pt x="14224" y="9166"/>
                  </a:lnTo>
                  <a:lnTo>
                    <a:pt x="14664" y="8726"/>
                  </a:lnTo>
                  <a:lnTo>
                    <a:pt x="14664" y="8249"/>
                  </a:lnTo>
                  <a:lnTo>
                    <a:pt x="15141" y="7809"/>
                  </a:lnTo>
                  <a:lnTo>
                    <a:pt x="15141" y="7333"/>
                  </a:lnTo>
                  <a:lnTo>
                    <a:pt x="15581" y="7333"/>
                  </a:lnTo>
                  <a:lnTo>
                    <a:pt x="15581" y="6893"/>
                  </a:lnTo>
                  <a:lnTo>
                    <a:pt x="16497" y="6893"/>
                  </a:lnTo>
                  <a:lnTo>
                    <a:pt x="16497" y="6416"/>
                  </a:lnTo>
                  <a:lnTo>
                    <a:pt x="17414" y="6416"/>
                  </a:lnTo>
                  <a:lnTo>
                    <a:pt x="17414" y="5976"/>
                  </a:lnTo>
                  <a:lnTo>
                    <a:pt x="17890" y="5976"/>
                  </a:lnTo>
                  <a:lnTo>
                    <a:pt x="17890" y="5500"/>
                  </a:lnTo>
                  <a:lnTo>
                    <a:pt x="17414" y="5060"/>
                  </a:lnTo>
                  <a:lnTo>
                    <a:pt x="16974" y="5060"/>
                  </a:lnTo>
                  <a:lnTo>
                    <a:pt x="16974" y="4583"/>
                  </a:lnTo>
                  <a:lnTo>
                    <a:pt x="16974" y="4143"/>
                  </a:lnTo>
                  <a:lnTo>
                    <a:pt x="17414" y="3667"/>
                  </a:lnTo>
                  <a:lnTo>
                    <a:pt x="16974" y="2750"/>
                  </a:lnTo>
                  <a:lnTo>
                    <a:pt x="16497" y="3227"/>
                  </a:lnTo>
                  <a:lnTo>
                    <a:pt x="16057" y="3227"/>
                  </a:lnTo>
                  <a:lnTo>
                    <a:pt x="15581" y="2750"/>
                  </a:lnTo>
                  <a:lnTo>
                    <a:pt x="14664" y="2750"/>
                  </a:lnTo>
                  <a:lnTo>
                    <a:pt x="14664" y="3227"/>
                  </a:lnTo>
                  <a:lnTo>
                    <a:pt x="14224" y="2750"/>
                  </a:lnTo>
                  <a:lnTo>
                    <a:pt x="13748" y="2310"/>
                  </a:lnTo>
                  <a:lnTo>
                    <a:pt x="13308" y="2310"/>
                  </a:lnTo>
                  <a:lnTo>
                    <a:pt x="12831" y="1834"/>
                  </a:lnTo>
                  <a:lnTo>
                    <a:pt x="11475" y="1834"/>
                  </a:lnTo>
                  <a:lnTo>
                    <a:pt x="11475" y="1394"/>
                  </a:lnTo>
                  <a:lnTo>
                    <a:pt x="10998" y="917"/>
                  </a:lnTo>
                  <a:lnTo>
                    <a:pt x="10998" y="477"/>
                  </a:lnTo>
                  <a:lnTo>
                    <a:pt x="10558" y="477"/>
                  </a:lnTo>
                  <a:lnTo>
                    <a:pt x="964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6" name="Google Shape;996;p39"/>
            <p:cNvSpPr/>
            <p:nvPr/>
          </p:nvSpPr>
          <p:spPr>
            <a:xfrm>
              <a:off x="5123826" y="4240256"/>
              <a:ext cx="73672" cy="44206"/>
            </a:xfrm>
            <a:custGeom>
              <a:avLst/>
              <a:gdLst/>
              <a:ahLst/>
              <a:cxnLst/>
              <a:rect l="l" t="t" r="r" b="b"/>
              <a:pathLst>
                <a:path w="4583" h="2750" extrusionOk="0">
                  <a:moveTo>
                    <a:pt x="2310" y="0"/>
                  </a:moveTo>
                  <a:lnTo>
                    <a:pt x="1833" y="477"/>
                  </a:lnTo>
                  <a:lnTo>
                    <a:pt x="2310" y="917"/>
                  </a:lnTo>
                  <a:lnTo>
                    <a:pt x="0" y="917"/>
                  </a:lnTo>
                  <a:lnTo>
                    <a:pt x="0" y="1393"/>
                  </a:lnTo>
                  <a:lnTo>
                    <a:pt x="1833" y="1393"/>
                  </a:lnTo>
                  <a:lnTo>
                    <a:pt x="2310" y="2310"/>
                  </a:lnTo>
                  <a:lnTo>
                    <a:pt x="2750" y="2310"/>
                  </a:lnTo>
                  <a:lnTo>
                    <a:pt x="2750" y="2750"/>
                  </a:lnTo>
                  <a:lnTo>
                    <a:pt x="3226" y="2750"/>
                  </a:lnTo>
                  <a:lnTo>
                    <a:pt x="3666" y="2310"/>
                  </a:lnTo>
                  <a:lnTo>
                    <a:pt x="3666" y="1833"/>
                  </a:lnTo>
                  <a:lnTo>
                    <a:pt x="4143" y="1833"/>
                  </a:lnTo>
                  <a:lnTo>
                    <a:pt x="4583" y="917"/>
                  </a:lnTo>
                  <a:lnTo>
                    <a:pt x="4143" y="1393"/>
                  </a:lnTo>
                  <a:lnTo>
                    <a:pt x="3666" y="1393"/>
                  </a:lnTo>
                  <a:lnTo>
                    <a:pt x="3226" y="917"/>
                  </a:lnTo>
                  <a:lnTo>
                    <a:pt x="3226" y="477"/>
                  </a:lnTo>
                  <a:lnTo>
                    <a:pt x="23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7" name="Google Shape;997;p39"/>
            <p:cNvSpPr/>
            <p:nvPr/>
          </p:nvSpPr>
          <p:spPr>
            <a:xfrm>
              <a:off x="5226947" y="4233183"/>
              <a:ext cx="37149" cy="21814"/>
            </a:xfrm>
            <a:custGeom>
              <a:avLst/>
              <a:gdLst/>
              <a:ahLst/>
              <a:cxnLst/>
              <a:rect l="l" t="t" r="r" b="b"/>
              <a:pathLst>
                <a:path w="2311" h="1357" extrusionOk="0">
                  <a:moveTo>
                    <a:pt x="1" y="0"/>
                  </a:moveTo>
                  <a:lnTo>
                    <a:pt x="1" y="440"/>
                  </a:lnTo>
                  <a:lnTo>
                    <a:pt x="477" y="917"/>
                  </a:lnTo>
                  <a:lnTo>
                    <a:pt x="917" y="917"/>
                  </a:lnTo>
                  <a:lnTo>
                    <a:pt x="1834" y="1357"/>
                  </a:lnTo>
                  <a:lnTo>
                    <a:pt x="2310" y="1357"/>
                  </a:lnTo>
                  <a:lnTo>
                    <a:pt x="2310" y="917"/>
                  </a:lnTo>
                  <a:lnTo>
                    <a:pt x="1834" y="440"/>
                  </a:lnTo>
                  <a:lnTo>
                    <a:pt x="917" y="440"/>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8" name="Google Shape;998;p39"/>
            <p:cNvSpPr/>
            <p:nvPr/>
          </p:nvSpPr>
          <p:spPr>
            <a:xfrm>
              <a:off x="5028356" y="4292114"/>
              <a:ext cx="29482" cy="29482"/>
            </a:xfrm>
            <a:custGeom>
              <a:avLst/>
              <a:gdLst/>
              <a:ahLst/>
              <a:cxnLst/>
              <a:rect l="l" t="t" r="r" b="b"/>
              <a:pathLst>
                <a:path w="1834" h="1834" extrusionOk="0">
                  <a:moveTo>
                    <a:pt x="917" y="0"/>
                  </a:moveTo>
                  <a:lnTo>
                    <a:pt x="917" y="440"/>
                  </a:lnTo>
                  <a:lnTo>
                    <a:pt x="0" y="440"/>
                  </a:lnTo>
                  <a:lnTo>
                    <a:pt x="0" y="917"/>
                  </a:lnTo>
                  <a:lnTo>
                    <a:pt x="0" y="1833"/>
                  </a:lnTo>
                  <a:lnTo>
                    <a:pt x="917" y="917"/>
                  </a:lnTo>
                  <a:lnTo>
                    <a:pt x="1357" y="917"/>
                  </a:lnTo>
                  <a:lnTo>
                    <a:pt x="1357" y="440"/>
                  </a:lnTo>
                  <a:lnTo>
                    <a:pt x="183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9" name="Google Shape;999;p39"/>
            <p:cNvSpPr/>
            <p:nvPr/>
          </p:nvSpPr>
          <p:spPr>
            <a:xfrm>
              <a:off x="4932292" y="3408133"/>
              <a:ext cx="7684" cy="7089"/>
            </a:xfrm>
            <a:custGeom>
              <a:avLst/>
              <a:gdLst/>
              <a:ahLst/>
              <a:cxnLst/>
              <a:rect l="l" t="t" r="r" b="b"/>
              <a:pathLst>
                <a:path w="478" h="441" extrusionOk="0">
                  <a:moveTo>
                    <a:pt x="477" y="1"/>
                  </a:moveTo>
                  <a:lnTo>
                    <a:pt x="1"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0" name="Google Shape;1000;p39"/>
            <p:cNvSpPr/>
            <p:nvPr/>
          </p:nvSpPr>
          <p:spPr>
            <a:xfrm>
              <a:off x="5492136" y="3953253"/>
              <a:ext cx="7684" cy="7089"/>
            </a:xfrm>
            <a:custGeom>
              <a:avLst/>
              <a:gdLst/>
              <a:ahLst/>
              <a:cxnLst/>
              <a:rect l="l" t="t" r="r" b="b"/>
              <a:pathLst>
                <a:path w="478" h="441" extrusionOk="0">
                  <a:moveTo>
                    <a:pt x="477" y="1"/>
                  </a:moveTo>
                  <a:lnTo>
                    <a:pt x="1"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1" name="Google Shape;1001;p39"/>
            <p:cNvSpPr/>
            <p:nvPr/>
          </p:nvSpPr>
          <p:spPr>
            <a:xfrm>
              <a:off x="4822098" y="3290271"/>
              <a:ext cx="758451" cy="743742"/>
            </a:xfrm>
            <a:custGeom>
              <a:avLst/>
              <a:gdLst/>
              <a:ahLst/>
              <a:cxnLst/>
              <a:rect l="l" t="t" r="r" b="b"/>
              <a:pathLst>
                <a:path w="47182" h="46267" extrusionOk="0">
                  <a:moveTo>
                    <a:pt x="28412" y="1"/>
                  </a:moveTo>
                  <a:lnTo>
                    <a:pt x="27935" y="441"/>
                  </a:lnTo>
                  <a:lnTo>
                    <a:pt x="26579" y="441"/>
                  </a:lnTo>
                  <a:lnTo>
                    <a:pt x="26102" y="917"/>
                  </a:lnTo>
                  <a:lnTo>
                    <a:pt x="26102" y="1357"/>
                  </a:lnTo>
                  <a:lnTo>
                    <a:pt x="26102" y="1834"/>
                  </a:lnTo>
                  <a:lnTo>
                    <a:pt x="25662" y="2274"/>
                  </a:lnTo>
                  <a:lnTo>
                    <a:pt x="25662" y="2750"/>
                  </a:lnTo>
                  <a:lnTo>
                    <a:pt x="25662" y="3667"/>
                  </a:lnTo>
                  <a:lnTo>
                    <a:pt x="25662" y="4583"/>
                  </a:lnTo>
                  <a:lnTo>
                    <a:pt x="24746" y="4583"/>
                  </a:lnTo>
                  <a:lnTo>
                    <a:pt x="24269" y="5023"/>
                  </a:lnTo>
                  <a:lnTo>
                    <a:pt x="23829" y="5023"/>
                  </a:lnTo>
                  <a:lnTo>
                    <a:pt x="22913" y="5500"/>
                  </a:lnTo>
                  <a:lnTo>
                    <a:pt x="21996" y="5940"/>
                  </a:lnTo>
                  <a:lnTo>
                    <a:pt x="21080" y="5940"/>
                  </a:lnTo>
                  <a:lnTo>
                    <a:pt x="20163" y="6416"/>
                  </a:lnTo>
                  <a:lnTo>
                    <a:pt x="20163" y="6856"/>
                  </a:lnTo>
                  <a:lnTo>
                    <a:pt x="21520" y="6856"/>
                  </a:lnTo>
                  <a:lnTo>
                    <a:pt x="21996" y="7333"/>
                  </a:lnTo>
                  <a:lnTo>
                    <a:pt x="21520" y="7773"/>
                  </a:lnTo>
                  <a:lnTo>
                    <a:pt x="21520" y="8249"/>
                  </a:lnTo>
                  <a:lnTo>
                    <a:pt x="20603" y="7773"/>
                  </a:lnTo>
                  <a:lnTo>
                    <a:pt x="18770" y="7773"/>
                  </a:lnTo>
                  <a:lnTo>
                    <a:pt x="18770" y="7333"/>
                  </a:lnTo>
                  <a:lnTo>
                    <a:pt x="17414" y="7333"/>
                  </a:lnTo>
                  <a:lnTo>
                    <a:pt x="16497" y="6856"/>
                  </a:lnTo>
                  <a:lnTo>
                    <a:pt x="15581" y="6416"/>
                  </a:lnTo>
                  <a:lnTo>
                    <a:pt x="15581" y="6856"/>
                  </a:lnTo>
                  <a:lnTo>
                    <a:pt x="14664" y="6416"/>
                  </a:lnTo>
                  <a:lnTo>
                    <a:pt x="15104" y="5940"/>
                  </a:lnTo>
                  <a:lnTo>
                    <a:pt x="14664" y="5500"/>
                  </a:lnTo>
                  <a:lnTo>
                    <a:pt x="14664" y="5023"/>
                  </a:lnTo>
                  <a:lnTo>
                    <a:pt x="15104" y="4583"/>
                  </a:lnTo>
                  <a:lnTo>
                    <a:pt x="14188" y="4583"/>
                  </a:lnTo>
                  <a:lnTo>
                    <a:pt x="13271" y="4107"/>
                  </a:lnTo>
                  <a:lnTo>
                    <a:pt x="12831" y="4107"/>
                  </a:lnTo>
                  <a:lnTo>
                    <a:pt x="12831" y="4583"/>
                  </a:lnTo>
                  <a:lnTo>
                    <a:pt x="12355" y="5500"/>
                  </a:lnTo>
                  <a:lnTo>
                    <a:pt x="12355" y="6416"/>
                  </a:lnTo>
                  <a:lnTo>
                    <a:pt x="12355" y="6856"/>
                  </a:lnTo>
                  <a:lnTo>
                    <a:pt x="13271" y="7773"/>
                  </a:lnTo>
                  <a:lnTo>
                    <a:pt x="12831" y="8249"/>
                  </a:lnTo>
                  <a:lnTo>
                    <a:pt x="12831" y="8689"/>
                  </a:lnTo>
                  <a:lnTo>
                    <a:pt x="12831" y="9166"/>
                  </a:lnTo>
                  <a:lnTo>
                    <a:pt x="13271" y="9606"/>
                  </a:lnTo>
                  <a:lnTo>
                    <a:pt x="13271" y="10083"/>
                  </a:lnTo>
                  <a:lnTo>
                    <a:pt x="12355" y="10083"/>
                  </a:lnTo>
                  <a:lnTo>
                    <a:pt x="11915" y="9606"/>
                  </a:lnTo>
                  <a:lnTo>
                    <a:pt x="10998" y="9606"/>
                  </a:lnTo>
                  <a:lnTo>
                    <a:pt x="11438" y="9166"/>
                  </a:lnTo>
                  <a:lnTo>
                    <a:pt x="10522" y="9166"/>
                  </a:lnTo>
                  <a:lnTo>
                    <a:pt x="9165" y="9606"/>
                  </a:lnTo>
                  <a:lnTo>
                    <a:pt x="8689" y="9166"/>
                  </a:lnTo>
                  <a:lnTo>
                    <a:pt x="8689" y="9606"/>
                  </a:lnTo>
                  <a:lnTo>
                    <a:pt x="7772" y="9606"/>
                  </a:lnTo>
                  <a:lnTo>
                    <a:pt x="7772" y="9166"/>
                  </a:lnTo>
                  <a:lnTo>
                    <a:pt x="7772" y="8249"/>
                  </a:lnTo>
                  <a:lnTo>
                    <a:pt x="6856" y="8249"/>
                  </a:lnTo>
                  <a:lnTo>
                    <a:pt x="6856" y="7773"/>
                  </a:lnTo>
                  <a:lnTo>
                    <a:pt x="5939" y="7333"/>
                  </a:lnTo>
                  <a:lnTo>
                    <a:pt x="5499" y="7773"/>
                  </a:lnTo>
                  <a:lnTo>
                    <a:pt x="5499" y="8249"/>
                  </a:lnTo>
                  <a:lnTo>
                    <a:pt x="4583" y="8249"/>
                  </a:lnTo>
                  <a:lnTo>
                    <a:pt x="4106" y="7773"/>
                  </a:lnTo>
                  <a:lnTo>
                    <a:pt x="2750" y="7773"/>
                  </a:lnTo>
                  <a:lnTo>
                    <a:pt x="2273" y="7333"/>
                  </a:lnTo>
                  <a:lnTo>
                    <a:pt x="1833" y="8249"/>
                  </a:lnTo>
                  <a:lnTo>
                    <a:pt x="440" y="8249"/>
                  </a:lnTo>
                  <a:lnTo>
                    <a:pt x="440" y="8689"/>
                  </a:lnTo>
                  <a:lnTo>
                    <a:pt x="1833" y="8689"/>
                  </a:lnTo>
                  <a:lnTo>
                    <a:pt x="1833" y="9166"/>
                  </a:lnTo>
                  <a:lnTo>
                    <a:pt x="1833" y="9606"/>
                  </a:lnTo>
                  <a:lnTo>
                    <a:pt x="1357" y="9606"/>
                  </a:lnTo>
                  <a:lnTo>
                    <a:pt x="1357" y="10083"/>
                  </a:lnTo>
                  <a:lnTo>
                    <a:pt x="440" y="10083"/>
                  </a:lnTo>
                  <a:lnTo>
                    <a:pt x="0" y="10522"/>
                  </a:lnTo>
                  <a:lnTo>
                    <a:pt x="440" y="10522"/>
                  </a:lnTo>
                  <a:lnTo>
                    <a:pt x="917" y="10999"/>
                  </a:lnTo>
                  <a:lnTo>
                    <a:pt x="1833" y="11916"/>
                  </a:lnTo>
                  <a:lnTo>
                    <a:pt x="1833" y="11439"/>
                  </a:lnTo>
                  <a:lnTo>
                    <a:pt x="2750" y="11916"/>
                  </a:lnTo>
                  <a:lnTo>
                    <a:pt x="2750" y="11439"/>
                  </a:lnTo>
                  <a:lnTo>
                    <a:pt x="3190" y="11439"/>
                  </a:lnTo>
                  <a:lnTo>
                    <a:pt x="3190" y="11916"/>
                  </a:lnTo>
                  <a:lnTo>
                    <a:pt x="4106" y="12832"/>
                  </a:lnTo>
                  <a:lnTo>
                    <a:pt x="4583" y="12832"/>
                  </a:lnTo>
                  <a:lnTo>
                    <a:pt x="4583" y="13272"/>
                  </a:lnTo>
                  <a:lnTo>
                    <a:pt x="5023" y="13272"/>
                  </a:lnTo>
                  <a:lnTo>
                    <a:pt x="5023" y="13749"/>
                  </a:lnTo>
                  <a:lnTo>
                    <a:pt x="5023" y="14188"/>
                  </a:lnTo>
                  <a:lnTo>
                    <a:pt x="7332" y="14188"/>
                  </a:lnTo>
                  <a:lnTo>
                    <a:pt x="6856" y="14665"/>
                  </a:lnTo>
                  <a:lnTo>
                    <a:pt x="7332" y="14665"/>
                  </a:lnTo>
                  <a:lnTo>
                    <a:pt x="7772" y="15105"/>
                  </a:lnTo>
                  <a:lnTo>
                    <a:pt x="7332" y="16021"/>
                  </a:lnTo>
                  <a:lnTo>
                    <a:pt x="7772" y="16021"/>
                  </a:lnTo>
                  <a:lnTo>
                    <a:pt x="8249" y="16498"/>
                  </a:lnTo>
                  <a:lnTo>
                    <a:pt x="8249" y="16938"/>
                  </a:lnTo>
                  <a:lnTo>
                    <a:pt x="8689" y="16938"/>
                  </a:lnTo>
                  <a:lnTo>
                    <a:pt x="8689" y="17415"/>
                  </a:lnTo>
                  <a:lnTo>
                    <a:pt x="7772" y="18331"/>
                  </a:lnTo>
                  <a:lnTo>
                    <a:pt x="8249" y="18771"/>
                  </a:lnTo>
                  <a:lnTo>
                    <a:pt x="8689" y="19687"/>
                  </a:lnTo>
                  <a:lnTo>
                    <a:pt x="9165" y="19687"/>
                  </a:lnTo>
                  <a:lnTo>
                    <a:pt x="9165" y="20604"/>
                  </a:lnTo>
                  <a:lnTo>
                    <a:pt x="9605" y="21081"/>
                  </a:lnTo>
                  <a:lnTo>
                    <a:pt x="9605" y="21521"/>
                  </a:lnTo>
                  <a:lnTo>
                    <a:pt x="10522" y="21997"/>
                  </a:lnTo>
                  <a:lnTo>
                    <a:pt x="10998" y="21521"/>
                  </a:lnTo>
                  <a:lnTo>
                    <a:pt x="11438" y="21997"/>
                  </a:lnTo>
                  <a:lnTo>
                    <a:pt x="11438" y="22437"/>
                  </a:lnTo>
                  <a:lnTo>
                    <a:pt x="10998" y="22914"/>
                  </a:lnTo>
                  <a:lnTo>
                    <a:pt x="11438" y="22914"/>
                  </a:lnTo>
                  <a:lnTo>
                    <a:pt x="10998" y="23830"/>
                  </a:lnTo>
                  <a:lnTo>
                    <a:pt x="10998" y="24747"/>
                  </a:lnTo>
                  <a:lnTo>
                    <a:pt x="10998" y="25187"/>
                  </a:lnTo>
                  <a:lnTo>
                    <a:pt x="10522" y="25663"/>
                  </a:lnTo>
                  <a:lnTo>
                    <a:pt x="10522" y="26103"/>
                  </a:lnTo>
                  <a:lnTo>
                    <a:pt x="10998" y="26103"/>
                  </a:lnTo>
                  <a:lnTo>
                    <a:pt x="10998" y="26580"/>
                  </a:lnTo>
                  <a:lnTo>
                    <a:pt x="10998" y="27020"/>
                  </a:lnTo>
                  <a:lnTo>
                    <a:pt x="11438" y="27496"/>
                  </a:lnTo>
                  <a:lnTo>
                    <a:pt x="11438" y="27936"/>
                  </a:lnTo>
                  <a:lnTo>
                    <a:pt x="11915" y="28853"/>
                  </a:lnTo>
                  <a:lnTo>
                    <a:pt x="11915" y="29329"/>
                  </a:lnTo>
                  <a:lnTo>
                    <a:pt x="11438" y="28853"/>
                  </a:lnTo>
                  <a:lnTo>
                    <a:pt x="10998" y="28413"/>
                  </a:lnTo>
                  <a:lnTo>
                    <a:pt x="10998" y="27936"/>
                  </a:lnTo>
                  <a:lnTo>
                    <a:pt x="10522" y="27496"/>
                  </a:lnTo>
                  <a:lnTo>
                    <a:pt x="10522" y="27020"/>
                  </a:lnTo>
                  <a:lnTo>
                    <a:pt x="10082" y="26580"/>
                  </a:lnTo>
                  <a:lnTo>
                    <a:pt x="10082" y="26103"/>
                  </a:lnTo>
                  <a:lnTo>
                    <a:pt x="9605" y="26580"/>
                  </a:lnTo>
                  <a:lnTo>
                    <a:pt x="9605" y="27936"/>
                  </a:lnTo>
                  <a:lnTo>
                    <a:pt x="9605" y="28413"/>
                  </a:lnTo>
                  <a:lnTo>
                    <a:pt x="9165" y="29329"/>
                  </a:lnTo>
                  <a:lnTo>
                    <a:pt x="9165" y="30246"/>
                  </a:lnTo>
                  <a:lnTo>
                    <a:pt x="8689" y="30246"/>
                  </a:lnTo>
                  <a:lnTo>
                    <a:pt x="9605" y="30686"/>
                  </a:lnTo>
                  <a:lnTo>
                    <a:pt x="9605" y="31162"/>
                  </a:lnTo>
                  <a:lnTo>
                    <a:pt x="8249" y="31162"/>
                  </a:lnTo>
                  <a:lnTo>
                    <a:pt x="8249" y="31602"/>
                  </a:lnTo>
                  <a:lnTo>
                    <a:pt x="8689" y="32079"/>
                  </a:lnTo>
                  <a:lnTo>
                    <a:pt x="7772" y="32519"/>
                  </a:lnTo>
                  <a:lnTo>
                    <a:pt x="8249" y="32995"/>
                  </a:lnTo>
                  <a:lnTo>
                    <a:pt x="7772" y="32995"/>
                  </a:lnTo>
                  <a:lnTo>
                    <a:pt x="7772" y="34352"/>
                  </a:lnTo>
                  <a:lnTo>
                    <a:pt x="7332" y="34352"/>
                  </a:lnTo>
                  <a:lnTo>
                    <a:pt x="6856" y="34828"/>
                  </a:lnTo>
                  <a:lnTo>
                    <a:pt x="6856" y="35268"/>
                  </a:lnTo>
                  <a:lnTo>
                    <a:pt x="5939" y="36185"/>
                  </a:lnTo>
                  <a:lnTo>
                    <a:pt x="5023" y="37101"/>
                  </a:lnTo>
                  <a:lnTo>
                    <a:pt x="5023" y="37578"/>
                  </a:lnTo>
                  <a:lnTo>
                    <a:pt x="5499" y="37578"/>
                  </a:lnTo>
                  <a:lnTo>
                    <a:pt x="5939" y="38494"/>
                  </a:lnTo>
                  <a:lnTo>
                    <a:pt x="5939" y="38934"/>
                  </a:lnTo>
                  <a:lnTo>
                    <a:pt x="5939" y="39411"/>
                  </a:lnTo>
                  <a:lnTo>
                    <a:pt x="6416" y="39411"/>
                  </a:lnTo>
                  <a:lnTo>
                    <a:pt x="6856" y="38934"/>
                  </a:lnTo>
                  <a:lnTo>
                    <a:pt x="6856" y="39411"/>
                  </a:lnTo>
                  <a:lnTo>
                    <a:pt x="7772" y="39851"/>
                  </a:lnTo>
                  <a:lnTo>
                    <a:pt x="8689" y="39851"/>
                  </a:lnTo>
                  <a:lnTo>
                    <a:pt x="9165" y="40767"/>
                  </a:lnTo>
                  <a:lnTo>
                    <a:pt x="10082" y="40767"/>
                  </a:lnTo>
                  <a:lnTo>
                    <a:pt x="10522" y="41244"/>
                  </a:lnTo>
                  <a:lnTo>
                    <a:pt x="10998" y="41684"/>
                  </a:lnTo>
                  <a:lnTo>
                    <a:pt x="11438" y="42160"/>
                  </a:lnTo>
                  <a:lnTo>
                    <a:pt x="12355" y="42160"/>
                  </a:lnTo>
                  <a:lnTo>
                    <a:pt x="13271" y="42600"/>
                  </a:lnTo>
                  <a:lnTo>
                    <a:pt x="13748" y="42600"/>
                  </a:lnTo>
                  <a:lnTo>
                    <a:pt x="13748" y="43077"/>
                  </a:lnTo>
                  <a:lnTo>
                    <a:pt x="14664" y="43077"/>
                  </a:lnTo>
                  <a:lnTo>
                    <a:pt x="16021" y="42600"/>
                  </a:lnTo>
                  <a:lnTo>
                    <a:pt x="16497" y="43077"/>
                  </a:lnTo>
                  <a:lnTo>
                    <a:pt x="16937" y="43517"/>
                  </a:lnTo>
                  <a:lnTo>
                    <a:pt x="16937" y="44433"/>
                  </a:lnTo>
                  <a:lnTo>
                    <a:pt x="17414" y="44910"/>
                  </a:lnTo>
                  <a:lnTo>
                    <a:pt x="18330" y="44910"/>
                  </a:lnTo>
                  <a:lnTo>
                    <a:pt x="18330" y="44433"/>
                  </a:lnTo>
                  <a:lnTo>
                    <a:pt x="18770" y="44433"/>
                  </a:lnTo>
                  <a:lnTo>
                    <a:pt x="19247" y="43993"/>
                  </a:lnTo>
                  <a:lnTo>
                    <a:pt x="19687" y="43993"/>
                  </a:lnTo>
                  <a:lnTo>
                    <a:pt x="20163" y="44433"/>
                  </a:lnTo>
                  <a:lnTo>
                    <a:pt x="20163" y="45350"/>
                  </a:lnTo>
                  <a:lnTo>
                    <a:pt x="20163" y="45826"/>
                  </a:lnTo>
                  <a:lnTo>
                    <a:pt x="21080" y="45350"/>
                  </a:lnTo>
                  <a:lnTo>
                    <a:pt x="21996" y="45826"/>
                  </a:lnTo>
                  <a:lnTo>
                    <a:pt x="23353" y="45826"/>
                  </a:lnTo>
                  <a:lnTo>
                    <a:pt x="23829" y="46266"/>
                  </a:lnTo>
                  <a:lnTo>
                    <a:pt x="24269" y="45826"/>
                  </a:lnTo>
                  <a:lnTo>
                    <a:pt x="24269" y="45350"/>
                  </a:lnTo>
                  <a:lnTo>
                    <a:pt x="23829" y="45350"/>
                  </a:lnTo>
                  <a:lnTo>
                    <a:pt x="23829" y="44910"/>
                  </a:lnTo>
                  <a:lnTo>
                    <a:pt x="24269" y="44433"/>
                  </a:lnTo>
                  <a:lnTo>
                    <a:pt x="23829" y="43993"/>
                  </a:lnTo>
                  <a:lnTo>
                    <a:pt x="24269" y="43077"/>
                  </a:lnTo>
                  <a:lnTo>
                    <a:pt x="23829" y="42600"/>
                  </a:lnTo>
                  <a:lnTo>
                    <a:pt x="24269" y="41684"/>
                  </a:lnTo>
                  <a:lnTo>
                    <a:pt x="25186" y="41684"/>
                  </a:lnTo>
                  <a:lnTo>
                    <a:pt x="25662" y="41244"/>
                  </a:lnTo>
                  <a:lnTo>
                    <a:pt x="27019" y="41244"/>
                  </a:lnTo>
                  <a:lnTo>
                    <a:pt x="27495" y="40767"/>
                  </a:lnTo>
                  <a:lnTo>
                    <a:pt x="27935" y="40327"/>
                  </a:lnTo>
                  <a:lnTo>
                    <a:pt x="28412" y="40327"/>
                  </a:lnTo>
                  <a:lnTo>
                    <a:pt x="28852" y="40767"/>
                  </a:lnTo>
                  <a:lnTo>
                    <a:pt x="29328" y="41244"/>
                  </a:lnTo>
                  <a:lnTo>
                    <a:pt x="29768" y="40767"/>
                  </a:lnTo>
                  <a:lnTo>
                    <a:pt x="30685" y="40767"/>
                  </a:lnTo>
                  <a:lnTo>
                    <a:pt x="31161" y="41684"/>
                  </a:lnTo>
                  <a:lnTo>
                    <a:pt x="31601" y="41244"/>
                  </a:lnTo>
                  <a:lnTo>
                    <a:pt x="32078" y="41244"/>
                  </a:lnTo>
                  <a:lnTo>
                    <a:pt x="32518" y="40767"/>
                  </a:lnTo>
                  <a:lnTo>
                    <a:pt x="32994" y="40767"/>
                  </a:lnTo>
                  <a:lnTo>
                    <a:pt x="32994" y="41244"/>
                  </a:lnTo>
                  <a:lnTo>
                    <a:pt x="32994" y="41684"/>
                  </a:lnTo>
                  <a:lnTo>
                    <a:pt x="33911" y="41684"/>
                  </a:lnTo>
                  <a:lnTo>
                    <a:pt x="33911" y="42160"/>
                  </a:lnTo>
                  <a:lnTo>
                    <a:pt x="33911" y="42600"/>
                  </a:lnTo>
                  <a:lnTo>
                    <a:pt x="34351" y="42160"/>
                  </a:lnTo>
                  <a:lnTo>
                    <a:pt x="34827" y="42600"/>
                  </a:lnTo>
                  <a:lnTo>
                    <a:pt x="35267" y="43077"/>
                  </a:lnTo>
                  <a:lnTo>
                    <a:pt x="35744" y="43517"/>
                  </a:lnTo>
                  <a:lnTo>
                    <a:pt x="36184" y="43993"/>
                  </a:lnTo>
                  <a:lnTo>
                    <a:pt x="38493" y="43993"/>
                  </a:lnTo>
                  <a:lnTo>
                    <a:pt x="38933" y="43517"/>
                  </a:lnTo>
                  <a:lnTo>
                    <a:pt x="38933" y="42600"/>
                  </a:lnTo>
                  <a:lnTo>
                    <a:pt x="38933" y="42160"/>
                  </a:lnTo>
                  <a:lnTo>
                    <a:pt x="40326" y="42160"/>
                  </a:lnTo>
                  <a:lnTo>
                    <a:pt x="40326" y="41684"/>
                  </a:lnTo>
                  <a:lnTo>
                    <a:pt x="41243" y="41684"/>
                  </a:lnTo>
                  <a:lnTo>
                    <a:pt x="41243" y="42160"/>
                  </a:lnTo>
                  <a:lnTo>
                    <a:pt x="42159" y="41244"/>
                  </a:lnTo>
                  <a:lnTo>
                    <a:pt x="42599" y="40327"/>
                  </a:lnTo>
                  <a:lnTo>
                    <a:pt x="42599" y="39851"/>
                  </a:lnTo>
                  <a:lnTo>
                    <a:pt x="43076" y="39411"/>
                  </a:lnTo>
                  <a:lnTo>
                    <a:pt x="42599" y="38934"/>
                  </a:lnTo>
                  <a:lnTo>
                    <a:pt x="41683" y="38934"/>
                  </a:lnTo>
                  <a:lnTo>
                    <a:pt x="41243" y="39411"/>
                  </a:lnTo>
                  <a:lnTo>
                    <a:pt x="41243" y="38934"/>
                  </a:lnTo>
                  <a:lnTo>
                    <a:pt x="40766" y="38934"/>
                  </a:lnTo>
                  <a:lnTo>
                    <a:pt x="40326" y="38018"/>
                  </a:lnTo>
                  <a:lnTo>
                    <a:pt x="40326" y="37578"/>
                  </a:lnTo>
                  <a:lnTo>
                    <a:pt x="40326" y="36661"/>
                  </a:lnTo>
                  <a:lnTo>
                    <a:pt x="40326" y="36185"/>
                  </a:lnTo>
                  <a:lnTo>
                    <a:pt x="40766" y="35745"/>
                  </a:lnTo>
                  <a:lnTo>
                    <a:pt x="40766" y="35268"/>
                  </a:lnTo>
                  <a:lnTo>
                    <a:pt x="40766" y="34828"/>
                  </a:lnTo>
                  <a:lnTo>
                    <a:pt x="40326" y="34352"/>
                  </a:lnTo>
                  <a:lnTo>
                    <a:pt x="39850" y="34352"/>
                  </a:lnTo>
                  <a:lnTo>
                    <a:pt x="39410" y="33912"/>
                  </a:lnTo>
                  <a:lnTo>
                    <a:pt x="38933" y="33912"/>
                  </a:lnTo>
                  <a:lnTo>
                    <a:pt x="38933" y="33435"/>
                  </a:lnTo>
                  <a:lnTo>
                    <a:pt x="40766" y="33435"/>
                  </a:lnTo>
                  <a:lnTo>
                    <a:pt x="41243" y="32519"/>
                  </a:lnTo>
                  <a:lnTo>
                    <a:pt x="41683" y="32079"/>
                  </a:lnTo>
                  <a:lnTo>
                    <a:pt x="42159" y="31602"/>
                  </a:lnTo>
                  <a:lnTo>
                    <a:pt x="41243" y="31162"/>
                  </a:lnTo>
                  <a:lnTo>
                    <a:pt x="41243" y="30686"/>
                  </a:lnTo>
                  <a:lnTo>
                    <a:pt x="40766" y="30246"/>
                  </a:lnTo>
                  <a:lnTo>
                    <a:pt x="40766" y="29769"/>
                  </a:lnTo>
                  <a:lnTo>
                    <a:pt x="41243" y="29769"/>
                  </a:lnTo>
                  <a:lnTo>
                    <a:pt x="41243" y="29329"/>
                  </a:lnTo>
                  <a:lnTo>
                    <a:pt x="41243" y="28853"/>
                  </a:lnTo>
                  <a:lnTo>
                    <a:pt x="40766" y="28413"/>
                  </a:lnTo>
                  <a:lnTo>
                    <a:pt x="40766" y="27936"/>
                  </a:lnTo>
                  <a:lnTo>
                    <a:pt x="41243" y="27936"/>
                  </a:lnTo>
                  <a:lnTo>
                    <a:pt x="40766" y="27496"/>
                  </a:lnTo>
                  <a:lnTo>
                    <a:pt x="40766" y="27020"/>
                  </a:lnTo>
                  <a:lnTo>
                    <a:pt x="41683" y="27020"/>
                  </a:lnTo>
                  <a:lnTo>
                    <a:pt x="41683" y="26103"/>
                  </a:lnTo>
                  <a:lnTo>
                    <a:pt x="41243" y="25187"/>
                  </a:lnTo>
                  <a:lnTo>
                    <a:pt x="40766" y="25663"/>
                  </a:lnTo>
                  <a:lnTo>
                    <a:pt x="40766" y="26103"/>
                  </a:lnTo>
                  <a:lnTo>
                    <a:pt x="40326" y="26103"/>
                  </a:lnTo>
                  <a:lnTo>
                    <a:pt x="39850" y="27020"/>
                  </a:lnTo>
                  <a:lnTo>
                    <a:pt x="38933" y="27496"/>
                  </a:lnTo>
                  <a:lnTo>
                    <a:pt x="38017" y="26580"/>
                  </a:lnTo>
                  <a:lnTo>
                    <a:pt x="38493" y="25663"/>
                  </a:lnTo>
                  <a:lnTo>
                    <a:pt x="39410" y="24747"/>
                  </a:lnTo>
                  <a:lnTo>
                    <a:pt x="39410" y="24270"/>
                  </a:lnTo>
                  <a:lnTo>
                    <a:pt x="39850" y="23354"/>
                  </a:lnTo>
                  <a:lnTo>
                    <a:pt x="40766" y="23354"/>
                  </a:lnTo>
                  <a:lnTo>
                    <a:pt x="41683" y="22914"/>
                  </a:lnTo>
                  <a:lnTo>
                    <a:pt x="42159" y="21997"/>
                  </a:lnTo>
                  <a:lnTo>
                    <a:pt x="42159" y="21521"/>
                  </a:lnTo>
                  <a:lnTo>
                    <a:pt x="42599" y="21081"/>
                  </a:lnTo>
                  <a:lnTo>
                    <a:pt x="43516" y="21521"/>
                  </a:lnTo>
                  <a:lnTo>
                    <a:pt x="43992" y="21521"/>
                  </a:lnTo>
                  <a:lnTo>
                    <a:pt x="44432" y="20604"/>
                  </a:lnTo>
                  <a:lnTo>
                    <a:pt x="44909" y="21081"/>
                  </a:lnTo>
                  <a:lnTo>
                    <a:pt x="44909" y="20604"/>
                  </a:lnTo>
                  <a:lnTo>
                    <a:pt x="44909" y="20164"/>
                  </a:lnTo>
                  <a:lnTo>
                    <a:pt x="44909" y="19687"/>
                  </a:lnTo>
                  <a:lnTo>
                    <a:pt x="45349" y="19248"/>
                  </a:lnTo>
                  <a:lnTo>
                    <a:pt x="44909" y="18771"/>
                  </a:lnTo>
                  <a:lnTo>
                    <a:pt x="44909" y="17854"/>
                  </a:lnTo>
                  <a:lnTo>
                    <a:pt x="44909" y="17415"/>
                  </a:lnTo>
                  <a:lnTo>
                    <a:pt x="45349" y="16498"/>
                  </a:lnTo>
                  <a:lnTo>
                    <a:pt x="45349" y="16021"/>
                  </a:lnTo>
                  <a:lnTo>
                    <a:pt x="45825" y="15105"/>
                  </a:lnTo>
                  <a:lnTo>
                    <a:pt x="46265" y="14665"/>
                  </a:lnTo>
                  <a:lnTo>
                    <a:pt x="47182" y="13749"/>
                  </a:lnTo>
                  <a:lnTo>
                    <a:pt x="46742" y="13272"/>
                  </a:lnTo>
                  <a:lnTo>
                    <a:pt x="45825" y="13272"/>
                  </a:lnTo>
                  <a:lnTo>
                    <a:pt x="45349" y="12832"/>
                  </a:lnTo>
                  <a:lnTo>
                    <a:pt x="44432" y="12832"/>
                  </a:lnTo>
                  <a:lnTo>
                    <a:pt x="43076" y="12355"/>
                  </a:lnTo>
                  <a:lnTo>
                    <a:pt x="42599" y="11916"/>
                  </a:lnTo>
                  <a:lnTo>
                    <a:pt x="42159" y="10999"/>
                  </a:lnTo>
                  <a:lnTo>
                    <a:pt x="41683" y="10522"/>
                  </a:lnTo>
                  <a:lnTo>
                    <a:pt x="41683" y="10083"/>
                  </a:lnTo>
                  <a:lnTo>
                    <a:pt x="40326" y="10083"/>
                  </a:lnTo>
                  <a:lnTo>
                    <a:pt x="39850" y="9606"/>
                  </a:lnTo>
                  <a:lnTo>
                    <a:pt x="39410" y="10083"/>
                  </a:lnTo>
                  <a:lnTo>
                    <a:pt x="38933" y="10083"/>
                  </a:lnTo>
                  <a:lnTo>
                    <a:pt x="38493" y="10522"/>
                  </a:lnTo>
                  <a:lnTo>
                    <a:pt x="38493" y="10083"/>
                  </a:lnTo>
                  <a:lnTo>
                    <a:pt x="38017" y="9606"/>
                  </a:lnTo>
                  <a:lnTo>
                    <a:pt x="37577" y="9166"/>
                  </a:lnTo>
                  <a:lnTo>
                    <a:pt x="37100" y="9166"/>
                  </a:lnTo>
                  <a:lnTo>
                    <a:pt x="37100" y="8689"/>
                  </a:lnTo>
                  <a:lnTo>
                    <a:pt x="36660" y="8249"/>
                  </a:lnTo>
                  <a:lnTo>
                    <a:pt x="36660" y="7773"/>
                  </a:lnTo>
                  <a:lnTo>
                    <a:pt x="35744" y="7333"/>
                  </a:lnTo>
                  <a:lnTo>
                    <a:pt x="35744" y="6856"/>
                  </a:lnTo>
                  <a:lnTo>
                    <a:pt x="35267" y="6856"/>
                  </a:lnTo>
                  <a:lnTo>
                    <a:pt x="35267" y="7333"/>
                  </a:lnTo>
                  <a:lnTo>
                    <a:pt x="34351" y="7333"/>
                  </a:lnTo>
                  <a:lnTo>
                    <a:pt x="33911" y="6856"/>
                  </a:lnTo>
                  <a:lnTo>
                    <a:pt x="34351" y="6416"/>
                  </a:lnTo>
                  <a:lnTo>
                    <a:pt x="34351" y="5500"/>
                  </a:lnTo>
                  <a:lnTo>
                    <a:pt x="34351" y="5023"/>
                  </a:lnTo>
                  <a:lnTo>
                    <a:pt x="32994" y="5023"/>
                  </a:lnTo>
                  <a:lnTo>
                    <a:pt x="32078" y="4107"/>
                  </a:lnTo>
                  <a:lnTo>
                    <a:pt x="32078" y="3667"/>
                  </a:lnTo>
                  <a:lnTo>
                    <a:pt x="31161" y="3667"/>
                  </a:lnTo>
                  <a:lnTo>
                    <a:pt x="31161" y="3190"/>
                  </a:lnTo>
                  <a:lnTo>
                    <a:pt x="31161" y="2750"/>
                  </a:lnTo>
                  <a:lnTo>
                    <a:pt x="30245" y="2750"/>
                  </a:lnTo>
                  <a:lnTo>
                    <a:pt x="30245" y="2274"/>
                  </a:lnTo>
                  <a:lnTo>
                    <a:pt x="29768" y="1834"/>
                  </a:lnTo>
                  <a:lnTo>
                    <a:pt x="29768" y="1357"/>
                  </a:lnTo>
                  <a:lnTo>
                    <a:pt x="29328" y="917"/>
                  </a:lnTo>
                  <a:lnTo>
                    <a:pt x="29328" y="441"/>
                  </a:lnTo>
                  <a:lnTo>
                    <a:pt x="2932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2" name="Google Shape;1002;p39"/>
            <p:cNvSpPr/>
            <p:nvPr/>
          </p:nvSpPr>
          <p:spPr>
            <a:xfrm>
              <a:off x="4939960" y="1802257"/>
              <a:ext cx="16" cy="7089"/>
            </a:xfrm>
            <a:custGeom>
              <a:avLst/>
              <a:gdLst/>
              <a:ahLst/>
              <a:cxnLst/>
              <a:rect l="l" t="t" r="r" b="b"/>
              <a:pathLst>
                <a:path w="1" h="441" extrusionOk="0">
                  <a:moveTo>
                    <a:pt x="0" y="1"/>
                  </a:moveTo>
                  <a:lnTo>
                    <a:pt x="0" y="44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3" name="Google Shape;1003;p39"/>
            <p:cNvSpPr/>
            <p:nvPr/>
          </p:nvSpPr>
          <p:spPr>
            <a:xfrm>
              <a:off x="4593447" y="1699136"/>
              <a:ext cx="368326" cy="309396"/>
            </a:xfrm>
            <a:custGeom>
              <a:avLst/>
              <a:gdLst/>
              <a:ahLst/>
              <a:cxnLst/>
              <a:rect l="l" t="t" r="r" b="b"/>
              <a:pathLst>
                <a:path w="22913" h="19247" extrusionOk="0">
                  <a:moveTo>
                    <a:pt x="6892" y="0"/>
                  </a:moveTo>
                  <a:lnTo>
                    <a:pt x="7332" y="440"/>
                  </a:lnTo>
                  <a:lnTo>
                    <a:pt x="8249" y="1357"/>
                  </a:lnTo>
                  <a:lnTo>
                    <a:pt x="7809" y="1357"/>
                  </a:lnTo>
                  <a:lnTo>
                    <a:pt x="7809" y="1833"/>
                  </a:lnTo>
                  <a:lnTo>
                    <a:pt x="7809" y="2273"/>
                  </a:lnTo>
                  <a:lnTo>
                    <a:pt x="7809" y="2750"/>
                  </a:lnTo>
                  <a:lnTo>
                    <a:pt x="7332" y="3666"/>
                  </a:lnTo>
                  <a:lnTo>
                    <a:pt x="6892" y="3190"/>
                  </a:lnTo>
                  <a:lnTo>
                    <a:pt x="6892" y="2273"/>
                  </a:lnTo>
                  <a:lnTo>
                    <a:pt x="5976" y="2750"/>
                  </a:lnTo>
                  <a:lnTo>
                    <a:pt x="5976" y="1833"/>
                  </a:lnTo>
                  <a:lnTo>
                    <a:pt x="5976" y="917"/>
                  </a:lnTo>
                  <a:lnTo>
                    <a:pt x="5499" y="917"/>
                  </a:lnTo>
                  <a:lnTo>
                    <a:pt x="5059" y="440"/>
                  </a:lnTo>
                  <a:lnTo>
                    <a:pt x="5059" y="2273"/>
                  </a:lnTo>
                  <a:lnTo>
                    <a:pt x="4143" y="1833"/>
                  </a:lnTo>
                  <a:lnTo>
                    <a:pt x="4583" y="2273"/>
                  </a:lnTo>
                  <a:lnTo>
                    <a:pt x="5059" y="2750"/>
                  </a:lnTo>
                  <a:lnTo>
                    <a:pt x="4143" y="3190"/>
                  </a:lnTo>
                  <a:lnTo>
                    <a:pt x="3666" y="3190"/>
                  </a:lnTo>
                  <a:lnTo>
                    <a:pt x="3666" y="2750"/>
                  </a:lnTo>
                  <a:lnTo>
                    <a:pt x="3666" y="2273"/>
                  </a:lnTo>
                  <a:lnTo>
                    <a:pt x="3226" y="1833"/>
                  </a:lnTo>
                  <a:lnTo>
                    <a:pt x="3226" y="2273"/>
                  </a:lnTo>
                  <a:lnTo>
                    <a:pt x="3226" y="2750"/>
                  </a:lnTo>
                  <a:lnTo>
                    <a:pt x="2750" y="2750"/>
                  </a:lnTo>
                  <a:lnTo>
                    <a:pt x="2750" y="2273"/>
                  </a:lnTo>
                  <a:lnTo>
                    <a:pt x="2310" y="2750"/>
                  </a:lnTo>
                  <a:lnTo>
                    <a:pt x="2310" y="3190"/>
                  </a:lnTo>
                  <a:lnTo>
                    <a:pt x="3226" y="3190"/>
                  </a:lnTo>
                  <a:lnTo>
                    <a:pt x="3666" y="3666"/>
                  </a:lnTo>
                  <a:lnTo>
                    <a:pt x="4583" y="3666"/>
                  </a:lnTo>
                  <a:lnTo>
                    <a:pt x="5499" y="4106"/>
                  </a:lnTo>
                  <a:lnTo>
                    <a:pt x="5976" y="4583"/>
                  </a:lnTo>
                  <a:lnTo>
                    <a:pt x="5976" y="5023"/>
                  </a:lnTo>
                  <a:lnTo>
                    <a:pt x="6892" y="5023"/>
                  </a:lnTo>
                  <a:lnTo>
                    <a:pt x="6892" y="5939"/>
                  </a:lnTo>
                  <a:lnTo>
                    <a:pt x="6416" y="5939"/>
                  </a:lnTo>
                  <a:lnTo>
                    <a:pt x="5499" y="5499"/>
                  </a:lnTo>
                  <a:lnTo>
                    <a:pt x="4583" y="5499"/>
                  </a:lnTo>
                  <a:lnTo>
                    <a:pt x="5059" y="5939"/>
                  </a:lnTo>
                  <a:lnTo>
                    <a:pt x="5499" y="6416"/>
                  </a:lnTo>
                  <a:lnTo>
                    <a:pt x="5976" y="6856"/>
                  </a:lnTo>
                  <a:lnTo>
                    <a:pt x="5499" y="7332"/>
                  </a:lnTo>
                  <a:lnTo>
                    <a:pt x="5059" y="7772"/>
                  </a:lnTo>
                  <a:lnTo>
                    <a:pt x="4583" y="7332"/>
                  </a:lnTo>
                  <a:lnTo>
                    <a:pt x="4143" y="6856"/>
                  </a:lnTo>
                  <a:lnTo>
                    <a:pt x="3666" y="6856"/>
                  </a:lnTo>
                  <a:lnTo>
                    <a:pt x="2310" y="6416"/>
                  </a:lnTo>
                  <a:lnTo>
                    <a:pt x="1393" y="5939"/>
                  </a:lnTo>
                  <a:lnTo>
                    <a:pt x="477" y="6416"/>
                  </a:lnTo>
                  <a:lnTo>
                    <a:pt x="477" y="6856"/>
                  </a:lnTo>
                  <a:lnTo>
                    <a:pt x="2750" y="6856"/>
                  </a:lnTo>
                  <a:lnTo>
                    <a:pt x="3226" y="7332"/>
                  </a:lnTo>
                  <a:lnTo>
                    <a:pt x="3226" y="7772"/>
                  </a:lnTo>
                  <a:lnTo>
                    <a:pt x="3666" y="7772"/>
                  </a:lnTo>
                  <a:lnTo>
                    <a:pt x="3666" y="8249"/>
                  </a:lnTo>
                  <a:lnTo>
                    <a:pt x="3666" y="8689"/>
                  </a:lnTo>
                  <a:lnTo>
                    <a:pt x="3226" y="9165"/>
                  </a:lnTo>
                  <a:lnTo>
                    <a:pt x="3226" y="10082"/>
                  </a:lnTo>
                  <a:lnTo>
                    <a:pt x="3666" y="9605"/>
                  </a:lnTo>
                  <a:lnTo>
                    <a:pt x="3666" y="10082"/>
                  </a:lnTo>
                  <a:lnTo>
                    <a:pt x="3226" y="10522"/>
                  </a:lnTo>
                  <a:lnTo>
                    <a:pt x="2750" y="10998"/>
                  </a:lnTo>
                  <a:lnTo>
                    <a:pt x="2310" y="11438"/>
                  </a:lnTo>
                  <a:lnTo>
                    <a:pt x="1393" y="11438"/>
                  </a:lnTo>
                  <a:lnTo>
                    <a:pt x="917" y="11915"/>
                  </a:lnTo>
                  <a:lnTo>
                    <a:pt x="477" y="11438"/>
                  </a:lnTo>
                  <a:lnTo>
                    <a:pt x="0" y="12355"/>
                  </a:lnTo>
                  <a:lnTo>
                    <a:pt x="477" y="12831"/>
                  </a:lnTo>
                  <a:lnTo>
                    <a:pt x="917" y="12831"/>
                  </a:lnTo>
                  <a:lnTo>
                    <a:pt x="1393" y="13271"/>
                  </a:lnTo>
                  <a:lnTo>
                    <a:pt x="1833" y="13748"/>
                  </a:lnTo>
                  <a:lnTo>
                    <a:pt x="2750" y="14188"/>
                  </a:lnTo>
                  <a:lnTo>
                    <a:pt x="3666" y="14188"/>
                  </a:lnTo>
                  <a:lnTo>
                    <a:pt x="3666" y="14664"/>
                  </a:lnTo>
                  <a:lnTo>
                    <a:pt x="3666" y="15104"/>
                  </a:lnTo>
                  <a:lnTo>
                    <a:pt x="3666" y="15581"/>
                  </a:lnTo>
                  <a:lnTo>
                    <a:pt x="3666" y="16021"/>
                  </a:lnTo>
                  <a:lnTo>
                    <a:pt x="4143" y="16497"/>
                  </a:lnTo>
                  <a:lnTo>
                    <a:pt x="5059" y="17414"/>
                  </a:lnTo>
                  <a:lnTo>
                    <a:pt x="6416" y="17414"/>
                  </a:lnTo>
                  <a:lnTo>
                    <a:pt x="6416" y="17854"/>
                  </a:lnTo>
                  <a:lnTo>
                    <a:pt x="6416" y="18330"/>
                  </a:lnTo>
                  <a:lnTo>
                    <a:pt x="7332" y="18770"/>
                  </a:lnTo>
                  <a:lnTo>
                    <a:pt x="7809" y="19247"/>
                  </a:lnTo>
                  <a:lnTo>
                    <a:pt x="7809" y="18770"/>
                  </a:lnTo>
                  <a:lnTo>
                    <a:pt x="8249" y="18330"/>
                  </a:lnTo>
                  <a:lnTo>
                    <a:pt x="8249" y="18770"/>
                  </a:lnTo>
                  <a:lnTo>
                    <a:pt x="8725" y="18770"/>
                  </a:lnTo>
                  <a:lnTo>
                    <a:pt x="9642" y="17854"/>
                  </a:lnTo>
                  <a:lnTo>
                    <a:pt x="10082" y="17854"/>
                  </a:lnTo>
                  <a:lnTo>
                    <a:pt x="11475" y="18330"/>
                  </a:lnTo>
                  <a:lnTo>
                    <a:pt x="11915" y="17854"/>
                  </a:lnTo>
                  <a:lnTo>
                    <a:pt x="12391" y="18330"/>
                  </a:lnTo>
                  <a:lnTo>
                    <a:pt x="13308" y="18330"/>
                  </a:lnTo>
                  <a:lnTo>
                    <a:pt x="13308" y="18770"/>
                  </a:lnTo>
                  <a:lnTo>
                    <a:pt x="14224" y="18330"/>
                  </a:lnTo>
                  <a:lnTo>
                    <a:pt x="14664" y="17854"/>
                  </a:lnTo>
                  <a:lnTo>
                    <a:pt x="15581" y="18330"/>
                  </a:lnTo>
                  <a:lnTo>
                    <a:pt x="16057" y="18330"/>
                  </a:lnTo>
                  <a:lnTo>
                    <a:pt x="16497" y="17414"/>
                  </a:lnTo>
                  <a:lnTo>
                    <a:pt x="16974" y="17854"/>
                  </a:lnTo>
                  <a:lnTo>
                    <a:pt x="17414" y="18330"/>
                  </a:lnTo>
                  <a:lnTo>
                    <a:pt x="17890" y="17854"/>
                  </a:lnTo>
                  <a:lnTo>
                    <a:pt x="18330" y="17854"/>
                  </a:lnTo>
                  <a:lnTo>
                    <a:pt x="19247" y="17414"/>
                  </a:lnTo>
                  <a:lnTo>
                    <a:pt x="19723" y="16497"/>
                  </a:lnTo>
                  <a:lnTo>
                    <a:pt x="20163" y="16937"/>
                  </a:lnTo>
                  <a:lnTo>
                    <a:pt x="21556" y="16937"/>
                  </a:lnTo>
                  <a:lnTo>
                    <a:pt x="21556" y="15581"/>
                  </a:lnTo>
                  <a:lnTo>
                    <a:pt x="21996" y="15104"/>
                  </a:lnTo>
                  <a:lnTo>
                    <a:pt x="22473" y="15104"/>
                  </a:lnTo>
                  <a:lnTo>
                    <a:pt x="22473" y="14664"/>
                  </a:lnTo>
                  <a:lnTo>
                    <a:pt x="22473" y="14188"/>
                  </a:lnTo>
                  <a:lnTo>
                    <a:pt x="22913" y="13748"/>
                  </a:lnTo>
                  <a:lnTo>
                    <a:pt x="22913" y="13271"/>
                  </a:lnTo>
                  <a:lnTo>
                    <a:pt x="22473" y="12831"/>
                  </a:lnTo>
                  <a:lnTo>
                    <a:pt x="21996" y="12355"/>
                  </a:lnTo>
                  <a:lnTo>
                    <a:pt x="21996" y="11915"/>
                  </a:lnTo>
                  <a:lnTo>
                    <a:pt x="21080" y="11915"/>
                  </a:lnTo>
                  <a:lnTo>
                    <a:pt x="21080" y="11438"/>
                  </a:lnTo>
                  <a:lnTo>
                    <a:pt x="21556" y="10998"/>
                  </a:lnTo>
                  <a:lnTo>
                    <a:pt x="21996" y="11438"/>
                  </a:lnTo>
                  <a:lnTo>
                    <a:pt x="21996" y="10998"/>
                  </a:lnTo>
                  <a:lnTo>
                    <a:pt x="21556" y="10522"/>
                  </a:lnTo>
                  <a:lnTo>
                    <a:pt x="21556" y="10082"/>
                  </a:lnTo>
                  <a:lnTo>
                    <a:pt x="21556" y="9165"/>
                  </a:lnTo>
                  <a:lnTo>
                    <a:pt x="22473" y="8689"/>
                  </a:lnTo>
                  <a:lnTo>
                    <a:pt x="22473" y="8249"/>
                  </a:lnTo>
                  <a:lnTo>
                    <a:pt x="21996" y="8689"/>
                  </a:lnTo>
                  <a:lnTo>
                    <a:pt x="21080" y="8689"/>
                  </a:lnTo>
                  <a:lnTo>
                    <a:pt x="21080" y="8249"/>
                  </a:lnTo>
                  <a:lnTo>
                    <a:pt x="21080" y="7772"/>
                  </a:lnTo>
                  <a:lnTo>
                    <a:pt x="21556" y="7332"/>
                  </a:lnTo>
                  <a:lnTo>
                    <a:pt x="21556" y="6856"/>
                  </a:lnTo>
                  <a:lnTo>
                    <a:pt x="20163" y="6416"/>
                  </a:lnTo>
                  <a:lnTo>
                    <a:pt x="20163" y="6856"/>
                  </a:lnTo>
                  <a:lnTo>
                    <a:pt x="19723" y="7332"/>
                  </a:lnTo>
                  <a:lnTo>
                    <a:pt x="19247" y="8249"/>
                  </a:lnTo>
                  <a:lnTo>
                    <a:pt x="18807" y="8249"/>
                  </a:lnTo>
                  <a:lnTo>
                    <a:pt x="18330" y="7772"/>
                  </a:lnTo>
                  <a:lnTo>
                    <a:pt x="18330" y="7332"/>
                  </a:lnTo>
                  <a:lnTo>
                    <a:pt x="17414" y="7772"/>
                  </a:lnTo>
                  <a:lnTo>
                    <a:pt x="16497" y="8249"/>
                  </a:lnTo>
                  <a:lnTo>
                    <a:pt x="16057" y="8249"/>
                  </a:lnTo>
                  <a:lnTo>
                    <a:pt x="16497" y="6856"/>
                  </a:lnTo>
                  <a:lnTo>
                    <a:pt x="16057" y="6416"/>
                  </a:lnTo>
                  <a:lnTo>
                    <a:pt x="16057" y="6856"/>
                  </a:lnTo>
                  <a:lnTo>
                    <a:pt x="15581" y="7772"/>
                  </a:lnTo>
                  <a:lnTo>
                    <a:pt x="15581" y="8249"/>
                  </a:lnTo>
                  <a:lnTo>
                    <a:pt x="15141" y="8689"/>
                  </a:lnTo>
                  <a:lnTo>
                    <a:pt x="14664" y="8249"/>
                  </a:lnTo>
                  <a:lnTo>
                    <a:pt x="14224" y="7332"/>
                  </a:lnTo>
                  <a:lnTo>
                    <a:pt x="15141" y="6856"/>
                  </a:lnTo>
                  <a:lnTo>
                    <a:pt x="14664" y="5939"/>
                  </a:lnTo>
                  <a:lnTo>
                    <a:pt x="14224" y="5499"/>
                  </a:lnTo>
                  <a:lnTo>
                    <a:pt x="13748" y="5939"/>
                  </a:lnTo>
                  <a:lnTo>
                    <a:pt x="13308" y="5499"/>
                  </a:lnTo>
                  <a:lnTo>
                    <a:pt x="13308" y="5939"/>
                  </a:lnTo>
                  <a:lnTo>
                    <a:pt x="12831" y="6416"/>
                  </a:lnTo>
                  <a:lnTo>
                    <a:pt x="12391" y="6856"/>
                  </a:lnTo>
                  <a:lnTo>
                    <a:pt x="11915" y="6856"/>
                  </a:lnTo>
                  <a:lnTo>
                    <a:pt x="11915" y="6416"/>
                  </a:lnTo>
                  <a:lnTo>
                    <a:pt x="11915" y="5939"/>
                  </a:lnTo>
                  <a:lnTo>
                    <a:pt x="11915" y="5023"/>
                  </a:lnTo>
                  <a:lnTo>
                    <a:pt x="11475" y="4583"/>
                  </a:lnTo>
                  <a:lnTo>
                    <a:pt x="10998" y="5499"/>
                  </a:lnTo>
                  <a:lnTo>
                    <a:pt x="10558" y="6856"/>
                  </a:lnTo>
                  <a:lnTo>
                    <a:pt x="10082" y="6856"/>
                  </a:lnTo>
                  <a:lnTo>
                    <a:pt x="10082" y="6416"/>
                  </a:lnTo>
                  <a:lnTo>
                    <a:pt x="8725" y="6416"/>
                  </a:lnTo>
                  <a:lnTo>
                    <a:pt x="8249" y="7772"/>
                  </a:lnTo>
                  <a:lnTo>
                    <a:pt x="8249" y="7332"/>
                  </a:lnTo>
                  <a:lnTo>
                    <a:pt x="7332" y="7332"/>
                  </a:lnTo>
                  <a:lnTo>
                    <a:pt x="7332" y="6856"/>
                  </a:lnTo>
                  <a:lnTo>
                    <a:pt x="7809" y="6416"/>
                  </a:lnTo>
                  <a:lnTo>
                    <a:pt x="7809" y="5939"/>
                  </a:lnTo>
                  <a:lnTo>
                    <a:pt x="7809" y="5499"/>
                  </a:lnTo>
                  <a:lnTo>
                    <a:pt x="7809" y="4583"/>
                  </a:lnTo>
                  <a:lnTo>
                    <a:pt x="8249" y="4583"/>
                  </a:lnTo>
                  <a:lnTo>
                    <a:pt x="8725" y="4106"/>
                  </a:lnTo>
                  <a:lnTo>
                    <a:pt x="9165" y="3190"/>
                  </a:lnTo>
                  <a:lnTo>
                    <a:pt x="8725" y="3190"/>
                  </a:lnTo>
                  <a:lnTo>
                    <a:pt x="8725" y="2750"/>
                  </a:lnTo>
                  <a:lnTo>
                    <a:pt x="9165" y="2273"/>
                  </a:lnTo>
                  <a:lnTo>
                    <a:pt x="9165" y="1833"/>
                  </a:lnTo>
                  <a:lnTo>
                    <a:pt x="9165" y="917"/>
                  </a:lnTo>
                  <a:lnTo>
                    <a:pt x="780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4" name="Google Shape;1004;p39"/>
            <p:cNvSpPr/>
            <p:nvPr/>
          </p:nvSpPr>
          <p:spPr>
            <a:xfrm>
              <a:off x="4622912" y="2818824"/>
              <a:ext cx="279930" cy="294671"/>
            </a:xfrm>
            <a:custGeom>
              <a:avLst/>
              <a:gdLst/>
              <a:ahLst/>
              <a:cxnLst/>
              <a:rect l="l" t="t" r="r" b="b"/>
              <a:pathLst>
                <a:path w="17414" h="18331" extrusionOk="0">
                  <a:moveTo>
                    <a:pt x="4143" y="11439"/>
                  </a:moveTo>
                  <a:lnTo>
                    <a:pt x="4583" y="11915"/>
                  </a:lnTo>
                  <a:lnTo>
                    <a:pt x="5499" y="11915"/>
                  </a:lnTo>
                  <a:lnTo>
                    <a:pt x="5976" y="12355"/>
                  </a:lnTo>
                  <a:lnTo>
                    <a:pt x="4583" y="12355"/>
                  </a:lnTo>
                  <a:lnTo>
                    <a:pt x="4143" y="11915"/>
                  </a:lnTo>
                  <a:lnTo>
                    <a:pt x="3666" y="11915"/>
                  </a:lnTo>
                  <a:lnTo>
                    <a:pt x="4143" y="11439"/>
                  </a:lnTo>
                  <a:close/>
                  <a:moveTo>
                    <a:pt x="13748" y="1"/>
                  </a:moveTo>
                  <a:lnTo>
                    <a:pt x="13308" y="441"/>
                  </a:lnTo>
                  <a:lnTo>
                    <a:pt x="11915" y="917"/>
                  </a:lnTo>
                  <a:lnTo>
                    <a:pt x="11475" y="1357"/>
                  </a:lnTo>
                  <a:lnTo>
                    <a:pt x="10998" y="1834"/>
                  </a:lnTo>
                  <a:lnTo>
                    <a:pt x="9642" y="2274"/>
                  </a:lnTo>
                  <a:lnTo>
                    <a:pt x="10082" y="2750"/>
                  </a:lnTo>
                  <a:lnTo>
                    <a:pt x="11475" y="3190"/>
                  </a:lnTo>
                  <a:lnTo>
                    <a:pt x="11915" y="3190"/>
                  </a:lnTo>
                  <a:lnTo>
                    <a:pt x="11475" y="3667"/>
                  </a:lnTo>
                  <a:lnTo>
                    <a:pt x="10558" y="3667"/>
                  </a:lnTo>
                  <a:lnTo>
                    <a:pt x="10558" y="4107"/>
                  </a:lnTo>
                  <a:lnTo>
                    <a:pt x="10558" y="4583"/>
                  </a:lnTo>
                  <a:lnTo>
                    <a:pt x="9642" y="5500"/>
                  </a:lnTo>
                  <a:lnTo>
                    <a:pt x="9165" y="5023"/>
                  </a:lnTo>
                  <a:lnTo>
                    <a:pt x="7809" y="4583"/>
                  </a:lnTo>
                  <a:lnTo>
                    <a:pt x="7809" y="4107"/>
                  </a:lnTo>
                  <a:lnTo>
                    <a:pt x="7332" y="3667"/>
                  </a:lnTo>
                  <a:lnTo>
                    <a:pt x="6892" y="3190"/>
                  </a:lnTo>
                  <a:lnTo>
                    <a:pt x="5976" y="3190"/>
                  </a:lnTo>
                  <a:lnTo>
                    <a:pt x="5499" y="4107"/>
                  </a:lnTo>
                  <a:lnTo>
                    <a:pt x="5059" y="4107"/>
                  </a:lnTo>
                  <a:lnTo>
                    <a:pt x="5499" y="4583"/>
                  </a:lnTo>
                  <a:lnTo>
                    <a:pt x="5499" y="5023"/>
                  </a:lnTo>
                  <a:lnTo>
                    <a:pt x="5499" y="5500"/>
                  </a:lnTo>
                  <a:lnTo>
                    <a:pt x="5059" y="5940"/>
                  </a:lnTo>
                  <a:lnTo>
                    <a:pt x="4583" y="6856"/>
                  </a:lnTo>
                  <a:lnTo>
                    <a:pt x="4143" y="6856"/>
                  </a:lnTo>
                  <a:lnTo>
                    <a:pt x="3666" y="7333"/>
                  </a:lnTo>
                  <a:lnTo>
                    <a:pt x="4143" y="8249"/>
                  </a:lnTo>
                  <a:lnTo>
                    <a:pt x="4143" y="8689"/>
                  </a:lnTo>
                  <a:lnTo>
                    <a:pt x="4583" y="8689"/>
                  </a:lnTo>
                  <a:lnTo>
                    <a:pt x="5059" y="9606"/>
                  </a:lnTo>
                  <a:lnTo>
                    <a:pt x="5499" y="9166"/>
                  </a:lnTo>
                  <a:lnTo>
                    <a:pt x="6892" y="9166"/>
                  </a:lnTo>
                  <a:lnTo>
                    <a:pt x="6892" y="9606"/>
                  </a:lnTo>
                  <a:lnTo>
                    <a:pt x="6416" y="10082"/>
                  </a:lnTo>
                  <a:lnTo>
                    <a:pt x="5976" y="10082"/>
                  </a:lnTo>
                  <a:lnTo>
                    <a:pt x="4583" y="10522"/>
                  </a:lnTo>
                  <a:lnTo>
                    <a:pt x="3666" y="11439"/>
                  </a:lnTo>
                  <a:lnTo>
                    <a:pt x="2310" y="11915"/>
                  </a:lnTo>
                  <a:lnTo>
                    <a:pt x="3226" y="12355"/>
                  </a:lnTo>
                  <a:lnTo>
                    <a:pt x="2310" y="12355"/>
                  </a:lnTo>
                  <a:lnTo>
                    <a:pt x="2750" y="12832"/>
                  </a:lnTo>
                  <a:lnTo>
                    <a:pt x="477" y="12832"/>
                  </a:lnTo>
                  <a:lnTo>
                    <a:pt x="0" y="13272"/>
                  </a:lnTo>
                  <a:lnTo>
                    <a:pt x="0" y="13748"/>
                  </a:lnTo>
                  <a:lnTo>
                    <a:pt x="1833" y="13748"/>
                  </a:lnTo>
                  <a:lnTo>
                    <a:pt x="2310" y="14188"/>
                  </a:lnTo>
                  <a:lnTo>
                    <a:pt x="917" y="14188"/>
                  </a:lnTo>
                  <a:lnTo>
                    <a:pt x="477" y="14665"/>
                  </a:lnTo>
                  <a:lnTo>
                    <a:pt x="0" y="15581"/>
                  </a:lnTo>
                  <a:lnTo>
                    <a:pt x="477" y="16021"/>
                  </a:lnTo>
                  <a:lnTo>
                    <a:pt x="917" y="15105"/>
                  </a:lnTo>
                  <a:lnTo>
                    <a:pt x="1393" y="15581"/>
                  </a:lnTo>
                  <a:lnTo>
                    <a:pt x="917" y="16498"/>
                  </a:lnTo>
                  <a:lnTo>
                    <a:pt x="917" y="16938"/>
                  </a:lnTo>
                  <a:lnTo>
                    <a:pt x="1393" y="16938"/>
                  </a:lnTo>
                  <a:lnTo>
                    <a:pt x="917" y="17414"/>
                  </a:lnTo>
                  <a:lnTo>
                    <a:pt x="917" y="17414"/>
                  </a:lnTo>
                  <a:lnTo>
                    <a:pt x="2310" y="16938"/>
                  </a:lnTo>
                  <a:lnTo>
                    <a:pt x="2310" y="17414"/>
                  </a:lnTo>
                  <a:lnTo>
                    <a:pt x="2310" y="18331"/>
                  </a:lnTo>
                  <a:lnTo>
                    <a:pt x="3226" y="17414"/>
                  </a:lnTo>
                  <a:lnTo>
                    <a:pt x="3666" y="17414"/>
                  </a:lnTo>
                  <a:lnTo>
                    <a:pt x="4583" y="17854"/>
                  </a:lnTo>
                  <a:lnTo>
                    <a:pt x="5499" y="17854"/>
                  </a:lnTo>
                  <a:lnTo>
                    <a:pt x="5976" y="17414"/>
                  </a:lnTo>
                  <a:lnTo>
                    <a:pt x="6416" y="17854"/>
                  </a:lnTo>
                  <a:lnTo>
                    <a:pt x="7332" y="17854"/>
                  </a:lnTo>
                  <a:lnTo>
                    <a:pt x="7332" y="17414"/>
                  </a:lnTo>
                  <a:lnTo>
                    <a:pt x="7809" y="17414"/>
                  </a:lnTo>
                  <a:lnTo>
                    <a:pt x="8249" y="16938"/>
                  </a:lnTo>
                  <a:lnTo>
                    <a:pt x="8249" y="17414"/>
                  </a:lnTo>
                  <a:lnTo>
                    <a:pt x="8725" y="16938"/>
                  </a:lnTo>
                  <a:lnTo>
                    <a:pt x="9165" y="16498"/>
                  </a:lnTo>
                  <a:lnTo>
                    <a:pt x="12831" y="16498"/>
                  </a:lnTo>
                  <a:lnTo>
                    <a:pt x="13308" y="16938"/>
                  </a:lnTo>
                  <a:lnTo>
                    <a:pt x="14224" y="16498"/>
                  </a:lnTo>
                  <a:lnTo>
                    <a:pt x="14664" y="15581"/>
                  </a:lnTo>
                  <a:lnTo>
                    <a:pt x="14664" y="15105"/>
                  </a:lnTo>
                  <a:lnTo>
                    <a:pt x="15141" y="15105"/>
                  </a:lnTo>
                  <a:lnTo>
                    <a:pt x="15581" y="14665"/>
                  </a:lnTo>
                  <a:lnTo>
                    <a:pt x="15581" y="14188"/>
                  </a:lnTo>
                  <a:lnTo>
                    <a:pt x="16057" y="14188"/>
                  </a:lnTo>
                  <a:lnTo>
                    <a:pt x="16057" y="13748"/>
                  </a:lnTo>
                  <a:lnTo>
                    <a:pt x="16057" y="13272"/>
                  </a:lnTo>
                  <a:lnTo>
                    <a:pt x="16057" y="12832"/>
                  </a:lnTo>
                  <a:lnTo>
                    <a:pt x="16497" y="12355"/>
                  </a:lnTo>
                  <a:lnTo>
                    <a:pt x="16497" y="11915"/>
                  </a:lnTo>
                  <a:lnTo>
                    <a:pt x="16497" y="10999"/>
                  </a:lnTo>
                  <a:lnTo>
                    <a:pt x="16974" y="10522"/>
                  </a:lnTo>
                  <a:lnTo>
                    <a:pt x="16497" y="9606"/>
                  </a:lnTo>
                  <a:lnTo>
                    <a:pt x="16497" y="9166"/>
                  </a:lnTo>
                  <a:lnTo>
                    <a:pt x="16974" y="8689"/>
                  </a:lnTo>
                  <a:lnTo>
                    <a:pt x="16497" y="8249"/>
                  </a:lnTo>
                  <a:lnTo>
                    <a:pt x="16974" y="8249"/>
                  </a:lnTo>
                  <a:lnTo>
                    <a:pt x="16974" y="8689"/>
                  </a:lnTo>
                  <a:lnTo>
                    <a:pt x="17414" y="8249"/>
                  </a:lnTo>
                  <a:lnTo>
                    <a:pt x="16974" y="7333"/>
                  </a:lnTo>
                  <a:lnTo>
                    <a:pt x="16497" y="6856"/>
                  </a:lnTo>
                  <a:lnTo>
                    <a:pt x="16497" y="6416"/>
                  </a:lnTo>
                  <a:lnTo>
                    <a:pt x="15581" y="5940"/>
                  </a:lnTo>
                  <a:lnTo>
                    <a:pt x="14664" y="5940"/>
                  </a:lnTo>
                  <a:lnTo>
                    <a:pt x="14224" y="6416"/>
                  </a:lnTo>
                  <a:lnTo>
                    <a:pt x="13748" y="6416"/>
                  </a:lnTo>
                  <a:lnTo>
                    <a:pt x="13308" y="5940"/>
                  </a:lnTo>
                  <a:lnTo>
                    <a:pt x="12831" y="5500"/>
                  </a:lnTo>
                  <a:lnTo>
                    <a:pt x="12391" y="5023"/>
                  </a:lnTo>
                  <a:lnTo>
                    <a:pt x="11915" y="4583"/>
                  </a:lnTo>
                  <a:lnTo>
                    <a:pt x="12391" y="4107"/>
                  </a:lnTo>
                  <a:lnTo>
                    <a:pt x="12391" y="3667"/>
                  </a:lnTo>
                  <a:lnTo>
                    <a:pt x="12831" y="3667"/>
                  </a:lnTo>
                  <a:lnTo>
                    <a:pt x="13308" y="4107"/>
                  </a:lnTo>
                  <a:lnTo>
                    <a:pt x="13748" y="3667"/>
                  </a:lnTo>
                  <a:lnTo>
                    <a:pt x="13748" y="3190"/>
                  </a:lnTo>
                  <a:lnTo>
                    <a:pt x="14224" y="2750"/>
                  </a:lnTo>
                  <a:lnTo>
                    <a:pt x="14664" y="1834"/>
                  </a:lnTo>
                  <a:lnTo>
                    <a:pt x="16057" y="1834"/>
                  </a:lnTo>
                  <a:lnTo>
                    <a:pt x="15581" y="1357"/>
                  </a:lnTo>
                  <a:lnTo>
                    <a:pt x="16497" y="1357"/>
                  </a:lnTo>
                  <a:lnTo>
                    <a:pt x="16974" y="917"/>
                  </a:lnTo>
                  <a:lnTo>
                    <a:pt x="16497" y="441"/>
                  </a:lnTo>
                  <a:lnTo>
                    <a:pt x="16057" y="1"/>
                  </a:lnTo>
                  <a:lnTo>
                    <a:pt x="16057" y="441"/>
                  </a:lnTo>
                  <a:lnTo>
                    <a:pt x="14664" y="441"/>
                  </a:lnTo>
                  <a:lnTo>
                    <a:pt x="1374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5" name="Google Shape;1005;p39"/>
            <p:cNvSpPr/>
            <p:nvPr/>
          </p:nvSpPr>
          <p:spPr>
            <a:xfrm>
              <a:off x="4637637" y="3091086"/>
              <a:ext cx="22409" cy="14757"/>
            </a:xfrm>
            <a:custGeom>
              <a:avLst/>
              <a:gdLst/>
              <a:ahLst/>
              <a:cxnLst/>
              <a:rect l="l" t="t" r="r" b="b"/>
              <a:pathLst>
                <a:path w="1394" h="918" extrusionOk="0">
                  <a:moveTo>
                    <a:pt x="1394" y="1"/>
                  </a:moveTo>
                  <a:lnTo>
                    <a:pt x="1" y="917"/>
                  </a:lnTo>
                  <a:lnTo>
                    <a:pt x="477" y="917"/>
                  </a:lnTo>
                  <a:lnTo>
                    <a:pt x="139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6" name="Google Shape;1006;p39"/>
            <p:cNvSpPr/>
            <p:nvPr/>
          </p:nvSpPr>
          <p:spPr>
            <a:xfrm>
              <a:off x="4814430" y="2840638"/>
              <a:ext cx="132619" cy="110805"/>
            </a:xfrm>
            <a:custGeom>
              <a:avLst/>
              <a:gdLst/>
              <a:ahLst/>
              <a:cxnLst/>
              <a:rect l="l" t="t" r="r" b="b"/>
              <a:pathLst>
                <a:path w="8250" h="6893" extrusionOk="0">
                  <a:moveTo>
                    <a:pt x="5060" y="0"/>
                  </a:moveTo>
                  <a:lnTo>
                    <a:pt x="4583" y="477"/>
                  </a:lnTo>
                  <a:lnTo>
                    <a:pt x="2750" y="477"/>
                  </a:lnTo>
                  <a:lnTo>
                    <a:pt x="2310" y="1393"/>
                  </a:lnTo>
                  <a:lnTo>
                    <a:pt x="1834" y="1833"/>
                  </a:lnTo>
                  <a:lnTo>
                    <a:pt x="1834" y="2310"/>
                  </a:lnTo>
                  <a:lnTo>
                    <a:pt x="1394" y="2750"/>
                  </a:lnTo>
                  <a:lnTo>
                    <a:pt x="917" y="2310"/>
                  </a:lnTo>
                  <a:lnTo>
                    <a:pt x="477" y="2310"/>
                  </a:lnTo>
                  <a:lnTo>
                    <a:pt x="477" y="2750"/>
                  </a:lnTo>
                  <a:lnTo>
                    <a:pt x="1" y="3226"/>
                  </a:lnTo>
                  <a:lnTo>
                    <a:pt x="477" y="3666"/>
                  </a:lnTo>
                  <a:lnTo>
                    <a:pt x="917" y="4143"/>
                  </a:lnTo>
                  <a:lnTo>
                    <a:pt x="1394" y="4583"/>
                  </a:lnTo>
                  <a:lnTo>
                    <a:pt x="1834" y="5059"/>
                  </a:lnTo>
                  <a:lnTo>
                    <a:pt x="2310" y="4583"/>
                  </a:lnTo>
                  <a:lnTo>
                    <a:pt x="3667" y="4583"/>
                  </a:lnTo>
                  <a:lnTo>
                    <a:pt x="4583" y="5059"/>
                  </a:lnTo>
                  <a:lnTo>
                    <a:pt x="4583" y="5499"/>
                  </a:lnTo>
                  <a:lnTo>
                    <a:pt x="5060" y="5976"/>
                  </a:lnTo>
                  <a:lnTo>
                    <a:pt x="5500" y="6892"/>
                  </a:lnTo>
                  <a:lnTo>
                    <a:pt x="5976" y="6416"/>
                  </a:lnTo>
                  <a:lnTo>
                    <a:pt x="6416" y="5976"/>
                  </a:lnTo>
                  <a:lnTo>
                    <a:pt x="7333" y="5976"/>
                  </a:lnTo>
                  <a:lnTo>
                    <a:pt x="7333" y="4583"/>
                  </a:lnTo>
                  <a:lnTo>
                    <a:pt x="7809" y="4143"/>
                  </a:lnTo>
                  <a:lnTo>
                    <a:pt x="7809" y="4583"/>
                  </a:lnTo>
                  <a:lnTo>
                    <a:pt x="7809" y="5059"/>
                  </a:lnTo>
                  <a:lnTo>
                    <a:pt x="8249" y="5059"/>
                  </a:lnTo>
                  <a:lnTo>
                    <a:pt x="8249" y="4583"/>
                  </a:lnTo>
                  <a:lnTo>
                    <a:pt x="8249" y="4143"/>
                  </a:lnTo>
                  <a:lnTo>
                    <a:pt x="7809" y="3666"/>
                  </a:lnTo>
                  <a:lnTo>
                    <a:pt x="7333" y="4143"/>
                  </a:lnTo>
                  <a:lnTo>
                    <a:pt x="6893" y="3666"/>
                  </a:lnTo>
                  <a:lnTo>
                    <a:pt x="7333" y="3226"/>
                  </a:lnTo>
                  <a:lnTo>
                    <a:pt x="7809" y="3226"/>
                  </a:lnTo>
                  <a:lnTo>
                    <a:pt x="7809" y="2750"/>
                  </a:lnTo>
                  <a:lnTo>
                    <a:pt x="7809" y="2310"/>
                  </a:lnTo>
                  <a:lnTo>
                    <a:pt x="7333" y="1393"/>
                  </a:lnTo>
                  <a:lnTo>
                    <a:pt x="6893" y="917"/>
                  </a:lnTo>
                  <a:lnTo>
                    <a:pt x="6893" y="477"/>
                  </a:lnTo>
                  <a:lnTo>
                    <a:pt x="5500" y="477"/>
                  </a:lnTo>
                  <a:lnTo>
                    <a:pt x="550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7" name="Google Shape;1007;p39"/>
            <p:cNvSpPr/>
            <p:nvPr/>
          </p:nvSpPr>
          <p:spPr>
            <a:xfrm>
              <a:off x="5565808" y="4041649"/>
              <a:ext cx="66599" cy="110226"/>
            </a:xfrm>
            <a:custGeom>
              <a:avLst/>
              <a:gdLst/>
              <a:ahLst/>
              <a:cxnLst/>
              <a:rect l="l" t="t" r="r" b="b"/>
              <a:pathLst>
                <a:path w="4143" h="6857" extrusionOk="0">
                  <a:moveTo>
                    <a:pt x="1833" y="1"/>
                  </a:moveTo>
                  <a:lnTo>
                    <a:pt x="1393" y="441"/>
                  </a:lnTo>
                  <a:lnTo>
                    <a:pt x="917" y="917"/>
                  </a:lnTo>
                  <a:lnTo>
                    <a:pt x="477" y="1357"/>
                  </a:lnTo>
                  <a:lnTo>
                    <a:pt x="0" y="1834"/>
                  </a:lnTo>
                  <a:lnTo>
                    <a:pt x="477" y="2274"/>
                  </a:lnTo>
                  <a:lnTo>
                    <a:pt x="477" y="2750"/>
                  </a:lnTo>
                  <a:lnTo>
                    <a:pt x="477" y="3190"/>
                  </a:lnTo>
                  <a:lnTo>
                    <a:pt x="477" y="3667"/>
                  </a:lnTo>
                  <a:lnTo>
                    <a:pt x="477" y="4107"/>
                  </a:lnTo>
                  <a:lnTo>
                    <a:pt x="917" y="4107"/>
                  </a:lnTo>
                  <a:lnTo>
                    <a:pt x="477" y="4583"/>
                  </a:lnTo>
                  <a:lnTo>
                    <a:pt x="917" y="5023"/>
                  </a:lnTo>
                  <a:lnTo>
                    <a:pt x="917" y="5500"/>
                  </a:lnTo>
                  <a:lnTo>
                    <a:pt x="917" y="5940"/>
                  </a:lnTo>
                  <a:lnTo>
                    <a:pt x="1393" y="6416"/>
                  </a:lnTo>
                  <a:lnTo>
                    <a:pt x="1833" y="6416"/>
                  </a:lnTo>
                  <a:lnTo>
                    <a:pt x="2310" y="6856"/>
                  </a:lnTo>
                  <a:lnTo>
                    <a:pt x="2310" y="6416"/>
                  </a:lnTo>
                  <a:lnTo>
                    <a:pt x="2750" y="5940"/>
                  </a:lnTo>
                  <a:lnTo>
                    <a:pt x="2750" y="5500"/>
                  </a:lnTo>
                  <a:lnTo>
                    <a:pt x="3226" y="4583"/>
                  </a:lnTo>
                  <a:lnTo>
                    <a:pt x="3226" y="4107"/>
                  </a:lnTo>
                  <a:lnTo>
                    <a:pt x="3226" y="3667"/>
                  </a:lnTo>
                  <a:lnTo>
                    <a:pt x="3666" y="3190"/>
                  </a:lnTo>
                  <a:lnTo>
                    <a:pt x="4143" y="2274"/>
                  </a:lnTo>
                  <a:lnTo>
                    <a:pt x="4143" y="1357"/>
                  </a:lnTo>
                  <a:lnTo>
                    <a:pt x="3666" y="917"/>
                  </a:lnTo>
                  <a:lnTo>
                    <a:pt x="3666" y="441"/>
                  </a:lnTo>
                  <a:lnTo>
                    <a:pt x="36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8" name="Google Shape;1008;p39"/>
            <p:cNvSpPr/>
            <p:nvPr/>
          </p:nvSpPr>
          <p:spPr>
            <a:xfrm>
              <a:off x="5521601" y="4159511"/>
              <a:ext cx="110805" cy="198623"/>
            </a:xfrm>
            <a:custGeom>
              <a:avLst/>
              <a:gdLst/>
              <a:ahLst/>
              <a:cxnLst/>
              <a:rect l="l" t="t" r="r" b="b"/>
              <a:pathLst>
                <a:path w="6893" h="12356" extrusionOk="0">
                  <a:moveTo>
                    <a:pt x="5060" y="1"/>
                  </a:moveTo>
                  <a:lnTo>
                    <a:pt x="4583" y="917"/>
                  </a:lnTo>
                  <a:lnTo>
                    <a:pt x="4143" y="917"/>
                  </a:lnTo>
                  <a:lnTo>
                    <a:pt x="4143" y="1357"/>
                  </a:lnTo>
                  <a:lnTo>
                    <a:pt x="3227" y="1357"/>
                  </a:lnTo>
                  <a:lnTo>
                    <a:pt x="2750" y="1834"/>
                  </a:lnTo>
                  <a:lnTo>
                    <a:pt x="1394" y="1834"/>
                  </a:lnTo>
                  <a:lnTo>
                    <a:pt x="917" y="2274"/>
                  </a:lnTo>
                  <a:lnTo>
                    <a:pt x="477" y="1834"/>
                  </a:lnTo>
                  <a:lnTo>
                    <a:pt x="477" y="2274"/>
                  </a:lnTo>
                  <a:lnTo>
                    <a:pt x="1" y="3190"/>
                  </a:lnTo>
                  <a:lnTo>
                    <a:pt x="1" y="3667"/>
                  </a:lnTo>
                  <a:lnTo>
                    <a:pt x="1" y="4107"/>
                  </a:lnTo>
                  <a:lnTo>
                    <a:pt x="477" y="5023"/>
                  </a:lnTo>
                  <a:lnTo>
                    <a:pt x="477" y="5500"/>
                  </a:lnTo>
                  <a:lnTo>
                    <a:pt x="477" y="6416"/>
                  </a:lnTo>
                  <a:lnTo>
                    <a:pt x="2310" y="6416"/>
                  </a:lnTo>
                  <a:lnTo>
                    <a:pt x="1394" y="6856"/>
                  </a:lnTo>
                  <a:lnTo>
                    <a:pt x="917" y="7333"/>
                  </a:lnTo>
                  <a:lnTo>
                    <a:pt x="1394" y="7773"/>
                  </a:lnTo>
                  <a:lnTo>
                    <a:pt x="1394" y="8249"/>
                  </a:lnTo>
                  <a:lnTo>
                    <a:pt x="917" y="8689"/>
                  </a:lnTo>
                  <a:lnTo>
                    <a:pt x="477" y="8689"/>
                  </a:lnTo>
                  <a:lnTo>
                    <a:pt x="917" y="9166"/>
                  </a:lnTo>
                  <a:lnTo>
                    <a:pt x="477" y="10522"/>
                  </a:lnTo>
                  <a:lnTo>
                    <a:pt x="917" y="10999"/>
                  </a:lnTo>
                  <a:lnTo>
                    <a:pt x="917" y="11439"/>
                  </a:lnTo>
                  <a:lnTo>
                    <a:pt x="917" y="11915"/>
                  </a:lnTo>
                  <a:lnTo>
                    <a:pt x="1834" y="12355"/>
                  </a:lnTo>
                  <a:lnTo>
                    <a:pt x="2750" y="12355"/>
                  </a:lnTo>
                  <a:lnTo>
                    <a:pt x="2750" y="11439"/>
                  </a:lnTo>
                  <a:lnTo>
                    <a:pt x="2750" y="10999"/>
                  </a:lnTo>
                  <a:lnTo>
                    <a:pt x="3227" y="10522"/>
                  </a:lnTo>
                  <a:lnTo>
                    <a:pt x="4583" y="10999"/>
                  </a:lnTo>
                  <a:lnTo>
                    <a:pt x="5060" y="10999"/>
                  </a:lnTo>
                  <a:lnTo>
                    <a:pt x="5500" y="11439"/>
                  </a:lnTo>
                  <a:lnTo>
                    <a:pt x="5976" y="10999"/>
                  </a:lnTo>
                  <a:lnTo>
                    <a:pt x="5976" y="10522"/>
                  </a:lnTo>
                  <a:lnTo>
                    <a:pt x="5976" y="9606"/>
                  </a:lnTo>
                  <a:lnTo>
                    <a:pt x="5500" y="8689"/>
                  </a:lnTo>
                  <a:lnTo>
                    <a:pt x="5976" y="7333"/>
                  </a:lnTo>
                  <a:lnTo>
                    <a:pt x="5976" y="6856"/>
                  </a:lnTo>
                  <a:lnTo>
                    <a:pt x="5976" y="6416"/>
                  </a:lnTo>
                  <a:lnTo>
                    <a:pt x="5976" y="5940"/>
                  </a:lnTo>
                  <a:lnTo>
                    <a:pt x="5976" y="5500"/>
                  </a:lnTo>
                  <a:lnTo>
                    <a:pt x="5976" y="5023"/>
                  </a:lnTo>
                  <a:lnTo>
                    <a:pt x="6416" y="5023"/>
                  </a:lnTo>
                  <a:lnTo>
                    <a:pt x="6893" y="4583"/>
                  </a:lnTo>
                  <a:lnTo>
                    <a:pt x="6893" y="4107"/>
                  </a:lnTo>
                  <a:lnTo>
                    <a:pt x="6416" y="4107"/>
                  </a:lnTo>
                  <a:lnTo>
                    <a:pt x="6893" y="3190"/>
                  </a:lnTo>
                  <a:lnTo>
                    <a:pt x="6893" y="2274"/>
                  </a:lnTo>
                  <a:lnTo>
                    <a:pt x="6416" y="2750"/>
                  </a:lnTo>
                  <a:lnTo>
                    <a:pt x="6416" y="2274"/>
                  </a:lnTo>
                  <a:lnTo>
                    <a:pt x="5976" y="1834"/>
                  </a:lnTo>
                  <a:lnTo>
                    <a:pt x="6416" y="1834"/>
                  </a:lnTo>
                  <a:lnTo>
                    <a:pt x="5500" y="917"/>
                  </a:lnTo>
                  <a:lnTo>
                    <a:pt x="5060" y="917"/>
                  </a:lnTo>
                  <a:lnTo>
                    <a:pt x="506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9" name="Google Shape;1009;p39"/>
            <p:cNvSpPr/>
            <p:nvPr/>
          </p:nvSpPr>
          <p:spPr>
            <a:xfrm>
              <a:off x="5809199" y="4417049"/>
              <a:ext cx="220999" cy="140270"/>
            </a:xfrm>
            <a:custGeom>
              <a:avLst/>
              <a:gdLst/>
              <a:ahLst/>
              <a:cxnLst/>
              <a:rect l="l" t="t" r="r" b="b"/>
              <a:pathLst>
                <a:path w="13748" h="8726" extrusionOk="0">
                  <a:moveTo>
                    <a:pt x="13748" y="0"/>
                  </a:moveTo>
                  <a:lnTo>
                    <a:pt x="12831" y="477"/>
                  </a:lnTo>
                  <a:lnTo>
                    <a:pt x="11438" y="477"/>
                  </a:lnTo>
                  <a:lnTo>
                    <a:pt x="10998" y="1393"/>
                  </a:lnTo>
                  <a:lnTo>
                    <a:pt x="10522" y="917"/>
                  </a:lnTo>
                  <a:lnTo>
                    <a:pt x="10082" y="917"/>
                  </a:lnTo>
                  <a:lnTo>
                    <a:pt x="9605" y="1393"/>
                  </a:lnTo>
                  <a:lnTo>
                    <a:pt x="8249" y="1393"/>
                  </a:lnTo>
                  <a:lnTo>
                    <a:pt x="7332" y="1833"/>
                  </a:lnTo>
                  <a:lnTo>
                    <a:pt x="6416" y="1833"/>
                  </a:lnTo>
                  <a:lnTo>
                    <a:pt x="5499" y="1393"/>
                  </a:lnTo>
                  <a:lnTo>
                    <a:pt x="4106" y="1393"/>
                  </a:lnTo>
                  <a:lnTo>
                    <a:pt x="3666" y="917"/>
                  </a:lnTo>
                  <a:lnTo>
                    <a:pt x="2750" y="917"/>
                  </a:lnTo>
                  <a:lnTo>
                    <a:pt x="1833" y="1393"/>
                  </a:lnTo>
                  <a:lnTo>
                    <a:pt x="1833" y="917"/>
                  </a:lnTo>
                  <a:lnTo>
                    <a:pt x="1356" y="477"/>
                  </a:lnTo>
                  <a:lnTo>
                    <a:pt x="917" y="917"/>
                  </a:lnTo>
                  <a:lnTo>
                    <a:pt x="440" y="917"/>
                  </a:lnTo>
                  <a:lnTo>
                    <a:pt x="440" y="1833"/>
                  </a:lnTo>
                  <a:lnTo>
                    <a:pt x="0" y="2310"/>
                  </a:lnTo>
                  <a:lnTo>
                    <a:pt x="0" y="2750"/>
                  </a:lnTo>
                  <a:lnTo>
                    <a:pt x="440" y="3226"/>
                  </a:lnTo>
                  <a:lnTo>
                    <a:pt x="1356" y="3666"/>
                  </a:lnTo>
                  <a:lnTo>
                    <a:pt x="1833" y="3666"/>
                  </a:lnTo>
                  <a:lnTo>
                    <a:pt x="2750" y="4143"/>
                  </a:lnTo>
                  <a:lnTo>
                    <a:pt x="4106" y="4583"/>
                  </a:lnTo>
                  <a:lnTo>
                    <a:pt x="4583" y="5059"/>
                  </a:lnTo>
                  <a:lnTo>
                    <a:pt x="5022" y="5976"/>
                  </a:lnTo>
                  <a:lnTo>
                    <a:pt x="5939" y="5976"/>
                  </a:lnTo>
                  <a:lnTo>
                    <a:pt x="6416" y="6416"/>
                  </a:lnTo>
                  <a:lnTo>
                    <a:pt x="7772" y="6416"/>
                  </a:lnTo>
                  <a:lnTo>
                    <a:pt x="8689" y="6892"/>
                  </a:lnTo>
                  <a:lnTo>
                    <a:pt x="8689" y="7332"/>
                  </a:lnTo>
                  <a:lnTo>
                    <a:pt x="9165" y="8249"/>
                  </a:lnTo>
                  <a:lnTo>
                    <a:pt x="10082" y="8725"/>
                  </a:lnTo>
                  <a:lnTo>
                    <a:pt x="10522" y="8249"/>
                  </a:lnTo>
                  <a:lnTo>
                    <a:pt x="11915" y="8725"/>
                  </a:lnTo>
                  <a:lnTo>
                    <a:pt x="11438" y="7332"/>
                  </a:lnTo>
                  <a:lnTo>
                    <a:pt x="12831" y="6892"/>
                  </a:lnTo>
                  <a:lnTo>
                    <a:pt x="12355" y="5976"/>
                  </a:lnTo>
                  <a:lnTo>
                    <a:pt x="11915" y="5976"/>
                  </a:lnTo>
                  <a:lnTo>
                    <a:pt x="12355" y="5499"/>
                  </a:lnTo>
                  <a:lnTo>
                    <a:pt x="11915" y="5499"/>
                  </a:lnTo>
                  <a:lnTo>
                    <a:pt x="11915" y="5059"/>
                  </a:lnTo>
                  <a:lnTo>
                    <a:pt x="11915" y="4583"/>
                  </a:lnTo>
                  <a:lnTo>
                    <a:pt x="12355" y="4143"/>
                  </a:lnTo>
                  <a:lnTo>
                    <a:pt x="12355" y="3666"/>
                  </a:lnTo>
                  <a:lnTo>
                    <a:pt x="12355" y="3226"/>
                  </a:lnTo>
                  <a:lnTo>
                    <a:pt x="12355" y="2750"/>
                  </a:lnTo>
                  <a:lnTo>
                    <a:pt x="12831" y="1833"/>
                  </a:lnTo>
                  <a:lnTo>
                    <a:pt x="13271" y="1833"/>
                  </a:lnTo>
                  <a:lnTo>
                    <a:pt x="13748" y="917"/>
                  </a:lnTo>
                  <a:lnTo>
                    <a:pt x="13748" y="477"/>
                  </a:lnTo>
                  <a:lnTo>
                    <a:pt x="1374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0" name="Google Shape;1010;p39"/>
            <p:cNvSpPr/>
            <p:nvPr/>
          </p:nvSpPr>
          <p:spPr>
            <a:xfrm>
              <a:off x="4969425" y="3017430"/>
              <a:ext cx="21814" cy="14741"/>
            </a:xfrm>
            <a:custGeom>
              <a:avLst/>
              <a:gdLst/>
              <a:ahLst/>
              <a:cxnLst/>
              <a:rect l="l" t="t" r="r" b="b"/>
              <a:pathLst>
                <a:path w="1357" h="917" extrusionOk="0">
                  <a:moveTo>
                    <a:pt x="0" y="0"/>
                  </a:moveTo>
                  <a:lnTo>
                    <a:pt x="0" y="917"/>
                  </a:lnTo>
                  <a:lnTo>
                    <a:pt x="917" y="917"/>
                  </a:lnTo>
                  <a:lnTo>
                    <a:pt x="1357" y="477"/>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1" name="Google Shape;1011;p39"/>
            <p:cNvSpPr/>
            <p:nvPr/>
          </p:nvSpPr>
          <p:spPr>
            <a:xfrm>
              <a:off x="5072546" y="3282620"/>
              <a:ext cx="21830" cy="7668"/>
            </a:xfrm>
            <a:custGeom>
              <a:avLst/>
              <a:gdLst/>
              <a:ahLst/>
              <a:cxnLst/>
              <a:rect l="l" t="t" r="r" b="b"/>
              <a:pathLst>
                <a:path w="1358" h="477" extrusionOk="0">
                  <a:moveTo>
                    <a:pt x="1" y="0"/>
                  </a:moveTo>
                  <a:lnTo>
                    <a:pt x="441" y="477"/>
                  </a:lnTo>
                  <a:lnTo>
                    <a:pt x="1357" y="477"/>
                  </a:lnTo>
                  <a:lnTo>
                    <a:pt x="13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2" name="Google Shape;1012;p39"/>
            <p:cNvSpPr/>
            <p:nvPr/>
          </p:nvSpPr>
          <p:spPr>
            <a:xfrm>
              <a:off x="5168016" y="2553635"/>
              <a:ext cx="14757" cy="21830"/>
            </a:xfrm>
            <a:custGeom>
              <a:avLst/>
              <a:gdLst/>
              <a:ahLst/>
              <a:cxnLst/>
              <a:rect l="l" t="t" r="r" b="b"/>
              <a:pathLst>
                <a:path w="918" h="1358" extrusionOk="0">
                  <a:moveTo>
                    <a:pt x="917" y="1"/>
                  </a:moveTo>
                  <a:lnTo>
                    <a:pt x="477" y="441"/>
                  </a:lnTo>
                  <a:lnTo>
                    <a:pt x="1" y="441"/>
                  </a:lnTo>
                  <a:lnTo>
                    <a:pt x="477" y="917"/>
                  </a:lnTo>
                  <a:lnTo>
                    <a:pt x="917" y="1357"/>
                  </a:lnTo>
                  <a:lnTo>
                    <a:pt x="917" y="917"/>
                  </a:lnTo>
                  <a:lnTo>
                    <a:pt x="917" y="441"/>
                  </a:lnTo>
                  <a:lnTo>
                    <a:pt x="9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3" name="Google Shape;1013;p39"/>
            <p:cNvSpPr/>
            <p:nvPr/>
          </p:nvSpPr>
          <p:spPr>
            <a:xfrm>
              <a:off x="5271153" y="2450513"/>
              <a:ext cx="22409" cy="66020"/>
            </a:xfrm>
            <a:custGeom>
              <a:avLst/>
              <a:gdLst/>
              <a:ahLst/>
              <a:cxnLst/>
              <a:rect l="l" t="t" r="r" b="b"/>
              <a:pathLst>
                <a:path w="1394" h="4107" extrusionOk="0">
                  <a:moveTo>
                    <a:pt x="1393" y="0"/>
                  </a:moveTo>
                  <a:lnTo>
                    <a:pt x="917" y="1357"/>
                  </a:lnTo>
                  <a:lnTo>
                    <a:pt x="917" y="1833"/>
                  </a:lnTo>
                  <a:lnTo>
                    <a:pt x="0" y="1833"/>
                  </a:lnTo>
                  <a:lnTo>
                    <a:pt x="0" y="2750"/>
                  </a:lnTo>
                  <a:lnTo>
                    <a:pt x="477" y="3190"/>
                  </a:lnTo>
                  <a:lnTo>
                    <a:pt x="477" y="3629"/>
                  </a:lnTo>
                  <a:lnTo>
                    <a:pt x="917" y="3190"/>
                  </a:lnTo>
                  <a:lnTo>
                    <a:pt x="917" y="2750"/>
                  </a:lnTo>
                  <a:lnTo>
                    <a:pt x="1393" y="2273"/>
                  </a:lnTo>
                  <a:lnTo>
                    <a:pt x="1393" y="1833"/>
                  </a:lnTo>
                  <a:lnTo>
                    <a:pt x="1393" y="1357"/>
                  </a:lnTo>
                  <a:lnTo>
                    <a:pt x="1393" y="917"/>
                  </a:lnTo>
                  <a:lnTo>
                    <a:pt x="1393" y="0"/>
                  </a:lnTo>
                  <a:close/>
                  <a:moveTo>
                    <a:pt x="477" y="3629"/>
                  </a:moveTo>
                  <a:lnTo>
                    <a:pt x="0" y="4106"/>
                  </a:lnTo>
                  <a:lnTo>
                    <a:pt x="0" y="4106"/>
                  </a:lnTo>
                  <a:lnTo>
                    <a:pt x="477" y="3666"/>
                  </a:lnTo>
                  <a:lnTo>
                    <a:pt x="477" y="3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4" name="Google Shape;1014;p39"/>
            <p:cNvSpPr/>
            <p:nvPr/>
          </p:nvSpPr>
          <p:spPr>
            <a:xfrm>
              <a:off x="4969425" y="2575448"/>
              <a:ext cx="51279" cy="51874"/>
            </a:xfrm>
            <a:custGeom>
              <a:avLst/>
              <a:gdLst/>
              <a:ahLst/>
              <a:cxnLst/>
              <a:rect l="l" t="t" r="r" b="b"/>
              <a:pathLst>
                <a:path w="3190" h="3227" extrusionOk="0">
                  <a:moveTo>
                    <a:pt x="3190" y="0"/>
                  </a:moveTo>
                  <a:lnTo>
                    <a:pt x="2750" y="477"/>
                  </a:lnTo>
                  <a:lnTo>
                    <a:pt x="1357" y="477"/>
                  </a:lnTo>
                  <a:lnTo>
                    <a:pt x="1357" y="1393"/>
                  </a:lnTo>
                  <a:lnTo>
                    <a:pt x="917" y="917"/>
                  </a:lnTo>
                  <a:lnTo>
                    <a:pt x="917" y="477"/>
                  </a:lnTo>
                  <a:lnTo>
                    <a:pt x="440" y="917"/>
                  </a:lnTo>
                  <a:lnTo>
                    <a:pt x="440" y="1393"/>
                  </a:lnTo>
                  <a:lnTo>
                    <a:pt x="0" y="2310"/>
                  </a:lnTo>
                  <a:lnTo>
                    <a:pt x="0" y="3226"/>
                  </a:lnTo>
                  <a:lnTo>
                    <a:pt x="440" y="2310"/>
                  </a:lnTo>
                  <a:lnTo>
                    <a:pt x="917" y="1833"/>
                  </a:lnTo>
                  <a:lnTo>
                    <a:pt x="1357" y="2310"/>
                  </a:lnTo>
                  <a:lnTo>
                    <a:pt x="1357" y="2750"/>
                  </a:lnTo>
                  <a:lnTo>
                    <a:pt x="1833" y="2310"/>
                  </a:lnTo>
                  <a:lnTo>
                    <a:pt x="1833" y="1833"/>
                  </a:lnTo>
                  <a:lnTo>
                    <a:pt x="2273" y="1393"/>
                  </a:lnTo>
                  <a:lnTo>
                    <a:pt x="2750" y="1393"/>
                  </a:lnTo>
                  <a:lnTo>
                    <a:pt x="2750" y="917"/>
                  </a:lnTo>
                  <a:lnTo>
                    <a:pt x="3190" y="477"/>
                  </a:lnTo>
                  <a:lnTo>
                    <a:pt x="31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5" name="Google Shape;1015;p39"/>
            <p:cNvSpPr/>
            <p:nvPr/>
          </p:nvSpPr>
          <p:spPr>
            <a:xfrm>
              <a:off x="4984150" y="2936686"/>
              <a:ext cx="21830" cy="21830"/>
            </a:xfrm>
            <a:custGeom>
              <a:avLst/>
              <a:gdLst/>
              <a:ahLst/>
              <a:cxnLst/>
              <a:rect l="l" t="t" r="r" b="b"/>
              <a:pathLst>
                <a:path w="1358" h="1358" extrusionOk="0">
                  <a:moveTo>
                    <a:pt x="917" y="1"/>
                  </a:moveTo>
                  <a:lnTo>
                    <a:pt x="441" y="441"/>
                  </a:lnTo>
                  <a:lnTo>
                    <a:pt x="1" y="1357"/>
                  </a:lnTo>
                  <a:lnTo>
                    <a:pt x="441" y="1357"/>
                  </a:lnTo>
                  <a:lnTo>
                    <a:pt x="1357" y="917"/>
                  </a:lnTo>
                  <a:lnTo>
                    <a:pt x="1357" y="441"/>
                  </a:lnTo>
                  <a:lnTo>
                    <a:pt x="9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6" name="Google Shape;1016;p39"/>
            <p:cNvSpPr/>
            <p:nvPr/>
          </p:nvSpPr>
          <p:spPr>
            <a:xfrm>
              <a:off x="4976498" y="2649104"/>
              <a:ext cx="22409" cy="22409"/>
            </a:xfrm>
            <a:custGeom>
              <a:avLst/>
              <a:gdLst/>
              <a:ahLst/>
              <a:cxnLst/>
              <a:rect l="l" t="t" r="r" b="b"/>
              <a:pathLst>
                <a:path w="1394" h="1394" extrusionOk="0">
                  <a:moveTo>
                    <a:pt x="1393" y="1"/>
                  </a:moveTo>
                  <a:lnTo>
                    <a:pt x="0" y="477"/>
                  </a:lnTo>
                  <a:lnTo>
                    <a:pt x="477" y="917"/>
                  </a:lnTo>
                  <a:lnTo>
                    <a:pt x="477" y="1394"/>
                  </a:lnTo>
                  <a:lnTo>
                    <a:pt x="1393" y="917"/>
                  </a:lnTo>
                  <a:lnTo>
                    <a:pt x="1393" y="477"/>
                  </a:lnTo>
                  <a:lnTo>
                    <a:pt x="139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7" name="Google Shape;1017;p39"/>
            <p:cNvSpPr/>
            <p:nvPr/>
          </p:nvSpPr>
          <p:spPr>
            <a:xfrm>
              <a:off x="4991223" y="2642031"/>
              <a:ext cx="22409" cy="51295"/>
            </a:xfrm>
            <a:custGeom>
              <a:avLst/>
              <a:gdLst/>
              <a:ahLst/>
              <a:cxnLst/>
              <a:rect l="l" t="t" r="r" b="b"/>
              <a:pathLst>
                <a:path w="1394" h="3191" extrusionOk="0">
                  <a:moveTo>
                    <a:pt x="1394" y="1"/>
                  </a:moveTo>
                  <a:lnTo>
                    <a:pt x="917" y="917"/>
                  </a:lnTo>
                  <a:lnTo>
                    <a:pt x="477" y="1357"/>
                  </a:lnTo>
                  <a:lnTo>
                    <a:pt x="1" y="2274"/>
                  </a:lnTo>
                  <a:lnTo>
                    <a:pt x="477" y="2750"/>
                  </a:lnTo>
                  <a:lnTo>
                    <a:pt x="477" y="3190"/>
                  </a:lnTo>
                  <a:lnTo>
                    <a:pt x="917" y="2274"/>
                  </a:lnTo>
                  <a:lnTo>
                    <a:pt x="917" y="1834"/>
                  </a:lnTo>
                  <a:lnTo>
                    <a:pt x="917" y="1357"/>
                  </a:lnTo>
                  <a:lnTo>
                    <a:pt x="1394" y="917"/>
                  </a:lnTo>
                  <a:lnTo>
                    <a:pt x="139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8" name="Google Shape;1018;p39"/>
            <p:cNvSpPr/>
            <p:nvPr/>
          </p:nvSpPr>
          <p:spPr>
            <a:xfrm>
              <a:off x="4984150" y="2752241"/>
              <a:ext cx="16" cy="7668"/>
            </a:xfrm>
            <a:custGeom>
              <a:avLst/>
              <a:gdLst/>
              <a:ahLst/>
              <a:cxnLst/>
              <a:rect l="l" t="t" r="r" b="b"/>
              <a:pathLst>
                <a:path w="1" h="477" extrusionOk="0">
                  <a:moveTo>
                    <a:pt x="1" y="477"/>
                  </a:move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9" name="Google Shape;1019;p39"/>
            <p:cNvSpPr/>
            <p:nvPr/>
          </p:nvSpPr>
          <p:spPr>
            <a:xfrm>
              <a:off x="4976498" y="2730427"/>
              <a:ext cx="7668" cy="7089"/>
            </a:xfrm>
            <a:custGeom>
              <a:avLst/>
              <a:gdLst/>
              <a:ahLst/>
              <a:cxnLst/>
              <a:rect l="l" t="t" r="r" b="b"/>
              <a:pathLst>
                <a:path w="477" h="441" extrusionOk="0">
                  <a:moveTo>
                    <a:pt x="477" y="1"/>
                  </a:moveTo>
                  <a:lnTo>
                    <a:pt x="0" y="441"/>
                  </a:lnTo>
                  <a:lnTo>
                    <a:pt x="477" y="44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0" name="Google Shape;1020;p39"/>
            <p:cNvSpPr/>
            <p:nvPr/>
          </p:nvSpPr>
          <p:spPr>
            <a:xfrm>
              <a:off x="4976498" y="2737500"/>
              <a:ext cx="22409" cy="14757"/>
            </a:xfrm>
            <a:custGeom>
              <a:avLst/>
              <a:gdLst/>
              <a:ahLst/>
              <a:cxnLst/>
              <a:rect l="l" t="t" r="r" b="b"/>
              <a:pathLst>
                <a:path w="1394" h="918" extrusionOk="0">
                  <a:moveTo>
                    <a:pt x="477" y="1"/>
                  </a:moveTo>
                  <a:lnTo>
                    <a:pt x="477" y="477"/>
                  </a:lnTo>
                  <a:lnTo>
                    <a:pt x="0" y="917"/>
                  </a:lnTo>
                  <a:lnTo>
                    <a:pt x="1393" y="917"/>
                  </a:lnTo>
                  <a:lnTo>
                    <a:pt x="917" y="477"/>
                  </a:lnTo>
                  <a:lnTo>
                    <a:pt x="9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1" name="Google Shape;1021;p39"/>
            <p:cNvSpPr/>
            <p:nvPr/>
          </p:nvSpPr>
          <p:spPr>
            <a:xfrm>
              <a:off x="4829171" y="3267879"/>
              <a:ext cx="14741" cy="16"/>
            </a:xfrm>
            <a:custGeom>
              <a:avLst/>
              <a:gdLst/>
              <a:ahLst/>
              <a:cxnLst/>
              <a:rect l="l" t="t" r="r" b="b"/>
              <a:pathLst>
                <a:path w="917" h="1" extrusionOk="0">
                  <a:moveTo>
                    <a:pt x="0" y="1"/>
                  </a:moveTo>
                  <a:lnTo>
                    <a:pt x="917" y="1"/>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2" name="Google Shape;1022;p39"/>
            <p:cNvSpPr/>
            <p:nvPr/>
          </p:nvSpPr>
          <p:spPr>
            <a:xfrm>
              <a:off x="5057822" y="2973224"/>
              <a:ext cx="7089" cy="14757"/>
            </a:xfrm>
            <a:custGeom>
              <a:avLst/>
              <a:gdLst/>
              <a:ahLst/>
              <a:cxnLst/>
              <a:rect l="l" t="t" r="r" b="b"/>
              <a:pathLst>
                <a:path w="441" h="918" extrusionOk="0">
                  <a:moveTo>
                    <a:pt x="0" y="917"/>
                  </a:moveTo>
                  <a:lnTo>
                    <a:pt x="440" y="1"/>
                  </a:lnTo>
                  <a:lnTo>
                    <a:pt x="44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3" name="Google Shape;1023;p39"/>
            <p:cNvSpPr/>
            <p:nvPr/>
          </p:nvSpPr>
          <p:spPr>
            <a:xfrm>
              <a:off x="4843896" y="2848289"/>
              <a:ext cx="441998" cy="441998"/>
            </a:xfrm>
            <a:custGeom>
              <a:avLst/>
              <a:gdLst/>
              <a:ahLst/>
              <a:cxnLst/>
              <a:rect l="l" t="t" r="r" b="b"/>
              <a:pathLst>
                <a:path w="27496" h="27496" extrusionOk="0">
                  <a:moveTo>
                    <a:pt x="19724" y="1"/>
                  </a:moveTo>
                  <a:lnTo>
                    <a:pt x="19724" y="441"/>
                  </a:lnTo>
                  <a:lnTo>
                    <a:pt x="19247" y="1357"/>
                  </a:lnTo>
                  <a:lnTo>
                    <a:pt x="18807" y="1357"/>
                  </a:lnTo>
                  <a:lnTo>
                    <a:pt x="19247" y="1834"/>
                  </a:lnTo>
                  <a:lnTo>
                    <a:pt x="18807" y="2274"/>
                  </a:lnTo>
                  <a:lnTo>
                    <a:pt x="18331" y="1834"/>
                  </a:lnTo>
                  <a:lnTo>
                    <a:pt x="17891" y="1834"/>
                  </a:lnTo>
                  <a:lnTo>
                    <a:pt x="17891" y="2274"/>
                  </a:lnTo>
                  <a:lnTo>
                    <a:pt x="17414" y="2274"/>
                  </a:lnTo>
                  <a:lnTo>
                    <a:pt x="17414" y="2750"/>
                  </a:lnTo>
                  <a:lnTo>
                    <a:pt x="17414" y="3190"/>
                  </a:lnTo>
                  <a:lnTo>
                    <a:pt x="16974" y="3190"/>
                  </a:lnTo>
                  <a:lnTo>
                    <a:pt x="16498" y="3667"/>
                  </a:lnTo>
                  <a:lnTo>
                    <a:pt x="16058" y="4107"/>
                  </a:lnTo>
                  <a:lnTo>
                    <a:pt x="15581" y="4107"/>
                  </a:lnTo>
                  <a:lnTo>
                    <a:pt x="15581" y="3667"/>
                  </a:lnTo>
                  <a:lnTo>
                    <a:pt x="15141" y="3667"/>
                  </a:lnTo>
                  <a:lnTo>
                    <a:pt x="15141" y="4107"/>
                  </a:lnTo>
                  <a:lnTo>
                    <a:pt x="14225" y="4107"/>
                  </a:lnTo>
                  <a:lnTo>
                    <a:pt x="14665" y="4583"/>
                  </a:lnTo>
                  <a:lnTo>
                    <a:pt x="13748" y="4107"/>
                  </a:lnTo>
                  <a:lnTo>
                    <a:pt x="13308" y="4583"/>
                  </a:lnTo>
                  <a:lnTo>
                    <a:pt x="12832" y="5023"/>
                  </a:lnTo>
                  <a:lnTo>
                    <a:pt x="12832" y="5500"/>
                  </a:lnTo>
                  <a:lnTo>
                    <a:pt x="13308" y="6416"/>
                  </a:lnTo>
                  <a:lnTo>
                    <a:pt x="13308" y="6856"/>
                  </a:lnTo>
                  <a:lnTo>
                    <a:pt x="13748" y="7333"/>
                  </a:lnTo>
                  <a:lnTo>
                    <a:pt x="14225" y="7333"/>
                  </a:lnTo>
                  <a:lnTo>
                    <a:pt x="13748" y="7773"/>
                  </a:lnTo>
                  <a:lnTo>
                    <a:pt x="14225" y="7773"/>
                  </a:lnTo>
                  <a:lnTo>
                    <a:pt x="15141" y="8249"/>
                  </a:lnTo>
                  <a:lnTo>
                    <a:pt x="15141" y="8689"/>
                  </a:lnTo>
                  <a:lnTo>
                    <a:pt x="14225" y="8689"/>
                  </a:lnTo>
                  <a:lnTo>
                    <a:pt x="14225" y="9606"/>
                  </a:lnTo>
                  <a:lnTo>
                    <a:pt x="13748" y="9606"/>
                  </a:lnTo>
                  <a:lnTo>
                    <a:pt x="13748" y="10082"/>
                  </a:lnTo>
                  <a:lnTo>
                    <a:pt x="13748" y="10522"/>
                  </a:lnTo>
                  <a:lnTo>
                    <a:pt x="13308" y="10522"/>
                  </a:lnTo>
                  <a:lnTo>
                    <a:pt x="12832" y="10999"/>
                  </a:lnTo>
                  <a:lnTo>
                    <a:pt x="12832" y="11439"/>
                  </a:lnTo>
                  <a:lnTo>
                    <a:pt x="13308" y="11439"/>
                  </a:lnTo>
                  <a:lnTo>
                    <a:pt x="13308" y="11915"/>
                  </a:lnTo>
                  <a:lnTo>
                    <a:pt x="13748" y="12355"/>
                  </a:lnTo>
                  <a:lnTo>
                    <a:pt x="14225" y="12355"/>
                  </a:lnTo>
                  <a:lnTo>
                    <a:pt x="13748" y="12832"/>
                  </a:lnTo>
                  <a:lnTo>
                    <a:pt x="13308" y="12832"/>
                  </a:lnTo>
                  <a:lnTo>
                    <a:pt x="12832" y="12355"/>
                  </a:lnTo>
                  <a:lnTo>
                    <a:pt x="12832" y="12832"/>
                  </a:lnTo>
                  <a:lnTo>
                    <a:pt x="12832" y="13272"/>
                  </a:lnTo>
                  <a:lnTo>
                    <a:pt x="12832" y="13748"/>
                  </a:lnTo>
                  <a:lnTo>
                    <a:pt x="13308" y="14188"/>
                  </a:lnTo>
                  <a:lnTo>
                    <a:pt x="13308" y="14665"/>
                  </a:lnTo>
                  <a:lnTo>
                    <a:pt x="12832" y="15105"/>
                  </a:lnTo>
                  <a:lnTo>
                    <a:pt x="12392" y="15581"/>
                  </a:lnTo>
                  <a:lnTo>
                    <a:pt x="12392" y="16021"/>
                  </a:lnTo>
                  <a:lnTo>
                    <a:pt x="12392" y="16498"/>
                  </a:lnTo>
                  <a:lnTo>
                    <a:pt x="11915" y="16938"/>
                  </a:lnTo>
                  <a:lnTo>
                    <a:pt x="11475" y="17854"/>
                  </a:lnTo>
                  <a:lnTo>
                    <a:pt x="10999" y="18771"/>
                  </a:lnTo>
                  <a:lnTo>
                    <a:pt x="10999" y="19247"/>
                  </a:lnTo>
                  <a:lnTo>
                    <a:pt x="11475" y="19687"/>
                  </a:lnTo>
                  <a:lnTo>
                    <a:pt x="11915" y="19687"/>
                  </a:lnTo>
                  <a:lnTo>
                    <a:pt x="11915" y="20604"/>
                  </a:lnTo>
                  <a:lnTo>
                    <a:pt x="11475" y="20604"/>
                  </a:lnTo>
                  <a:lnTo>
                    <a:pt x="11475" y="21080"/>
                  </a:lnTo>
                  <a:lnTo>
                    <a:pt x="12832" y="21080"/>
                  </a:lnTo>
                  <a:lnTo>
                    <a:pt x="12392" y="21520"/>
                  </a:lnTo>
                  <a:lnTo>
                    <a:pt x="11915" y="21997"/>
                  </a:lnTo>
                  <a:lnTo>
                    <a:pt x="10559" y="21997"/>
                  </a:lnTo>
                  <a:lnTo>
                    <a:pt x="10082" y="22437"/>
                  </a:lnTo>
                  <a:lnTo>
                    <a:pt x="10559" y="22913"/>
                  </a:lnTo>
                  <a:lnTo>
                    <a:pt x="8249" y="22913"/>
                  </a:lnTo>
                  <a:lnTo>
                    <a:pt x="7809" y="23353"/>
                  </a:lnTo>
                  <a:lnTo>
                    <a:pt x="7333" y="22913"/>
                  </a:lnTo>
                  <a:lnTo>
                    <a:pt x="6893" y="22913"/>
                  </a:lnTo>
                  <a:lnTo>
                    <a:pt x="6893" y="22437"/>
                  </a:lnTo>
                  <a:lnTo>
                    <a:pt x="5500" y="22437"/>
                  </a:lnTo>
                  <a:lnTo>
                    <a:pt x="5976" y="22913"/>
                  </a:lnTo>
                  <a:lnTo>
                    <a:pt x="5500" y="23353"/>
                  </a:lnTo>
                  <a:lnTo>
                    <a:pt x="5060" y="22913"/>
                  </a:lnTo>
                  <a:lnTo>
                    <a:pt x="4583" y="22913"/>
                  </a:lnTo>
                  <a:lnTo>
                    <a:pt x="4583" y="23353"/>
                  </a:lnTo>
                  <a:lnTo>
                    <a:pt x="4143" y="24270"/>
                  </a:lnTo>
                  <a:lnTo>
                    <a:pt x="3227" y="24270"/>
                  </a:lnTo>
                  <a:lnTo>
                    <a:pt x="1394" y="25186"/>
                  </a:lnTo>
                  <a:lnTo>
                    <a:pt x="1834" y="25663"/>
                  </a:lnTo>
                  <a:lnTo>
                    <a:pt x="917" y="25663"/>
                  </a:lnTo>
                  <a:lnTo>
                    <a:pt x="1" y="26103"/>
                  </a:lnTo>
                  <a:lnTo>
                    <a:pt x="477" y="27019"/>
                  </a:lnTo>
                  <a:lnTo>
                    <a:pt x="1394" y="27019"/>
                  </a:lnTo>
                  <a:lnTo>
                    <a:pt x="1394" y="26579"/>
                  </a:lnTo>
                  <a:lnTo>
                    <a:pt x="1834" y="26579"/>
                  </a:lnTo>
                  <a:lnTo>
                    <a:pt x="1834" y="27019"/>
                  </a:lnTo>
                  <a:lnTo>
                    <a:pt x="2310" y="26579"/>
                  </a:lnTo>
                  <a:lnTo>
                    <a:pt x="3227" y="26103"/>
                  </a:lnTo>
                  <a:lnTo>
                    <a:pt x="4143" y="26579"/>
                  </a:lnTo>
                  <a:lnTo>
                    <a:pt x="5060" y="26103"/>
                  </a:lnTo>
                  <a:lnTo>
                    <a:pt x="5060" y="27019"/>
                  </a:lnTo>
                  <a:lnTo>
                    <a:pt x="5500" y="27496"/>
                  </a:lnTo>
                  <a:lnTo>
                    <a:pt x="6893" y="27019"/>
                  </a:lnTo>
                  <a:lnTo>
                    <a:pt x="7333" y="26579"/>
                  </a:lnTo>
                  <a:lnTo>
                    <a:pt x="6893" y="26103"/>
                  </a:lnTo>
                  <a:lnTo>
                    <a:pt x="6893" y="25663"/>
                  </a:lnTo>
                  <a:lnTo>
                    <a:pt x="7333" y="25186"/>
                  </a:lnTo>
                  <a:lnTo>
                    <a:pt x="8249" y="25663"/>
                  </a:lnTo>
                  <a:lnTo>
                    <a:pt x="10082" y="25663"/>
                  </a:lnTo>
                  <a:lnTo>
                    <a:pt x="10559" y="26103"/>
                  </a:lnTo>
                  <a:lnTo>
                    <a:pt x="10999" y="26579"/>
                  </a:lnTo>
                  <a:lnTo>
                    <a:pt x="10999" y="27019"/>
                  </a:lnTo>
                  <a:lnTo>
                    <a:pt x="11475" y="27019"/>
                  </a:lnTo>
                  <a:lnTo>
                    <a:pt x="11915" y="26103"/>
                  </a:lnTo>
                  <a:lnTo>
                    <a:pt x="12832" y="26103"/>
                  </a:lnTo>
                  <a:lnTo>
                    <a:pt x="13748" y="26579"/>
                  </a:lnTo>
                  <a:lnTo>
                    <a:pt x="14665" y="26579"/>
                  </a:lnTo>
                  <a:lnTo>
                    <a:pt x="14665" y="26103"/>
                  </a:lnTo>
                  <a:lnTo>
                    <a:pt x="15141" y="25663"/>
                  </a:lnTo>
                  <a:lnTo>
                    <a:pt x="15581" y="26103"/>
                  </a:lnTo>
                  <a:lnTo>
                    <a:pt x="16058" y="26579"/>
                  </a:lnTo>
                  <a:lnTo>
                    <a:pt x="16974" y="26579"/>
                  </a:lnTo>
                  <a:lnTo>
                    <a:pt x="16974" y="27019"/>
                  </a:lnTo>
                  <a:lnTo>
                    <a:pt x="18331" y="27019"/>
                  </a:lnTo>
                  <a:lnTo>
                    <a:pt x="19247" y="26579"/>
                  </a:lnTo>
                  <a:lnTo>
                    <a:pt x="19724" y="26579"/>
                  </a:lnTo>
                  <a:lnTo>
                    <a:pt x="20164" y="27019"/>
                  </a:lnTo>
                  <a:lnTo>
                    <a:pt x="20640" y="27019"/>
                  </a:lnTo>
                  <a:lnTo>
                    <a:pt x="21080" y="27496"/>
                  </a:lnTo>
                  <a:lnTo>
                    <a:pt x="21997" y="27019"/>
                  </a:lnTo>
                  <a:lnTo>
                    <a:pt x="22473" y="27019"/>
                  </a:lnTo>
                  <a:lnTo>
                    <a:pt x="22913" y="27496"/>
                  </a:lnTo>
                  <a:lnTo>
                    <a:pt x="23390" y="27019"/>
                  </a:lnTo>
                  <a:lnTo>
                    <a:pt x="23830" y="26579"/>
                  </a:lnTo>
                  <a:lnTo>
                    <a:pt x="24306" y="26579"/>
                  </a:lnTo>
                  <a:lnTo>
                    <a:pt x="24746" y="26103"/>
                  </a:lnTo>
                  <a:lnTo>
                    <a:pt x="25223" y="25186"/>
                  </a:lnTo>
                  <a:lnTo>
                    <a:pt x="24746" y="24746"/>
                  </a:lnTo>
                  <a:lnTo>
                    <a:pt x="24306" y="24746"/>
                  </a:lnTo>
                  <a:lnTo>
                    <a:pt x="23830" y="25663"/>
                  </a:lnTo>
                  <a:lnTo>
                    <a:pt x="23390" y="25186"/>
                  </a:lnTo>
                  <a:lnTo>
                    <a:pt x="22913" y="25186"/>
                  </a:lnTo>
                  <a:lnTo>
                    <a:pt x="22473" y="24746"/>
                  </a:lnTo>
                  <a:lnTo>
                    <a:pt x="21997" y="24270"/>
                  </a:lnTo>
                  <a:lnTo>
                    <a:pt x="21997" y="23830"/>
                  </a:lnTo>
                  <a:lnTo>
                    <a:pt x="23390" y="23830"/>
                  </a:lnTo>
                  <a:lnTo>
                    <a:pt x="23830" y="23353"/>
                  </a:lnTo>
                  <a:lnTo>
                    <a:pt x="23830" y="22913"/>
                  </a:lnTo>
                  <a:lnTo>
                    <a:pt x="23390" y="22913"/>
                  </a:lnTo>
                  <a:lnTo>
                    <a:pt x="23830" y="22437"/>
                  </a:lnTo>
                  <a:lnTo>
                    <a:pt x="25223" y="22437"/>
                  </a:lnTo>
                  <a:lnTo>
                    <a:pt x="25223" y="21997"/>
                  </a:lnTo>
                  <a:lnTo>
                    <a:pt x="26139" y="21997"/>
                  </a:lnTo>
                  <a:lnTo>
                    <a:pt x="26579" y="21520"/>
                  </a:lnTo>
                  <a:lnTo>
                    <a:pt x="27056" y="21080"/>
                  </a:lnTo>
                  <a:lnTo>
                    <a:pt x="27056" y="20164"/>
                  </a:lnTo>
                  <a:lnTo>
                    <a:pt x="27496" y="19247"/>
                  </a:lnTo>
                  <a:lnTo>
                    <a:pt x="27496" y="18771"/>
                  </a:lnTo>
                  <a:lnTo>
                    <a:pt x="27496" y="17854"/>
                  </a:lnTo>
                  <a:lnTo>
                    <a:pt x="26579" y="17414"/>
                  </a:lnTo>
                  <a:lnTo>
                    <a:pt x="25663" y="16938"/>
                  </a:lnTo>
                  <a:lnTo>
                    <a:pt x="24746" y="16938"/>
                  </a:lnTo>
                  <a:lnTo>
                    <a:pt x="24306" y="16498"/>
                  </a:lnTo>
                  <a:lnTo>
                    <a:pt x="23830" y="16938"/>
                  </a:lnTo>
                  <a:lnTo>
                    <a:pt x="23390" y="16938"/>
                  </a:lnTo>
                  <a:lnTo>
                    <a:pt x="22913" y="17854"/>
                  </a:lnTo>
                  <a:lnTo>
                    <a:pt x="22473" y="17414"/>
                  </a:lnTo>
                  <a:lnTo>
                    <a:pt x="22473" y="16938"/>
                  </a:lnTo>
                  <a:lnTo>
                    <a:pt x="21997" y="16021"/>
                  </a:lnTo>
                  <a:lnTo>
                    <a:pt x="22913" y="16021"/>
                  </a:lnTo>
                  <a:lnTo>
                    <a:pt x="23390" y="15581"/>
                  </a:lnTo>
                  <a:lnTo>
                    <a:pt x="23830" y="15105"/>
                  </a:lnTo>
                  <a:lnTo>
                    <a:pt x="23830" y="14665"/>
                  </a:lnTo>
                  <a:lnTo>
                    <a:pt x="23390" y="14188"/>
                  </a:lnTo>
                  <a:lnTo>
                    <a:pt x="23390" y="13748"/>
                  </a:lnTo>
                  <a:lnTo>
                    <a:pt x="22913" y="13272"/>
                  </a:lnTo>
                  <a:lnTo>
                    <a:pt x="22913" y="12832"/>
                  </a:lnTo>
                  <a:lnTo>
                    <a:pt x="21997" y="12355"/>
                  </a:lnTo>
                  <a:lnTo>
                    <a:pt x="21557" y="12355"/>
                  </a:lnTo>
                  <a:lnTo>
                    <a:pt x="21557" y="11915"/>
                  </a:lnTo>
                  <a:lnTo>
                    <a:pt x="22473" y="11915"/>
                  </a:lnTo>
                  <a:lnTo>
                    <a:pt x="22913" y="12355"/>
                  </a:lnTo>
                  <a:lnTo>
                    <a:pt x="22913" y="9606"/>
                  </a:lnTo>
                  <a:lnTo>
                    <a:pt x="22913" y="9166"/>
                  </a:lnTo>
                  <a:lnTo>
                    <a:pt x="22473" y="8689"/>
                  </a:lnTo>
                  <a:lnTo>
                    <a:pt x="22473" y="8249"/>
                  </a:lnTo>
                  <a:lnTo>
                    <a:pt x="21997" y="7773"/>
                  </a:lnTo>
                  <a:lnTo>
                    <a:pt x="21997" y="7333"/>
                  </a:lnTo>
                  <a:lnTo>
                    <a:pt x="21557" y="7333"/>
                  </a:lnTo>
                  <a:lnTo>
                    <a:pt x="21080" y="6856"/>
                  </a:lnTo>
                  <a:lnTo>
                    <a:pt x="20640" y="6856"/>
                  </a:lnTo>
                  <a:lnTo>
                    <a:pt x="20640" y="6416"/>
                  </a:lnTo>
                  <a:lnTo>
                    <a:pt x="20640" y="5500"/>
                  </a:lnTo>
                  <a:lnTo>
                    <a:pt x="20640" y="5023"/>
                  </a:lnTo>
                  <a:lnTo>
                    <a:pt x="21080" y="4583"/>
                  </a:lnTo>
                  <a:lnTo>
                    <a:pt x="21080" y="4107"/>
                  </a:lnTo>
                  <a:lnTo>
                    <a:pt x="20164" y="3667"/>
                  </a:lnTo>
                  <a:lnTo>
                    <a:pt x="20164" y="3190"/>
                  </a:lnTo>
                  <a:lnTo>
                    <a:pt x="20164" y="2750"/>
                  </a:lnTo>
                  <a:lnTo>
                    <a:pt x="20640" y="1357"/>
                  </a:lnTo>
                  <a:lnTo>
                    <a:pt x="20164" y="1357"/>
                  </a:lnTo>
                  <a:lnTo>
                    <a:pt x="197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4" name="Google Shape;1024;p39"/>
            <p:cNvSpPr/>
            <p:nvPr/>
          </p:nvSpPr>
          <p:spPr>
            <a:xfrm>
              <a:off x="4895753" y="3039823"/>
              <a:ext cx="162084" cy="154416"/>
            </a:xfrm>
            <a:custGeom>
              <a:avLst/>
              <a:gdLst/>
              <a:ahLst/>
              <a:cxnLst/>
              <a:rect l="l" t="t" r="r" b="b"/>
              <a:pathLst>
                <a:path w="10083" h="9606" extrusionOk="0">
                  <a:moveTo>
                    <a:pt x="7773" y="0"/>
                  </a:moveTo>
                  <a:lnTo>
                    <a:pt x="6416" y="440"/>
                  </a:lnTo>
                  <a:lnTo>
                    <a:pt x="5940" y="440"/>
                  </a:lnTo>
                  <a:lnTo>
                    <a:pt x="5500" y="917"/>
                  </a:lnTo>
                  <a:lnTo>
                    <a:pt x="4583" y="917"/>
                  </a:lnTo>
                  <a:lnTo>
                    <a:pt x="4107" y="1357"/>
                  </a:lnTo>
                  <a:lnTo>
                    <a:pt x="3667" y="1357"/>
                  </a:lnTo>
                  <a:lnTo>
                    <a:pt x="3667" y="2273"/>
                  </a:lnTo>
                  <a:lnTo>
                    <a:pt x="4107" y="1833"/>
                  </a:lnTo>
                  <a:lnTo>
                    <a:pt x="4583" y="1357"/>
                  </a:lnTo>
                  <a:lnTo>
                    <a:pt x="5023" y="1833"/>
                  </a:lnTo>
                  <a:lnTo>
                    <a:pt x="5500" y="1357"/>
                  </a:lnTo>
                  <a:lnTo>
                    <a:pt x="5940" y="1357"/>
                  </a:lnTo>
                  <a:lnTo>
                    <a:pt x="5940" y="1833"/>
                  </a:lnTo>
                  <a:lnTo>
                    <a:pt x="5500" y="2273"/>
                  </a:lnTo>
                  <a:lnTo>
                    <a:pt x="5500" y="2750"/>
                  </a:lnTo>
                  <a:lnTo>
                    <a:pt x="5940" y="3190"/>
                  </a:lnTo>
                  <a:lnTo>
                    <a:pt x="5500" y="3190"/>
                  </a:lnTo>
                  <a:lnTo>
                    <a:pt x="5940" y="3666"/>
                  </a:lnTo>
                  <a:lnTo>
                    <a:pt x="5500" y="4583"/>
                  </a:lnTo>
                  <a:lnTo>
                    <a:pt x="5023" y="4583"/>
                  </a:lnTo>
                  <a:lnTo>
                    <a:pt x="4583" y="5023"/>
                  </a:lnTo>
                  <a:lnTo>
                    <a:pt x="4107" y="5499"/>
                  </a:lnTo>
                  <a:lnTo>
                    <a:pt x="3190" y="5023"/>
                  </a:lnTo>
                  <a:lnTo>
                    <a:pt x="2750" y="5499"/>
                  </a:lnTo>
                  <a:lnTo>
                    <a:pt x="1357" y="5499"/>
                  </a:lnTo>
                  <a:lnTo>
                    <a:pt x="917" y="5023"/>
                  </a:lnTo>
                  <a:lnTo>
                    <a:pt x="441" y="5939"/>
                  </a:lnTo>
                  <a:lnTo>
                    <a:pt x="441" y="6416"/>
                  </a:lnTo>
                  <a:lnTo>
                    <a:pt x="1" y="6856"/>
                  </a:lnTo>
                  <a:lnTo>
                    <a:pt x="917" y="6856"/>
                  </a:lnTo>
                  <a:lnTo>
                    <a:pt x="1357" y="6416"/>
                  </a:lnTo>
                  <a:lnTo>
                    <a:pt x="1357" y="7332"/>
                  </a:lnTo>
                  <a:lnTo>
                    <a:pt x="917" y="7332"/>
                  </a:lnTo>
                  <a:lnTo>
                    <a:pt x="917" y="7772"/>
                  </a:lnTo>
                  <a:lnTo>
                    <a:pt x="2274" y="7772"/>
                  </a:lnTo>
                  <a:lnTo>
                    <a:pt x="2750" y="6856"/>
                  </a:lnTo>
                  <a:lnTo>
                    <a:pt x="3667" y="6856"/>
                  </a:lnTo>
                  <a:lnTo>
                    <a:pt x="3667" y="7332"/>
                  </a:lnTo>
                  <a:lnTo>
                    <a:pt x="3667" y="7772"/>
                  </a:lnTo>
                  <a:lnTo>
                    <a:pt x="3667" y="8249"/>
                  </a:lnTo>
                  <a:lnTo>
                    <a:pt x="5023" y="8249"/>
                  </a:lnTo>
                  <a:lnTo>
                    <a:pt x="4583" y="8689"/>
                  </a:lnTo>
                  <a:lnTo>
                    <a:pt x="5023" y="9165"/>
                  </a:lnTo>
                  <a:lnTo>
                    <a:pt x="5940" y="9605"/>
                  </a:lnTo>
                  <a:lnTo>
                    <a:pt x="7773" y="9605"/>
                  </a:lnTo>
                  <a:lnTo>
                    <a:pt x="8249" y="9165"/>
                  </a:lnTo>
                  <a:lnTo>
                    <a:pt x="8249" y="8689"/>
                  </a:lnTo>
                  <a:lnTo>
                    <a:pt x="8689" y="8689"/>
                  </a:lnTo>
                  <a:lnTo>
                    <a:pt x="8689" y="7772"/>
                  </a:lnTo>
                  <a:lnTo>
                    <a:pt x="8249" y="7772"/>
                  </a:lnTo>
                  <a:lnTo>
                    <a:pt x="7773" y="7332"/>
                  </a:lnTo>
                  <a:lnTo>
                    <a:pt x="7773" y="6856"/>
                  </a:lnTo>
                  <a:lnTo>
                    <a:pt x="8249" y="5939"/>
                  </a:lnTo>
                  <a:lnTo>
                    <a:pt x="8689" y="5023"/>
                  </a:lnTo>
                  <a:lnTo>
                    <a:pt x="9166" y="4583"/>
                  </a:lnTo>
                  <a:lnTo>
                    <a:pt x="9166" y="4106"/>
                  </a:lnTo>
                  <a:lnTo>
                    <a:pt x="9166" y="3666"/>
                  </a:lnTo>
                  <a:lnTo>
                    <a:pt x="9606" y="3190"/>
                  </a:lnTo>
                  <a:lnTo>
                    <a:pt x="10082" y="2750"/>
                  </a:lnTo>
                  <a:lnTo>
                    <a:pt x="10082" y="2273"/>
                  </a:lnTo>
                  <a:lnTo>
                    <a:pt x="9606" y="1833"/>
                  </a:lnTo>
                  <a:lnTo>
                    <a:pt x="9606" y="1357"/>
                  </a:lnTo>
                  <a:lnTo>
                    <a:pt x="9606" y="917"/>
                  </a:lnTo>
                  <a:lnTo>
                    <a:pt x="9166" y="917"/>
                  </a:lnTo>
                  <a:lnTo>
                    <a:pt x="9166" y="0"/>
                  </a:lnTo>
                  <a:lnTo>
                    <a:pt x="8689" y="0"/>
                  </a:lnTo>
                  <a:lnTo>
                    <a:pt x="8249" y="440"/>
                  </a:lnTo>
                  <a:lnTo>
                    <a:pt x="777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5" name="Google Shape;1025;p39"/>
            <p:cNvSpPr/>
            <p:nvPr/>
          </p:nvSpPr>
          <p:spPr>
            <a:xfrm>
              <a:off x="5094360" y="2686237"/>
              <a:ext cx="7668" cy="16"/>
            </a:xfrm>
            <a:custGeom>
              <a:avLst/>
              <a:gdLst/>
              <a:ahLst/>
              <a:cxnLst/>
              <a:rect l="l" t="t" r="r" b="b"/>
              <a:pathLst>
                <a:path w="477" h="1" extrusionOk="0">
                  <a:moveTo>
                    <a:pt x="0" y="0"/>
                  </a:move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6" name="Google Shape;1026;p39"/>
            <p:cNvSpPr/>
            <p:nvPr/>
          </p:nvSpPr>
          <p:spPr>
            <a:xfrm>
              <a:off x="5020688" y="2671496"/>
              <a:ext cx="7684" cy="16"/>
            </a:xfrm>
            <a:custGeom>
              <a:avLst/>
              <a:gdLst/>
              <a:ahLst/>
              <a:cxnLst/>
              <a:rect l="l" t="t" r="r" b="b"/>
              <a:pathLst>
                <a:path w="478" h="1" extrusionOk="0">
                  <a:moveTo>
                    <a:pt x="477"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7" name="Google Shape;1027;p39"/>
            <p:cNvSpPr/>
            <p:nvPr/>
          </p:nvSpPr>
          <p:spPr>
            <a:xfrm>
              <a:off x="4984150" y="2590173"/>
              <a:ext cx="221015" cy="331804"/>
            </a:xfrm>
            <a:custGeom>
              <a:avLst/>
              <a:gdLst/>
              <a:ahLst/>
              <a:cxnLst/>
              <a:rect l="l" t="t" r="r" b="b"/>
              <a:pathLst>
                <a:path w="13749" h="20641" extrusionOk="0">
                  <a:moveTo>
                    <a:pt x="6416" y="1"/>
                  </a:moveTo>
                  <a:lnTo>
                    <a:pt x="6416" y="477"/>
                  </a:lnTo>
                  <a:lnTo>
                    <a:pt x="5940" y="1394"/>
                  </a:lnTo>
                  <a:lnTo>
                    <a:pt x="6416" y="1394"/>
                  </a:lnTo>
                  <a:lnTo>
                    <a:pt x="5940" y="1834"/>
                  </a:lnTo>
                  <a:lnTo>
                    <a:pt x="5023" y="1394"/>
                  </a:lnTo>
                  <a:lnTo>
                    <a:pt x="5023" y="1394"/>
                  </a:lnTo>
                  <a:lnTo>
                    <a:pt x="5500" y="1834"/>
                  </a:lnTo>
                  <a:lnTo>
                    <a:pt x="5023" y="2310"/>
                  </a:lnTo>
                  <a:lnTo>
                    <a:pt x="4583" y="2750"/>
                  </a:lnTo>
                  <a:lnTo>
                    <a:pt x="5023" y="3227"/>
                  </a:lnTo>
                  <a:lnTo>
                    <a:pt x="5023" y="3667"/>
                  </a:lnTo>
                  <a:lnTo>
                    <a:pt x="5023" y="4143"/>
                  </a:lnTo>
                  <a:lnTo>
                    <a:pt x="4583" y="3667"/>
                  </a:lnTo>
                  <a:lnTo>
                    <a:pt x="4107" y="3667"/>
                  </a:lnTo>
                  <a:lnTo>
                    <a:pt x="4107" y="3227"/>
                  </a:lnTo>
                  <a:lnTo>
                    <a:pt x="3190" y="3227"/>
                  </a:lnTo>
                  <a:lnTo>
                    <a:pt x="2750" y="3667"/>
                  </a:lnTo>
                  <a:lnTo>
                    <a:pt x="2750" y="4143"/>
                  </a:lnTo>
                  <a:lnTo>
                    <a:pt x="2750" y="4583"/>
                  </a:lnTo>
                  <a:lnTo>
                    <a:pt x="2750" y="5060"/>
                  </a:lnTo>
                  <a:lnTo>
                    <a:pt x="3190" y="5500"/>
                  </a:lnTo>
                  <a:lnTo>
                    <a:pt x="3190" y="5976"/>
                  </a:lnTo>
                  <a:lnTo>
                    <a:pt x="2274" y="5976"/>
                  </a:lnTo>
                  <a:lnTo>
                    <a:pt x="2274" y="6893"/>
                  </a:lnTo>
                  <a:lnTo>
                    <a:pt x="2274" y="7333"/>
                  </a:lnTo>
                  <a:lnTo>
                    <a:pt x="1834" y="7333"/>
                  </a:lnTo>
                  <a:lnTo>
                    <a:pt x="1357" y="7809"/>
                  </a:lnTo>
                  <a:lnTo>
                    <a:pt x="1357" y="8249"/>
                  </a:lnTo>
                  <a:lnTo>
                    <a:pt x="1357" y="8726"/>
                  </a:lnTo>
                  <a:lnTo>
                    <a:pt x="441" y="9166"/>
                  </a:lnTo>
                  <a:lnTo>
                    <a:pt x="441" y="9642"/>
                  </a:lnTo>
                  <a:lnTo>
                    <a:pt x="917" y="9642"/>
                  </a:lnTo>
                  <a:lnTo>
                    <a:pt x="1357" y="10082"/>
                  </a:lnTo>
                  <a:lnTo>
                    <a:pt x="1834" y="9166"/>
                  </a:lnTo>
                  <a:lnTo>
                    <a:pt x="2274" y="9166"/>
                  </a:lnTo>
                  <a:lnTo>
                    <a:pt x="2750" y="8726"/>
                  </a:lnTo>
                  <a:lnTo>
                    <a:pt x="3190" y="8726"/>
                  </a:lnTo>
                  <a:lnTo>
                    <a:pt x="2750" y="9166"/>
                  </a:lnTo>
                  <a:lnTo>
                    <a:pt x="2274" y="9642"/>
                  </a:lnTo>
                  <a:lnTo>
                    <a:pt x="1834" y="10082"/>
                  </a:lnTo>
                  <a:lnTo>
                    <a:pt x="2750" y="10082"/>
                  </a:lnTo>
                  <a:lnTo>
                    <a:pt x="2750" y="10559"/>
                  </a:lnTo>
                  <a:lnTo>
                    <a:pt x="1357" y="10559"/>
                  </a:lnTo>
                  <a:lnTo>
                    <a:pt x="917" y="10999"/>
                  </a:lnTo>
                  <a:lnTo>
                    <a:pt x="917" y="12392"/>
                  </a:lnTo>
                  <a:lnTo>
                    <a:pt x="917" y="12832"/>
                  </a:lnTo>
                  <a:lnTo>
                    <a:pt x="917" y="13308"/>
                  </a:lnTo>
                  <a:lnTo>
                    <a:pt x="1357" y="12832"/>
                  </a:lnTo>
                  <a:lnTo>
                    <a:pt x="1834" y="11475"/>
                  </a:lnTo>
                  <a:lnTo>
                    <a:pt x="2274" y="11475"/>
                  </a:lnTo>
                  <a:lnTo>
                    <a:pt x="2750" y="11915"/>
                  </a:lnTo>
                  <a:lnTo>
                    <a:pt x="2750" y="12392"/>
                  </a:lnTo>
                  <a:lnTo>
                    <a:pt x="2274" y="12832"/>
                  </a:lnTo>
                  <a:lnTo>
                    <a:pt x="1834" y="13308"/>
                  </a:lnTo>
                  <a:lnTo>
                    <a:pt x="1834" y="13748"/>
                  </a:lnTo>
                  <a:lnTo>
                    <a:pt x="2274" y="13748"/>
                  </a:lnTo>
                  <a:lnTo>
                    <a:pt x="2750" y="13308"/>
                  </a:lnTo>
                  <a:lnTo>
                    <a:pt x="3190" y="14225"/>
                  </a:lnTo>
                  <a:lnTo>
                    <a:pt x="3667" y="13748"/>
                  </a:lnTo>
                  <a:lnTo>
                    <a:pt x="3667" y="14225"/>
                  </a:lnTo>
                  <a:lnTo>
                    <a:pt x="3190" y="14665"/>
                  </a:lnTo>
                  <a:lnTo>
                    <a:pt x="3190" y="15141"/>
                  </a:lnTo>
                  <a:lnTo>
                    <a:pt x="2750" y="15581"/>
                  </a:lnTo>
                  <a:lnTo>
                    <a:pt x="2274" y="16058"/>
                  </a:lnTo>
                  <a:lnTo>
                    <a:pt x="1834" y="16498"/>
                  </a:lnTo>
                  <a:lnTo>
                    <a:pt x="1357" y="16498"/>
                  </a:lnTo>
                  <a:lnTo>
                    <a:pt x="1357" y="16974"/>
                  </a:lnTo>
                  <a:lnTo>
                    <a:pt x="917" y="17414"/>
                  </a:lnTo>
                  <a:lnTo>
                    <a:pt x="441" y="17414"/>
                  </a:lnTo>
                  <a:lnTo>
                    <a:pt x="441" y="18331"/>
                  </a:lnTo>
                  <a:lnTo>
                    <a:pt x="1" y="18331"/>
                  </a:lnTo>
                  <a:lnTo>
                    <a:pt x="1" y="18807"/>
                  </a:lnTo>
                  <a:lnTo>
                    <a:pt x="1" y="19724"/>
                  </a:lnTo>
                  <a:lnTo>
                    <a:pt x="441" y="20164"/>
                  </a:lnTo>
                  <a:lnTo>
                    <a:pt x="917" y="20164"/>
                  </a:lnTo>
                  <a:lnTo>
                    <a:pt x="917" y="19724"/>
                  </a:lnTo>
                  <a:lnTo>
                    <a:pt x="441" y="19247"/>
                  </a:lnTo>
                  <a:lnTo>
                    <a:pt x="1357" y="19247"/>
                  </a:lnTo>
                  <a:lnTo>
                    <a:pt x="1834" y="19724"/>
                  </a:lnTo>
                  <a:lnTo>
                    <a:pt x="1834" y="20164"/>
                  </a:lnTo>
                  <a:lnTo>
                    <a:pt x="2274" y="20640"/>
                  </a:lnTo>
                  <a:lnTo>
                    <a:pt x="2274" y="20164"/>
                  </a:lnTo>
                  <a:lnTo>
                    <a:pt x="2274" y="19724"/>
                  </a:lnTo>
                  <a:lnTo>
                    <a:pt x="2750" y="18807"/>
                  </a:lnTo>
                  <a:lnTo>
                    <a:pt x="3190" y="19247"/>
                  </a:lnTo>
                  <a:lnTo>
                    <a:pt x="3190" y="19724"/>
                  </a:lnTo>
                  <a:lnTo>
                    <a:pt x="4107" y="19247"/>
                  </a:lnTo>
                  <a:lnTo>
                    <a:pt x="4107" y="19724"/>
                  </a:lnTo>
                  <a:lnTo>
                    <a:pt x="4583" y="19724"/>
                  </a:lnTo>
                  <a:lnTo>
                    <a:pt x="4583" y="19247"/>
                  </a:lnTo>
                  <a:lnTo>
                    <a:pt x="5023" y="19247"/>
                  </a:lnTo>
                  <a:lnTo>
                    <a:pt x="5500" y="19724"/>
                  </a:lnTo>
                  <a:lnTo>
                    <a:pt x="5940" y="19724"/>
                  </a:lnTo>
                  <a:lnTo>
                    <a:pt x="6416" y="19247"/>
                  </a:lnTo>
                  <a:lnTo>
                    <a:pt x="6416" y="19724"/>
                  </a:lnTo>
                  <a:lnTo>
                    <a:pt x="6856" y="19724"/>
                  </a:lnTo>
                  <a:lnTo>
                    <a:pt x="6856" y="20164"/>
                  </a:lnTo>
                  <a:lnTo>
                    <a:pt x="7333" y="20164"/>
                  </a:lnTo>
                  <a:lnTo>
                    <a:pt x="7773" y="19724"/>
                  </a:lnTo>
                  <a:lnTo>
                    <a:pt x="8249" y="19247"/>
                  </a:lnTo>
                  <a:lnTo>
                    <a:pt x="8689" y="19247"/>
                  </a:lnTo>
                  <a:lnTo>
                    <a:pt x="8689" y="18807"/>
                  </a:lnTo>
                  <a:lnTo>
                    <a:pt x="8689" y="18331"/>
                  </a:lnTo>
                  <a:lnTo>
                    <a:pt x="9166" y="18331"/>
                  </a:lnTo>
                  <a:lnTo>
                    <a:pt x="9166" y="17891"/>
                  </a:lnTo>
                  <a:lnTo>
                    <a:pt x="9606" y="17891"/>
                  </a:lnTo>
                  <a:lnTo>
                    <a:pt x="10082" y="18331"/>
                  </a:lnTo>
                  <a:lnTo>
                    <a:pt x="10522" y="17891"/>
                  </a:lnTo>
                  <a:lnTo>
                    <a:pt x="10082" y="17414"/>
                  </a:lnTo>
                  <a:lnTo>
                    <a:pt x="10522" y="17414"/>
                  </a:lnTo>
                  <a:lnTo>
                    <a:pt x="10999" y="16498"/>
                  </a:lnTo>
                  <a:lnTo>
                    <a:pt x="10522" y="15581"/>
                  </a:lnTo>
                  <a:lnTo>
                    <a:pt x="9606" y="15141"/>
                  </a:lnTo>
                  <a:lnTo>
                    <a:pt x="9166" y="14665"/>
                  </a:lnTo>
                  <a:lnTo>
                    <a:pt x="7333" y="14665"/>
                  </a:lnTo>
                  <a:lnTo>
                    <a:pt x="6856" y="14225"/>
                  </a:lnTo>
                  <a:lnTo>
                    <a:pt x="6416" y="14225"/>
                  </a:lnTo>
                  <a:lnTo>
                    <a:pt x="6416" y="13748"/>
                  </a:lnTo>
                  <a:lnTo>
                    <a:pt x="6856" y="13748"/>
                  </a:lnTo>
                  <a:lnTo>
                    <a:pt x="7333" y="14225"/>
                  </a:lnTo>
                  <a:lnTo>
                    <a:pt x="8249" y="14225"/>
                  </a:lnTo>
                  <a:lnTo>
                    <a:pt x="8249" y="13748"/>
                  </a:lnTo>
                  <a:lnTo>
                    <a:pt x="9166" y="13748"/>
                  </a:lnTo>
                  <a:lnTo>
                    <a:pt x="9606" y="12832"/>
                  </a:lnTo>
                  <a:lnTo>
                    <a:pt x="9166" y="12832"/>
                  </a:lnTo>
                  <a:lnTo>
                    <a:pt x="8689" y="12392"/>
                  </a:lnTo>
                  <a:lnTo>
                    <a:pt x="8249" y="12832"/>
                  </a:lnTo>
                  <a:lnTo>
                    <a:pt x="8249" y="12392"/>
                  </a:lnTo>
                  <a:lnTo>
                    <a:pt x="9166" y="11915"/>
                  </a:lnTo>
                  <a:lnTo>
                    <a:pt x="9606" y="11915"/>
                  </a:lnTo>
                  <a:lnTo>
                    <a:pt x="10082" y="12392"/>
                  </a:lnTo>
                  <a:lnTo>
                    <a:pt x="10522" y="11915"/>
                  </a:lnTo>
                  <a:lnTo>
                    <a:pt x="10999" y="11915"/>
                  </a:lnTo>
                  <a:lnTo>
                    <a:pt x="10999" y="11475"/>
                  </a:lnTo>
                  <a:lnTo>
                    <a:pt x="11915" y="10999"/>
                  </a:lnTo>
                  <a:lnTo>
                    <a:pt x="12355" y="10559"/>
                  </a:lnTo>
                  <a:lnTo>
                    <a:pt x="12355" y="10082"/>
                  </a:lnTo>
                  <a:lnTo>
                    <a:pt x="11915" y="9642"/>
                  </a:lnTo>
                  <a:lnTo>
                    <a:pt x="12355" y="8726"/>
                  </a:lnTo>
                  <a:lnTo>
                    <a:pt x="12832" y="8726"/>
                  </a:lnTo>
                  <a:lnTo>
                    <a:pt x="12832" y="8249"/>
                  </a:lnTo>
                  <a:lnTo>
                    <a:pt x="13272" y="8249"/>
                  </a:lnTo>
                  <a:lnTo>
                    <a:pt x="13748" y="7809"/>
                  </a:lnTo>
                  <a:lnTo>
                    <a:pt x="13748" y="7333"/>
                  </a:lnTo>
                  <a:lnTo>
                    <a:pt x="13748" y="6893"/>
                  </a:lnTo>
                  <a:lnTo>
                    <a:pt x="12355" y="6893"/>
                  </a:lnTo>
                  <a:lnTo>
                    <a:pt x="12355" y="6416"/>
                  </a:lnTo>
                  <a:lnTo>
                    <a:pt x="11439" y="5976"/>
                  </a:lnTo>
                  <a:lnTo>
                    <a:pt x="9606" y="5976"/>
                  </a:lnTo>
                  <a:lnTo>
                    <a:pt x="8689" y="6416"/>
                  </a:lnTo>
                  <a:lnTo>
                    <a:pt x="8249" y="6416"/>
                  </a:lnTo>
                  <a:lnTo>
                    <a:pt x="7333" y="6893"/>
                  </a:lnTo>
                  <a:lnTo>
                    <a:pt x="6856" y="6893"/>
                  </a:lnTo>
                  <a:lnTo>
                    <a:pt x="6856" y="6416"/>
                  </a:lnTo>
                  <a:lnTo>
                    <a:pt x="6856" y="5976"/>
                  </a:lnTo>
                  <a:lnTo>
                    <a:pt x="6856" y="5500"/>
                  </a:lnTo>
                  <a:lnTo>
                    <a:pt x="7773" y="4583"/>
                  </a:lnTo>
                  <a:lnTo>
                    <a:pt x="8249" y="4583"/>
                  </a:lnTo>
                  <a:lnTo>
                    <a:pt x="8249" y="4143"/>
                  </a:lnTo>
                  <a:lnTo>
                    <a:pt x="8689" y="3667"/>
                  </a:lnTo>
                  <a:lnTo>
                    <a:pt x="9606" y="3667"/>
                  </a:lnTo>
                  <a:lnTo>
                    <a:pt x="10082" y="3227"/>
                  </a:lnTo>
                  <a:lnTo>
                    <a:pt x="10522" y="2750"/>
                  </a:lnTo>
                  <a:lnTo>
                    <a:pt x="11439" y="2750"/>
                  </a:lnTo>
                  <a:lnTo>
                    <a:pt x="11439" y="1834"/>
                  </a:lnTo>
                  <a:lnTo>
                    <a:pt x="11915" y="1394"/>
                  </a:lnTo>
                  <a:lnTo>
                    <a:pt x="11439" y="917"/>
                  </a:lnTo>
                  <a:lnTo>
                    <a:pt x="10999" y="917"/>
                  </a:lnTo>
                  <a:lnTo>
                    <a:pt x="10082" y="1394"/>
                  </a:lnTo>
                  <a:lnTo>
                    <a:pt x="10082" y="917"/>
                  </a:lnTo>
                  <a:lnTo>
                    <a:pt x="9166" y="1394"/>
                  </a:lnTo>
                  <a:lnTo>
                    <a:pt x="8249" y="917"/>
                  </a:lnTo>
                  <a:lnTo>
                    <a:pt x="8249" y="477"/>
                  </a:lnTo>
                  <a:lnTo>
                    <a:pt x="7773" y="917"/>
                  </a:lnTo>
                  <a:lnTo>
                    <a:pt x="7333" y="477"/>
                  </a:lnTo>
                  <a:lnTo>
                    <a:pt x="7773" y="477"/>
                  </a:lnTo>
                  <a:lnTo>
                    <a:pt x="68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8" name="Google Shape;1028;p39"/>
            <p:cNvSpPr/>
            <p:nvPr/>
          </p:nvSpPr>
          <p:spPr>
            <a:xfrm>
              <a:off x="5447946" y="3688063"/>
              <a:ext cx="780859" cy="758467"/>
            </a:xfrm>
            <a:custGeom>
              <a:avLst/>
              <a:gdLst/>
              <a:ahLst/>
              <a:cxnLst/>
              <a:rect l="l" t="t" r="r" b="b"/>
              <a:pathLst>
                <a:path w="48576" h="47183" extrusionOk="0">
                  <a:moveTo>
                    <a:pt x="16497" y="1"/>
                  </a:moveTo>
                  <a:lnTo>
                    <a:pt x="16497" y="441"/>
                  </a:lnTo>
                  <a:lnTo>
                    <a:pt x="16497" y="1357"/>
                  </a:lnTo>
                  <a:lnTo>
                    <a:pt x="16497" y="1834"/>
                  </a:lnTo>
                  <a:lnTo>
                    <a:pt x="16058" y="1834"/>
                  </a:lnTo>
                  <a:lnTo>
                    <a:pt x="15581" y="1357"/>
                  </a:lnTo>
                  <a:lnTo>
                    <a:pt x="15141" y="1834"/>
                  </a:lnTo>
                  <a:lnTo>
                    <a:pt x="14664" y="2274"/>
                  </a:lnTo>
                  <a:lnTo>
                    <a:pt x="15141" y="2750"/>
                  </a:lnTo>
                  <a:lnTo>
                    <a:pt x="14664" y="3190"/>
                  </a:lnTo>
                  <a:lnTo>
                    <a:pt x="14225" y="2750"/>
                  </a:lnTo>
                  <a:lnTo>
                    <a:pt x="12831" y="2750"/>
                  </a:lnTo>
                  <a:lnTo>
                    <a:pt x="12391" y="2274"/>
                  </a:lnTo>
                  <a:lnTo>
                    <a:pt x="12391" y="1834"/>
                  </a:lnTo>
                  <a:lnTo>
                    <a:pt x="11475" y="1834"/>
                  </a:lnTo>
                  <a:lnTo>
                    <a:pt x="11915" y="2274"/>
                  </a:lnTo>
                  <a:lnTo>
                    <a:pt x="11915" y="3190"/>
                  </a:lnTo>
                  <a:lnTo>
                    <a:pt x="11475" y="3667"/>
                  </a:lnTo>
                  <a:lnTo>
                    <a:pt x="10998" y="4107"/>
                  </a:lnTo>
                  <a:lnTo>
                    <a:pt x="10082" y="4583"/>
                  </a:lnTo>
                  <a:lnTo>
                    <a:pt x="10558" y="5023"/>
                  </a:lnTo>
                  <a:lnTo>
                    <a:pt x="9642" y="4583"/>
                  </a:lnTo>
                  <a:lnTo>
                    <a:pt x="9165" y="4107"/>
                  </a:lnTo>
                  <a:lnTo>
                    <a:pt x="8725" y="3667"/>
                  </a:lnTo>
                  <a:lnTo>
                    <a:pt x="8725" y="3190"/>
                  </a:lnTo>
                  <a:lnTo>
                    <a:pt x="8725" y="2750"/>
                  </a:lnTo>
                  <a:lnTo>
                    <a:pt x="8249" y="2274"/>
                  </a:lnTo>
                  <a:lnTo>
                    <a:pt x="7809" y="2274"/>
                  </a:lnTo>
                  <a:lnTo>
                    <a:pt x="7332" y="2750"/>
                  </a:lnTo>
                  <a:lnTo>
                    <a:pt x="7332" y="3190"/>
                  </a:lnTo>
                  <a:lnTo>
                    <a:pt x="6892" y="4107"/>
                  </a:lnTo>
                  <a:lnTo>
                    <a:pt x="6416" y="4107"/>
                  </a:lnTo>
                  <a:lnTo>
                    <a:pt x="5499" y="4583"/>
                  </a:lnTo>
                  <a:lnTo>
                    <a:pt x="5059" y="4107"/>
                  </a:lnTo>
                  <a:lnTo>
                    <a:pt x="2750" y="4583"/>
                  </a:lnTo>
                  <a:lnTo>
                    <a:pt x="2310" y="4583"/>
                  </a:lnTo>
                  <a:lnTo>
                    <a:pt x="2310" y="5023"/>
                  </a:lnTo>
                  <a:lnTo>
                    <a:pt x="1833" y="5023"/>
                  </a:lnTo>
                  <a:lnTo>
                    <a:pt x="1833" y="5500"/>
                  </a:lnTo>
                  <a:lnTo>
                    <a:pt x="2310" y="5940"/>
                  </a:lnTo>
                  <a:lnTo>
                    <a:pt x="2310" y="6416"/>
                  </a:lnTo>
                  <a:lnTo>
                    <a:pt x="3226" y="6856"/>
                  </a:lnTo>
                  <a:lnTo>
                    <a:pt x="2750" y="7333"/>
                  </a:lnTo>
                  <a:lnTo>
                    <a:pt x="2310" y="7773"/>
                  </a:lnTo>
                  <a:lnTo>
                    <a:pt x="1833" y="8689"/>
                  </a:lnTo>
                  <a:lnTo>
                    <a:pt x="0" y="8689"/>
                  </a:lnTo>
                  <a:lnTo>
                    <a:pt x="0" y="9166"/>
                  </a:lnTo>
                  <a:lnTo>
                    <a:pt x="477" y="9166"/>
                  </a:lnTo>
                  <a:lnTo>
                    <a:pt x="917" y="9606"/>
                  </a:lnTo>
                  <a:lnTo>
                    <a:pt x="1393" y="9606"/>
                  </a:lnTo>
                  <a:lnTo>
                    <a:pt x="1833" y="10082"/>
                  </a:lnTo>
                  <a:lnTo>
                    <a:pt x="1833" y="10522"/>
                  </a:lnTo>
                  <a:lnTo>
                    <a:pt x="1833" y="10999"/>
                  </a:lnTo>
                  <a:lnTo>
                    <a:pt x="1393" y="11439"/>
                  </a:lnTo>
                  <a:lnTo>
                    <a:pt x="1393" y="11915"/>
                  </a:lnTo>
                  <a:lnTo>
                    <a:pt x="1393" y="12832"/>
                  </a:lnTo>
                  <a:lnTo>
                    <a:pt x="1393" y="13272"/>
                  </a:lnTo>
                  <a:lnTo>
                    <a:pt x="1833" y="14188"/>
                  </a:lnTo>
                  <a:lnTo>
                    <a:pt x="3666" y="14188"/>
                  </a:lnTo>
                  <a:lnTo>
                    <a:pt x="4143" y="14665"/>
                  </a:lnTo>
                  <a:lnTo>
                    <a:pt x="3666" y="15105"/>
                  </a:lnTo>
                  <a:lnTo>
                    <a:pt x="3666" y="15581"/>
                  </a:lnTo>
                  <a:lnTo>
                    <a:pt x="3226" y="16498"/>
                  </a:lnTo>
                  <a:lnTo>
                    <a:pt x="3226" y="16498"/>
                  </a:lnTo>
                  <a:lnTo>
                    <a:pt x="3666" y="16021"/>
                  </a:lnTo>
                  <a:lnTo>
                    <a:pt x="4143" y="15581"/>
                  </a:lnTo>
                  <a:lnTo>
                    <a:pt x="5059" y="15581"/>
                  </a:lnTo>
                  <a:lnTo>
                    <a:pt x="5976" y="15105"/>
                  </a:lnTo>
                  <a:lnTo>
                    <a:pt x="6416" y="14665"/>
                  </a:lnTo>
                  <a:lnTo>
                    <a:pt x="6416" y="14188"/>
                  </a:lnTo>
                  <a:lnTo>
                    <a:pt x="6892" y="13748"/>
                  </a:lnTo>
                  <a:lnTo>
                    <a:pt x="7332" y="12832"/>
                  </a:lnTo>
                  <a:lnTo>
                    <a:pt x="8725" y="12832"/>
                  </a:lnTo>
                  <a:lnTo>
                    <a:pt x="10082" y="13748"/>
                  </a:lnTo>
                  <a:lnTo>
                    <a:pt x="10558" y="13272"/>
                  </a:lnTo>
                  <a:lnTo>
                    <a:pt x="11915" y="14188"/>
                  </a:lnTo>
                  <a:lnTo>
                    <a:pt x="11915" y="13748"/>
                  </a:lnTo>
                  <a:lnTo>
                    <a:pt x="12391" y="13272"/>
                  </a:lnTo>
                  <a:lnTo>
                    <a:pt x="13308" y="13272"/>
                  </a:lnTo>
                  <a:lnTo>
                    <a:pt x="12831" y="13748"/>
                  </a:lnTo>
                  <a:lnTo>
                    <a:pt x="12831" y="14188"/>
                  </a:lnTo>
                  <a:lnTo>
                    <a:pt x="13308" y="14665"/>
                  </a:lnTo>
                  <a:lnTo>
                    <a:pt x="12831" y="15105"/>
                  </a:lnTo>
                  <a:lnTo>
                    <a:pt x="14225" y="16021"/>
                  </a:lnTo>
                  <a:lnTo>
                    <a:pt x="14664" y="17854"/>
                  </a:lnTo>
                  <a:lnTo>
                    <a:pt x="15141" y="19687"/>
                  </a:lnTo>
                  <a:lnTo>
                    <a:pt x="16058" y="20164"/>
                  </a:lnTo>
                  <a:lnTo>
                    <a:pt x="16974" y="22437"/>
                  </a:lnTo>
                  <a:lnTo>
                    <a:pt x="17414" y="22437"/>
                  </a:lnTo>
                  <a:lnTo>
                    <a:pt x="18330" y="23353"/>
                  </a:lnTo>
                  <a:lnTo>
                    <a:pt x="19247" y="24746"/>
                  </a:lnTo>
                  <a:lnTo>
                    <a:pt x="19724" y="24746"/>
                  </a:lnTo>
                  <a:lnTo>
                    <a:pt x="20163" y="25186"/>
                  </a:lnTo>
                  <a:lnTo>
                    <a:pt x="21557" y="26579"/>
                  </a:lnTo>
                  <a:lnTo>
                    <a:pt x="24746" y="29329"/>
                  </a:lnTo>
                  <a:lnTo>
                    <a:pt x="25223" y="29329"/>
                  </a:lnTo>
                  <a:lnTo>
                    <a:pt x="26139" y="30245"/>
                  </a:lnTo>
                  <a:lnTo>
                    <a:pt x="27056" y="30245"/>
                  </a:lnTo>
                  <a:lnTo>
                    <a:pt x="27495" y="31162"/>
                  </a:lnTo>
                  <a:lnTo>
                    <a:pt x="27972" y="30685"/>
                  </a:lnTo>
                  <a:lnTo>
                    <a:pt x="29328" y="32078"/>
                  </a:lnTo>
                  <a:lnTo>
                    <a:pt x="30245" y="32518"/>
                  </a:lnTo>
                  <a:lnTo>
                    <a:pt x="30722" y="32995"/>
                  </a:lnTo>
                  <a:lnTo>
                    <a:pt x="31162" y="32995"/>
                  </a:lnTo>
                  <a:lnTo>
                    <a:pt x="32078" y="33911"/>
                  </a:lnTo>
                  <a:lnTo>
                    <a:pt x="32555" y="33911"/>
                  </a:lnTo>
                  <a:lnTo>
                    <a:pt x="32995" y="34351"/>
                  </a:lnTo>
                  <a:lnTo>
                    <a:pt x="32995" y="35268"/>
                  </a:lnTo>
                  <a:lnTo>
                    <a:pt x="33471" y="35744"/>
                  </a:lnTo>
                  <a:lnTo>
                    <a:pt x="33471" y="36184"/>
                  </a:lnTo>
                  <a:lnTo>
                    <a:pt x="34388" y="36661"/>
                  </a:lnTo>
                  <a:lnTo>
                    <a:pt x="35304" y="36661"/>
                  </a:lnTo>
                  <a:lnTo>
                    <a:pt x="36221" y="37101"/>
                  </a:lnTo>
                  <a:lnTo>
                    <a:pt x="36661" y="37577"/>
                  </a:lnTo>
                  <a:lnTo>
                    <a:pt x="36661" y="38017"/>
                  </a:lnTo>
                  <a:lnTo>
                    <a:pt x="37577" y="38494"/>
                  </a:lnTo>
                  <a:lnTo>
                    <a:pt x="38054" y="39850"/>
                  </a:lnTo>
                  <a:lnTo>
                    <a:pt x="38494" y="41243"/>
                  </a:lnTo>
                  <a:lnTo>
                    <a:pt x="38494" y="42600"/>
                  </a:lnTo>
                  <a:lnTo>
                    <a:pt x="38054" y="43516"/>
                  </a:lnTo>
                  <a:lnTo>
                    <a:pt x="37137" y="43516"/>
                  </a:lnTo>
                  <a:lnTo>
                    <a:pt x="37137" y="43993"/>
                  </a:lnTo>
                  <a:lnTo>
                    <a:pt x="37137" y="44433"/>
                  </a:lnTo>
                  <a:lnTo>
                    <a:pt x="37137" y="44909"/>
                  </a:lnTo>
                  <a:lnTo>
                    <a:pt x="37577" y="45349"/>
                  </a:lnTo>
                  <a:lnTo>
                    <a:pt x="37137" y="45826"/>
                  </a:lnTo>
                  <a:lnTo>
                    <a:pt x="36661" y="46266"/>
                  </a:lnTo>
                  <a:lnTo>
                    <a:pt x="36661" y="46742"/>
                  </a:lnTo>
                  <a:lnTo>
                    <a:pt x="37137" y="47182"/>
                  </a:lnTo>
                  <a:lnTo>
                    <a:pt x="38494" y="47182"/>
                  </a:lnTo>
                  <a:lnTo>
                    <a:pt x="38970" y="46742"/>
                  </a:lnTo>
                  <a:lnTo>
                    <a:pt x="39410" y="46742"/>
                  </a:lnTo>
                  <a:lnTo>
                    <a:pt x="39410" y="46266"/>
                  </a:lnTo>
                  <a:lnTo>
                    <a:pt x="40327" y="45826"/>
                  </a:lnTo>
                  <a:lnTo>
                    <a:pt x="40327" y="44909"/>
                  </a:lnTo>
                  <a:lnTo>
                    <a:pt x="40327" y="43993"/>
                  </a:lnTo>
                  <a:lnTo>
                    <a:pt x="40803" y="43516"/>
                  </a:lnTo>
                  <a:lnTo>
                    <a:pt x="41243" y="43076"/>
                  </a:lnTo>
                  <a:lnTo>
                    <a:pt x="41720" y="42600"/>
                  </a:lnTo>
                  <a:lnTo>
                    <a:pt x="43076" y="42600"/>
                  </a:lnTo>
                  <a:lnTo>
                    <a:pt x="43076" y="42160"/>
                  </a:lnTo>
                  <a:lnTo>
                    <a:pt x="43076" y="41683"/>
                  </a:lnTo>
                  <a:lnTo>
                    <a:pt x="43076" y="41243"/>
                  </a:lnTo>
                  <a:lnTo>
                    <a:pt x="43076" y="39850"/>
                  </a:lnTo>
                  <a:lnTo>
                    <a:pt x="43076" y="39410"/>
                  </a:lnTo>
                  <a:lnTo>
                    <a:pt x="43076" y="38934"/>
                  </a:lnTo>
                  <a:lnTo>
                    <a:pt x="42160" y="38494"/>
                  </a:lnTo>
                  <a:lnTo>
                    <a:pt x="41243" y="38934"/>
                  </a:lnTo>
                  <a:lnTo>
                    <a:pt x="40803" y="38494"/>
                  </a:lnTo>
                  <a:lnTo>
                    <a:pt x="40803" y="37101"/>
                  </a:lnTo>
                  <a:lnTo>
                    <a:pt x="40803" y="36184"/>
                  </a:lnTo>
                  <a:lnTo>
                    <a:pt x="41243" y="36184"/>
                  </a:lnTo>
                  <a:lnTo>
                    <a:pt x="41243" y="35744"/>
                  </a:lnTo>
                  <a:lnTo>
                    <a:pt x="41720" y="35268"/>
                  </a:lnTo>
                  <a:lnTo>
                    <a:pt x="41243" y="35268"/>
                  </a:lnTo>
                  <a:lnTo>
                    <a:pt x="41720" y="34828"/>
                  </a:lnTo>
                  <a:lnTo>
                    <a:pt x="42160" y="34351"/>
                  </a:lnTo>
                  <a:lnTo>
                    <a:pt x="43076" y="34351"/>
                  </a:lnTo>
                  <a:lnTo>
                    <a:pt x="43076" y="34828"/>
                  </a:lnTo>
                  <a:lnTo>
                    <a:pt x="43993" y="35268"/>
                  </a:lnTo>
                  <a:lnTo>
                    <a:pt x="44469" y="34828"/>
                  </a:lnTo>
                  <a:lnTo>
                    <a:pt x="46302" y="34828"/>
                  </a:lnTo>
                  <a:lnTo>
                    <a:pt x="46302" y="35268"/>
                  </a:lnTo>
                  <a:lnTo>
                    <a:pt x="46302" y="35744"/>
                  </a:lnTo>
                  <a:lnTo>
                    <a:pt x="46742" y="36184"/>
                  </a:lnTo>
                  <a:lnTo>
                    <a:pt x="46742" y="36661"/>
                  </a:lnTo>
                  <a:lnTo>
                    <a:pt x="47219" y="37101"/>
                  </a:lnTo>
                  <a:lnTo>
                    <a:pt x="48135" y="37101"/>
                  </a:lnTo>
                  <a:lnTo>
                    <a:pt x="48575" y="36661"/>
                  </a:lnTo>
                  <a:lnTo>
                    <a:pt x="48575" y="35744"/>
                  </a:lnTo>
                  <a:lnTo>
                    <a:pt x="48575" y="34828"/>
                  </a:lnTo>
                  <a:lnTo>
                    <a:pt x="48575" y="34351"/>
                  </a:lnTo>
                  <a:lnTo>
                    <a:pt x="47219" y="33911"/>
                  </a:lnTo>
                  <a:lnTo>
                    <a:pt x="46742" y="32995"/>
                  </a:lnTo>
                  <a:lnTo>
                    <a:pt x="46302" y="32518"/>
                  </a:lnTo>
                  <a:lnTo>
                    <a:pt x="45386" y="32078"/>
                  </a:lnTo>
                  <a:lnTo>
                    <a:pt x="44469" y="32078"/>
                  </a:lnTo>
                  <a:lnTo>
                    <a:pt x="43993" y="31602"/>
                  </a:lnTo>
                  <a:lnTo>
                    <a:pt x="43553" y="31162"/>
                  </a:lnTo>
                  <a:lnTo>
                    <a:pt x="41720" y="30685"/>
                  </a:lnTo>
                  <a:lnTo>
                    <a:pt x="41243" y="30245"/>
                  </a:lnTo>
                  <a:lnTo>
                    <a:pt x="40803" y="29769"/>
                  </a:lnTo>
                  <a:lnTo>
                    <a:pt x="39410" y="29769"/>
                  </a:lnTo>
                  <a:lnTo>
                    <a:pt x="38970" y="29329"/>
                  </a:lnTo>
                  <a:lnTo>
                    <a:pt x="37137" y="29329"/>
                  </a:lnTo>
                  <a:lnTo>
                    <a:pt x="37577" y="28412"/>
                  </a:lnTo>
                  <a:lnTo>
                    <a:pt x="38054" y="28412"/>
                  </a:lnTo>
                  <a:lnTo>
                    <a:pt x="38494" y="27936"/>
                  </a:lnTo>
                  <a:lnTo>
                    <a:pt x="38494" y="27019"/>
                  </a:lnTo>
                  <a:lnTo>
                    <a:pt x="37137" y="26579"/>
                  </a:lnTo>
                  <a:lnTo>
                    <a:pt x="36661" y="26579"/>
                  </a:lnTo>
                  <a:lnTo>
                    <a:pt x="35304" y="27019"/>
                  </a:lnTo>
                  <a:lnTo>
                    <a:pt x="33911" y="27019"/>
                  </a:lnTo>
                  <a:lnTo>
                    <a:pt x="32995" y="26579"/>
                  </a:lnTo>
                  <a:lnTo>
                    <a:pt x="32555" y="25663"/>
                  </a:lnTo>
                  <a:lnTo>
                    <a:pt x="32078" y="25186"/>
                  </a:lnTo>
                  <a:lnTo>
                    <a:pt x="31162" y="24270"/>
                  </a:lnTo>
                  <a:lnTo>
                    <a:pt x="30245" y="23353"/>
                  </a:lnTo>
                  <a:lnTo>
                    <a:pt x="29328" y="22437"/>
                  </a:lnTo>
                  <a:lnTo>
                    <a:pt x="29328" y="21080"/>
                  </a:lnTo>
                  <a:lnTo>
                    <a:pt x="29805" y="20604"/>
                  </a:lnTo>
                  <a:lnTo>
                    <a:pt x="29328" y="19687"/>
                  </a:lnTo>
                  <a:lnTo>
                    <a:pt x="28412" y="18771"/>
                  </a:lnTo>
                  <a:lnTo>
                    <a:pt x="28412" y="18331"/>
                  </a:lnTo>
                  <a:lnTo>
                    <a:pt x="27972" y="17854"/>
                  </a:lnTo>
                  <a:lnTo>
                    <a:pt x="27972" y="16938"/>
                  </a:lnTo>
                  <a:lnTo>
                    <a:pt x="27495" y="16938"/>
                  </a:lnTo>
                  <a:lnTo>
                    <a:pt x="26579" y="16498"/>
                  </a:lnTo>
                  <a:lnTo>
                    <a:pt x="25223" y="16021"/>
                  </a:lnTo>
                  <a:lnTo>
                    <a:pt x="24746" y="16021"/>
                  </a:lnTo>
                  <a:lnTo>
                    <a:pt x="23829" y="15581"/>
                  </a:lnTo>
                  <a:lnTo>
                    <a:pt x="23829" y="15105"/>
                  </a:lnTo>
                  <a:lnTo>
                    <a:pt x="23390" y="14665"/>
                  </a:lnTo>
                  <a:lnTo>
                    <a:pt x="23390" y="14188"/>
                  </a:lnTo>
                  <a:lnTo>
                    <a:pt x="22913" y="13272"/>
                  </a:lnTo>
                  <a:lnTo>
                    <a:pt x="23390" y="12832"/>
                  </a:lnTo>
                  <a:lnTo>
                    <a:pt x="23390" y="12355"/>
                  </a:lnTo>
                  <a:lnTo>
                    <a:pt x="23390" y="11915"/>
                  </a:lnTo>
                  <a:lnTo>
                    <a:pt x="23390" y="11439"/>
                  </a:lnTo>
                  <a:lnTo>
                    <a:pt x="24306" y="10999"/>
                  </a:lnTo>
                  <a:lnTo>
                    <a:pt x="23829" y="10522"/>
                  </a:lnTo>
                  <a:lnTo>
                    <a:pt x="23390" y="10522"/>
                  </a:lnTo>
                  <a:lnTo>
                    <a:pt x="22913" y="10082"/>
                  </a:lnTo>
                  <a:lnTo>
                    <a:pt x="22913" y="9606"/>
                  </a:lnTo>
                  <a:lnTo>
                    <a:pt x="22473" y="9606"/>
                  </a:lnTo>
                  <a:lnTo>
                    <a:pt x="22913" y="8689"/>
                  </a:lnTo>
                  <a:lnTo>
                    <a:pt x="23390" y="8689"/>
                  </a:lnTo>
                  <a:lnTo>
                    <a:pt x="23390" y="7773"/>
                  </a:lnTo>
                  <a:lnTo>
                    <a:pt x="25662" y="7773"/>
                  </a:lnTo>
                  <a:lnTo>
                    <a:pt x="26139" y="7333"/>
                  </a:lnTo>
                  <a:lnTo>
                    <a:pt x="26579" y="7333"/>
                  </a:lnTo>
                  <a:lnTo>
                    <a:pt x="26579" y="6856"/>
                  </a:lnTo>
                  <a:lnTo>
                    <a:pt x="27495" y="6856"/>
                  </a:lnTo>
                  <a:lnTo>
                    <a:pt x="27972" y="7333"/>
                  </a:lnTo>
                  <a:lnTo>
                    <a:pt x="28412" y="7773"/>
                  </a:lnTo>
                  <a:lnTo>
                    <a:pt x="28412" y="6416"/>
                  </a:lnTo>
                  <a:lnTo>
                    <a:pt x="28889" y="6416"/>
                  </a:lnTo>
                  <a:lnTo>
                    <a:pt x="28889" y="5500"/>
                  </a:lnTo>
                  <a:lnTo>
                    <a:pt x="27972" y="5023"/>
                  </a:lnTo>
                  <a:lnTo>
                    <a:pt x="28412" y="4583"/>
                  </a:lnTo>
                  <a:lnTo>
                    <a:pt x="28889" y="4583"/>
                  </a:lnTo>
                  <a:lnTo>
                    <a:pt x="28889" y="4107"/>
                  </a:lnTo>
                  <a:lnTo>
                    <a:pt x="28412" y="3667"/>
                  </a:lnTo>
                  <a:lnTo>
                    <a:pt x="28412" y="3190"/>
                  </a:lnTo>
                  <a:lnTo>
                    <a:pt x="28412" y="2750"/>
                  </a:lnTo>
                  <a:lnTo>
                    <a:pt x="27972" y="2750"/>
                  </a:lnTo>
                  <a:lnTo>
                    <a:pt x="27495" y="2274"/>
                  </a:lnTo>
                  <a:lnTo>
                    <a:pt x="24746" y="2274"/>
                  </a:lnTo>
                  <a:lnTo>
                    <a:pt x="24306" y="1834"/>
                  </a:lnTo>
                  <a:lnTo>
                    <a:pt x="23829" y="1357"/>
                  </a:lnTo>
                  <a:lnTo>
                    <a:pt x="23829" y="917"/>
                  </a:lnTo>
                  <a:lnTo>
                    <a:pt x="23390" y="441"/>
                  </a:lnTo>
                  <a:lnTo>
                    <a:pt x="22913" y="1"/>
                  </a:lnTo>
                  <a:lnTo>
                    <a:pt x="21996" y="1"/>
                  </a:lnTo>
                  <a:lnTo>
                    <a:pt x="21557" y="441"/>
                  </a:lnTo>
                  <a:lnTo>
                    <a:pt x="20640" y="441"/>
                  </a:lnTo>
                  <a:lnTo>
                    <a:pt x="19724" y="1"/>
                  </a:lnTo>
                  <a:lnTo>
                    <a:pt x="19247" y="1"/>
                  </a:lnTo>
                  <a:lnTo>
                    <a:pt x="19247" y="441"/>
                  </a:lnTo>
                  <a:lnTo>
                    <a:pt x="18330" y="917"/>
                  </a:lnTo>
                  <a:lnTo>
                    <a:pt x="17414" y="917"/>
                  </a:lnTo>
                  <a:lnTo>
                    <a:pt x="17414" y="441"/>
                  </a:lnTo>
                  <a:lnTo>
                    <a:pt x="1741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9" name="Google Shape;1029;p39"/>
            <p:cNvSpPr/>
            <p:nvPr/>
          </p:nvSpPr>
          <p:spPr>
            <a:xfrm>
              <a:off x="5433205" y="3621481"/>
              <a:ext cx="279946" cy="147343"/>
            </a:xfrm>
            <a:custGeom>
              <a:avLst/>
              <a:gdLst/>
              <a:ahLst/>
              <a:cxnLst/>
              <a:rect l="l" t="t" r="r" b="b"/>
              <a:pathLst>
                <a:path w="17415" h="9166" extrusionOk="0">
                  <a:moveTo>
                    <a:pt x="6416" y="0"/>
                  </a:moveTo>
                  <a:lnTo>
                    <a:pt x="5976" y="917"/>
                  </a:lnTo>
                  <a:lnTo>
                    <a:pt x="5976" y="1393"/>
                  </a:lnTo>
                  <a:lnTo>
                    <a:pt x="5060" y="917"/>
                  </a:lnTo>
                  <a:lnTo>
                    <a:pt x="4583" y="477"/>
                  </a:lnTo>
                  <a:lnTo>
                    <a:pt x="4143" y="917"/>
                  </a:lnTo>
                  <a:lnTo>
                    <a:pt x="4143" y="1393"/>
                  </a:lnTo>
                  <a:lnTo>
                    <a:pt x="3667" y="2310"/>
                  </a:lnTo>
                  <a:lnTo>
                    <a:pt x="2750" y="2750"/>
                  </a:lnTo>
                  <a:lnTo>
                    <a:pt x="1834" y="2750"/>
                  </a:lnTo>
                  <a:lnTo>
                    <a:pt x="1394" y="3666"/>
                  </a:lnTo>
                  <a:lnTo>
                    <a:pt x="1394" y="4143"/>
                  </a:lnTo>
                  <a:lnTo>
                    <a:pt x="477" y="5059"/>
                  </a:lnTo>
                  <a:lnTo>
                    <a:pt x="1" y="5976"/>
                  </a:lnTo>
                  <a:lnTo>
                    <a:pt x="917" y="6892"/>
                  </a:lnTo>
                  <a:lnTo>
                    <a:pt x="1834" y="6416"/>
                  </a:lnTo>
                  <a:lnTo>
                    <a:pt x="2310" y="5499"/>
                  </a:lnTo>
                  <a:lnTo>
                    <a:pt x="2750" y="5499"/>
                  </a:lnTo>
                  <a:lnTo>
                    <a:pt x="2750" y="5059"/>
                  </a:lnTo>
                  <a:lnTo>
                    <a:pt x="3227" y="4583"/>
                  </a:lnTo>
                  <a:lnTo>
                    <a:pt x="3667" y="5499"/>
                  </a:lnTo>
                  <a:lnTo>
                    <a:pt x="3667" y="6416"/>
                  </a:lnTo>
                  <a:lnTo>
                    <a:pt x="2750" y="6416"/>
                  </a:lnTo>
                  <a:lnTo>
                    <a:pt x="2750" y="6892"/>
                  </a:lnTo>
                  <a:lnTo>
                    <a:pt x="3227" y="7332"/>
                  </a:lnTo>
                  <a:lnTo>
                    <a:pt x="2750" y="7332"/>
                  </a:lnTo>
                  <a:lnTo>
                    <a:pt x="2750" y="7809"/>
                  </a:lnTo>
                  <a:lnTo>
                    <a:pt x="3227" y="8249"/>
                  </a:lnTo>
                  <a:lnTo>
                    <a:pt x="3667" y="8725"/>
                  </a:lnTo>
                  <a:lnTo>
                    <a:pt x="5976" y="8249"/>
                  </a:lnTo>
                  <a:lnTo>
                    <a:pt x="6416" y="8725"/>
                  </a:lnTo>
                  <a:lnTo>
                    <a:pt x="7333" y="8249"/>
                  </a:lnTo>
                  <a:lnTo>
                    <a:pt x="7809" y="8249"/>
                  </a:lnTo>
                  <a:lnTo>
                    <a:pt x="8249" y="7332"/>
                  </a:lnTo>
                  <a:lnTo>
                    <a:pt x="8249" y="6892"/>
                  </a:lnTo>
                  <a:lnTo>
                    <a:pt x="8726" y="6416"/>
                  </a:lnTo>
                  <a:lnTo>
                    <a:pt x="9166" y="6416"/>
                  </a:lnTo>
                  <a:lnTo>
                    <a:pt x="9642" y="6892"/>
                  </a:lnTo>
                  <a:lnTo>
                    <a:pt x="9642" y="7332"/>
                  </a:lnTo>
                  <a:lnTo>
                    <a:pt x="9642" y="7809"/>
                  </a:lnTo>
                  <a:lnTo>
                    <a:pt x="10082" y="8249"/>
                  </a:lnTo>
                  <a:lnTo>
                    <a:pt x="10559" y="8725"/>
                  </a:lnTo>
                  <a:lnTo>
                    <a:pt x="11475" y="9165"/>
                  </a:lnTo>
                  <a:lnTo>
                    <a:pt x="10999" y="8725"/>
                  </a:lnTo>
                  <a:lnTo>
                    <a:pt x="11915" y="8249"/>
                  </a:lnTo>
                  <a:lnTo>
                    <a:pt x="12392" y="7809"/>
                  </a:lnTo>
                  <a:lnTo>
                    <a:pt x="12832" y="7332"/>
                  </a:lnTo>
                  <a:lnTo>
                    <a:pt x="12832" y="6416"/>
                  </a:lnTo>
                  <a:lnTo>
                    <a:pt x="12392" y="5976"/>
                  </a:lnTo>
                  <a:lnTo>
                    <a:pt x="13308" y="5976"/>
                  </a:lnTo>
                  <a:lnTo>
                    <a:pt x="13308" y="6416"/>
                  </a:lnTo>
                  <a:lnTo>
                    <a:pt x="13748" y="6416"/>
                  </a:lnTo>
                  <a:lnTo>
                    <a:pt x="13748" y="6892"/>
                  </a:lnTo>
                  <a:lnTo>
                    <a:pt x="15142" y="6892"/>
                  </a:lnTo>
                  <a:lnTo>
                    <a:pt x="15581" y="7332"/>
                  </a:lnTo>
                  <a:lnTo>
                    <a:pt x="16058" y="6892"/>
                  </a:lnTo>
                  <a:lnTo>
                    <a:pt x="15581" y="6416"/>
                  </a:lnTo>
                  <a:lnTo>
                    <a:pt x="16058" y="5976"/>
                  </a:lnTo>
                  <a:lnTo>
                    <a:pt x="16498" y="5499"/>
                  </a:lnTo>
                  <a:lnTo>
                    <a:pt x="16975" y="5976"/>
                  </a:lnTo>
                  <a:lnTo>
                    <a:pt x="17414" y="5976"/>
                  </a:lnTo>
                  <a:lnTo>
                    <a:pt x="17414" y="5499"/>
                  </a:lnTo>
                  <a:lnTo>
                    <a:pt x="17414" y="4583"/>
                  </a:lnTo>
                  <a:lnTo>
                    <a:pt x="17414" y="4143"/>
                  </a:lnTo>
                  <a:lnTo>
                    <a:pt x="16058" y="4583"/>
                  </a:lnTo>
                  <a:lnTo>
                    <a:pt x="15581" y="4143"/>
                  </a:lnTo>
                  <a:lnTo>
                    <a:pt x="15142" y="3666"/>
                  </a:lnTo>
                  <a:lnTo>
                    <a:pt x="14225" y="3666"/>
                  </a:lnTo>
                  <a:lnTo>
                    <a:pt x="13748" y="3226"/>
                  </a:lnTo>
                  <a:lnTo>
                    <a:pt x="13748" y="2310"/>
                  </a:lnTo>
                  <a:lnTo>
                    <a:pt x="14225" y="1833"/>
                  </a:lnTo>
                  <a:lnTo>
                    <a:pt x="14225" y="1393"/>
                  </a:lnTo>
                  <a:lnTo>
                    <a:pt x="13308" y="1393"/>
                  </a:lnTo>
                  <a:lnTo>
                    <a:pt x="13308" y="917"/>
                  </a:lnTo>
                  <a:lnTo>
                    <a:pt x="12392" y="917"/>
                  </a:lnTo>
                  <a:lnTo>
                    <a:pt x="12392" y="477"/>
                  </a:lnTo>
                  <a:lnTo>
                    <a:pt x="8249" y="477"/>
                  </a:lnTo>
                  <a:lnTo>
                    <a:pt x="7333" y="0"/>
                  </a:lnTo>
                  <a:lnTo>
                    <a:pt x="7333" y="477"/>
                  </a:lnTo>
                  <a:lnTo>
                    <a:pt x="6893" y="0"/>
                  </a:lnTo>
                  <a:lnTo>
                    <a:pt x="6893" y="477"/>
                  </a:lnTo>
                  <a:lnTo>
                    <a:pt x="641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0" name="Google Shape;1030;p39"/>
            <p:cNvSpPr/>
            <p:nvPr/>
          </p:nvSpPr>
          <p:spPr>
            <a:xfrm>
              <a:off x="5654204" y="3526011"/>
              <a:ext cx="456739" cy="213347"/>
            </a:xfrm>
            <a:custGeom>
              <a:avLst/>
              <a:gdLst/>
              <a:ahLst/>
              <a:cxnLst/>
              <a:rect l="l" t="t" r="r" b="b"/>
              <a:pathLst>
                <a:path w="28413" h="13272" extrusionOk="0">
                  <a:moveTo>
                    <a:pt x="477" y="7772"/>
                  </a:moveTo>
                  <a:lnTo>
                    <a:pt x="0" y="8249"/>
                  </a:lnTo>
                  <a:lnTo>
                    <a:pt x="477" y="8249"/>
                  </a:lnTo>
                  <a:lnTo>
                    <a:pt x="477" y="7772"/>
                  </a:lnTo>
                  <a:close/>
                  <a:moveTo>
                    <a:pt x="20640" y="0"/>
                  </a:moveTo>
                  <a:lnTo>
                    <a:pt x="20640" y="440"/>
                  </a:lnTo>
                  <a:lnTo>
                    <a:pt x="20640" y="917"/>
                  </a:lnTo>
                  <a:lnTo>
                    <a:pt x="20640" y="1356"/>
                  </a:lnTo>
                  <a:lnTo>
                    <a:pt x="20164" y="1833"/>
                  </a:lnTo>
                  <a:lnTo>
                    <a:pt x="17891" y="1833"/>
                  </a:lnTo>
                  <a:lnTo>
                    <a:pt x="17414" y="1356"/>
                  </a:lnTo>
                  <a:lnTo>
                    <a:pt x="16974" y="1356"/>
                  </a:lnTo>
                  <a:lnTo>
                    <a:pt x="16974" y="1833"/>
                  </a:lnTo>
                  <a:lnTo>
                    <a:pt x="16058" y="1833"/>
                  </a:lnTo>
                  <a:lnTo>
                    <a:pt x="15581" y="2273"/>
                  </a:lnTo>
                  <a:lnTo>
                    <a:pt x="15581" y="2750"/>
                  </a:lnTo>
                  <a:lnTo>
                    <a:pt x="15141" y="3189"/>
                  </a:lnTo>
                  <a:lnTo>
                    <a:pt x="14664" y="3666"/>
                  </a:lnTo>
                  <a:lnTo>
                    <a:pt x="13308" y="3666"/>
                  </a:lnTo>
                  <a:lnTo>
                    <a:pt x="13308" y="4583"/>
                  </a:lnTo>
                  <a:lnTo>
                    <a:pt x="13308" y="5022"/>
                  </a:lnTo>
                  <a:lnTo>
                    <a:pt x="13748" y="5499"/>
                  </a:lnTo>
                  <a:lnTo>
                    <a:pt x="13748" y="5939"/>
                  </a:lnTo>
                  <a:lnTo>
                    <a:pt x="13748" y="6416"/>
                  </a:lnTo>
                  <a:lnTo>
                    <a:pt x="14225" y="6856"/>
                  </a:lnTo>
                  <a:lnTo>
                    <a:pt x="14225" y="7332"/>
                  </a:lnTo>
                  <a:lnTo>
                    <a:pt x="14225" y="8249"/>
                  </a:lnTo>
                  <a:lnTo>
                    <a:pt x="13748" y="8249"/>
                  </a:lnTo>
                  <a:lnTo>
                    <a:pt x="14225" y="8689"/>
                  </a:lnTo>
                  <a:lnTo>
                    <a:pt x="13748" y="8689"/>
                  </a:lnTo>
                  <a:lnTo>
                    <a:pt x="13748" y="8249"/>
                  </a:lnTo>
                  <a:lnTo>
                    <a:pt x="13308" y="8249"/>
                  </a:lnTo>
                  <a:lnTo>
                    <a:pt x="13308" y="7332"/>
                  </a:lnTo>
                  <a:lnTo>
                    <a:pt x="12392" y="6856"/>
                  </a:lnTo>
                  <a:lnTo>
                    <a:pt x="11915" y="6856"/>
                  </a:lnTo>
                  <a:lnTo>
                    <a:pt x="11915" y="7332"/>
                  </a:lnTo>
                  <a:lnTo>
                    <a:pt x="11475" y="6856"/>
                  </a:lnTo>
                  <a:lnTo>
                    <a:pt x="9642" y="6856"/>
                  </a:lnTo>
                  <a:lnTo>
                    <a:pt x="9165" y="7332"/>
                  </a:lnTo>
                  <a:lnTo>
                    <a:pt x="7809" y="7332"/>
                  </a:lnTo>
                  <a:lnTo>
                    <a:pt x="7332" y="6856"/>
                  </a:lnTo>
                  <a:lnTo>
                    <a:pt x="6893" y="7772"/>
                  </a:lnTo>
                  <a:lnTo>
                    <a:pt x="5976" y="7772"/>
                  </a:lnTo>
                  <a:lnTo>
                    <a:pt x="5976" y="7332"/>
                  </a:lnTo>
                  <a:lnTo>
                    <a:pt x="5060" y="6856"/>
                  </a:lnTo>
                  <a:lnTo>
                    <a:pt x="4583" y="7772"/>
                  </a:lnTo>
                  <a:lnTo>
                    <a:pt x="4143" y="7772"/>
                  </a:lnTo>
                  <a:lnTo>
                    <a:pt x="3666" y="8249"/>
                  </a:lnTo>
                  <a:lnTo>
                    <a:pt x="3227" y="8249"/>
                  </a:lnTo>
                  <a:lnTo>
                    <a:pt x="3227" y="7772"/>
                  </a:lnTo>
                  <a:lnTo>
                    <a:pt x="2310" y="7772"/>
                  </a:lnTo>
                  <a:lnTo>
                    <a:pt x="1833" y="7332"/>
                  </a:lnTo>
                  <a:lnTo>
                    <a:pt x="1394" y="6856"/>
                  </a:lnTo>
                  <a:lnTo>
                    <a:pt x="917" y="6856"/>
                  </a:lnTo>
                  <a:lnTo>
                    <a:pt x="477" y="7772"/>
                  </a:lnTo>
                  <a:lnTo>
                    <a:pt x="1394" y="8249"/>
                  </a:lnTo>
                  <a:lnTo>
                    <a:pt x="1394" y="9165"/>
                  </a:lnTo>
                  <a:lnTo>
                    <a:pt x="1394" y="9605"/>
                  </a:lnTo>
                  <a:lnTo>
                    <a:pt x="2310" y="10082"/>
                  </a:lnTo>
                  <a:lnTo>
                    <a:pt x="4583" y="10082"/>
                  </a:lnTo>
                  <a:lnTo>
                    <a:pt x="4583" y="10522"/>
                  </a:lnTo>
                  <a:lnTo>
                    <a:pt x="4583" y="10998"/>
                  </a:lnTo>
                  <a:lnTo>
                    <a:pt x="5499" y="10998"/>
                  </a:lnTo>
                  <a:lnTo>
                    <a:pt x="6416" y="10522"/>
                  </a:lnTo>
                  <a:lnTo>
                    <a:pt x="6416" y="10082"/>
                  </a:lnTo>
                  <a:lnTo>
                    <a:pt x="6893" y="10082"/>
                  </a:lnTo>
                  <a:lnTo>
                    <a:pt x="7809" y="10522"/>
                  </a:lnTo>
                  <a:lnTo>
                    <a:pt x="8726" y="10522"/>
                  </a:lnTo>
                  <a:lnTo>
                    <a:pt x="9165" y="10082"/>
                  </a:lnTo>
                  <a:lnTo>
                    <a:pt x="10082" y="10082"/>
                  </a:lnTo>
                  <a:lnTo>
                    <a:pt x="10559" y="10522"/>
                  </a:lnTo>
                  <a:lnTo>
                    <a:pt x="10998" y="10998"/>
                  </a:lnTo>
                  <a:lnTo>
                    <a:pt x="10998" y="11438"/>
                  </a:lnTo>
                  <a:lnTo>
                    <a:pt x="11475" y="11915"/>
                  </a:lnTo>
                  <a:lnTo>
                    <a:pt x="11915" y="12355"/>
                  </a:lnTo>
                  <a:lnTo>
                    <a:pt x="14664" y="12355"/>
                  </a:lnTo>
                  <a:lnTo>
                    <a:pt x="15141" y="12831"/>
                  </a:lnTo>
                  <a:lnTo>
                    <a:pt x="15581" y="12831"/>
                  </a:lnTo>
                  <a:lnTo>
                    <a:pt x="16497" y="12355"/>
                  </a:lnTo>
                  <a:lnTo>
                    <a:pt x="16974" y="12355"/>
                  </a:lnTo>
                  <a:lnTo>
                    <a:pt x="17414" y="13271"/>
                  </a:lnTo>
                  <a:lnTo>
                    <a:pt x="18331" y="13271"/>
                  </a:lnTo>
                  <a:lnTo>
                    <a:pt x="18807" y="12831"/>
                  </a:lnTo>
                  <a:lnTo>
                    <a:pt x="19247" y="13271"/>
                  </a:lnTo>
                  <a:lnTo>
                    <a:pt x="19247" y="12831"/>
                  </a:lnTo>
                  <a:lnTo>
                    <a:pt x="20640" y="12831"/>
                  </a:lnTo>
                  <a:lnTo>
                    <a:pt x="21080" y="11915"/>
                  </a:lnTo>
                  <a:lnTo>
                    <a:pt x="23390" y="11915"/>
                  </a:lnTo>
                  <a:lnTo>
                    <a:pt x="23830" y="11438"/>
                  </a:lnTo>
                  <a:lnTo>
                    <a:pt x="24746" y="11438"/>
                  </a:lnTo>
                  <a:lnTo>
                    <a:pt x="25663" y="10998"/>
                  </a:lnTo>
                  <a:lnTo>
                    <a:pt x="25663" y="10082"/>
                  </a:lnTo>
                  <a:lnTo>
                    <a:pt x="26139" y="10082"/>
                  </a:lnTo>
                  <a:lnTo>
                    <a:pt x="26579" y="9165"/>
                  </a:lnTo>
                  <a:lnTo>
                    <a:pt x="26579" y="8249"/>
                  </a:lnTo>
                  <a:lnTo>
                    <a:pt x="27056" y="8249"/>
                  </a:lnTo>
                  <a:lnTo>
                    <a:pt x="27056" y="7772"/>
                  </a:lnTo>
                  <a:lnTo>
                    <a:pt x="27056" y="7332"/>
                  </a:lnTo>
                  <a:lnTo>
                    <a:pt x="26579" y="6856"/>
                  </a:lnTo>
                  <a:lnTo>
                    <a:pt x="26579" y="5939"/>
                  </a:lnTo>
                  <a:lnTo>
                    <a:pt x="27496" y="5939"/>
                  </a:lnTo>
                  <a:lnTo>
                    <a:pt x="27496" y="6416"/>
                  </a:lnTo>
                  <a:lnTo>
                    <a:pt x="27972" y="6416"/>
                  </a:lnTo>
                  <a:lnTo>
                    <a:pt x="27972" y="5939"/>
                  </a:lnTo>
                  <a:lnTo>
                    <a:pt x="28412" y="5499"/>
                  </a:lnTo>
                  <a:lnTo>
                    <a:pt x="27972" y="4583"/>
                  </a:lnTo>
                  <a:lnTo>
                    <a:pt x="27972" y="4106"/>
                  </a:lnTo>
                  <a:lnTo>
                    <a:pt x="27496" y="3666"/>
                  </a:lnTo>
                  <a:lnTo>
                    <a:pt x="27972" y="3666"/>
                  </a:lnTo>
                  <a:lnTo>
                    <a:pt x="28412" y="3189"/>
                  </a:lnTo>
                  <a:lnTo>
                    <a:pt x="27496" y="2750"/>
                  </a:lnTo>
                  <a:lnTo>
                    <a:pt x="27972" y="2273"/>
                  </a:lnTo>
                  <a:lnTo>
                    <a:pt x="27496" y="1833"/>
                  </a:lnTo>
                  <a:lnTo>
                    <a:pt x="26579" y="1833"/>
                  </a:lnTo>
                  <a:lnTo>
                    <a:pt x="25663" y="1356"/>
                  </a:lnTo>
                  <a:lnTo>
                    <a:pt x="25223" y="1356"/>
                  </a:lnTo>
                  <a:lnTo>
                    <a:pt x="25223" y="917"/>
                  </a:lnTo>
                  <a:lnTo>
                    <a:pt x="24746" y="440"/>
                  </a:lnTo>
                  <a:lnTo>
                    <a:pt x="23390" y="440"/>
                  </a:lnTo>
                  <a:lnTo>
                    <a:pt x="2291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1" name="Google Shape;1031;p39"/>
            <p:cNvSpPr/>
            <p:nvPr/>
          </p:nvSpPr>
          <p:spPr>
            <a:xfrm>
              <a:off x="5654204" y="3658598"/>
              <a:ext cx="16" cy="14757"/>
            </a:xfrm>
            <a:custGeom>
              <a:avLst/>
              <a:gdLst/>
              <a:ahLst/>
              <a:cxnLst/>
              <a:rect l="l" t="t" r="r" b="b"/>
              <a:pathLst>
                <a:path w="1" h="918" extrusionOk="0">
                  <a:moveTo>
                    <a:pt x="0" y="917"/>
                  </a:move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2" name="Google Shape;1032;p39"/>
            <p:cNvSpPr/>
            <p:nvPr/>
          </p:nvSpPr>
          <p:spPr>
            <a:xfrm>
              <a:off x="5477411" y="3002690"/>
              <a:ext cx="508597" cy="662997"/>
            </a:xfrm>
            <a:custGeom>
              <a:avLst/>
              <a:gdLst/>
              <a:ahLst/>
              <a:cxnLst/>
              <a:rect l="l" t="t" r="r" b="b"/>
              <a:pathLst>
                <a:path w="31639" h="41244" extrusionOk="0">
                  <a:moveTo>
                    <a:pt x="12392" y="1"/>
                  </a:moveTo>
                  <a:lnTo>
                    <a:pt x="12392" y="917"/>
                  </a:lnTo>
                  <a:lnTo>
                    <a:pt x="12392" y="1834"/>
                  </a:lnTo>
                  <a:lnTo>
                    <a:pt x="12831" y="1834"/>
                  </a:lnTo>
                  <a:lnTo>
                    <a:pt x="12831" y="2750"/>
                  </a:lnTo>
                  <a:lnTo>
                    <a:pt x="11915" y="3227"/>
                  </a:lnTo>
                  <a:lnTo>
                    <a:pt x="11475" y="3227"/>
                  </a:lnTo>
                  <a:lnTo>
                    <a:pt x="11475" y="3667"/>
                  </a:lnTo>
                  <a:lnTo>
                    <a:pt x="11915" y="3667"/>
                  </a:lnTo>
                  <a:lnTo>
                    <a:pt x="11915" y="4143"/>
                  </a:lnTo>
                  <a:lnTo>
                    <a:pt x="11915" y="4583"/>
                  </a:lnTo>
                  <a:lnTo>
                    <a:pt x="12831" y="5060"/>
                  </a:lnTo>
                  <a:lnTo>
                    <a:pt x="12392" y="5500"/>
                  </a:lnTo>
                  <a:lnTo>
                    <a:pt x="13308" y="5976"/>
                  </a:lnTo>
                  <a:lnTo>
                    <a:pt x="14225" y="6416"/>
                  </a:lnTo>
                  <a:lnTo>
                    <a:pt x="14225" y="7333"/>
                  </a:lnTo>
                  <a:lnTo>
                    <a:pt x="13748" y="6416"/>
                  </a:lnTo>
                  <a:lnTo>
                    <a:pt x="13308" y="5976"/>
                  </a:lnTo>
                  <a:lnTo>
                    <a:pt x="10998" y="5976"/>
                  </a:lnTo>
                  <a:lnTo>
                    <a:pt x="10998" y="6416"/>
                  </a:lnTo>
                  <a:lnTo>
                    <a:pt x="11475" y="7809"/>
                  </a:lnTo>
                  <a:lnTo>
                    <a:pt x="11475" y="8249"/>
                  </a:lnTo>
                  <a:lnTo>
                    <a:pt x="10998" y="8726"/>
                  </a:lnTo>
                  <a:lnTo>
                    <a:pt x="10998" y="9166"/>
                  </a:lnTo>
                  <a:lnTo>
                    <a:pt x="10082" y="8249"/>
                  </a:lnTo>
                  <a:lnTo>
                    <a:pt x="10082" y="7809"/>
                  </a:lnTo>
                  <a:lnTo>
                    <a:pt x="10082" y="7333"/>
                  </a:lnTo>
                  <a:lnTo>
                    <a:pt x="9642" y="7333"/>
                  </a:lnTo>
                  <a:lnTo>
                    <a:pt x="9642" y="7809"/>
                  </a:lnTo>
                  <a:lnTo>
                    <a:pt x="9165" y="7809"/>
                  </a:lnTo>
                  <a:lnTo>
                    <a:pt x="9165" y="7333"/>
                  </a:lnTo>
                  <a:lnTo>
                    <a:pt x="9642" y="6893"/>
                  </a:lnTo>
                  <a:lnTo>
                    <a:pt x="8725" y="6416"/>
                  </a:lnTo>
                  <a:lnTo>
                    <a:pt x="6416" y="6416"/>
                  </a:lnTo>
                  <a:lnTo>
                    <a:pt x="6416" y="6893"/>
                  </a:lnTo>
                  <a:lnTo>
                    <a:pt x="5976" y="7333"/>
                  </a:lnTo>
                  <a:lnTo>
                    <a:pt x="5976" y="7809"/>
                  </a:lnTo>
                  <a:lnTo>
                    <a:pt x="6416" y="7809"/>
                  </a:lnTo>
                  <a:lnTo>
                    <a:pt x="6416" y="8249"/>
                  </a:lnTo>
                  <a:lnTo>
                    <a:pt x="6892" y="8726"/>
                  </a:lnTo>
                  <a:lnTo>
                    <a:pt x="6892" y="9166"/>
                  </a:lnTo>
                  <a:lnTo>
                    <a:pt x="6416" y="9642"/>
                  </a:lnTo>
                  <a:lnTo>
                    <a:pt x="6416" y="10082"/>
                  </a:lnTo>
                  <a:lnTo>
                    <a:pt x="6416" y="10559"/>
                  </a:lnTo>
                  <a:lnTo>
                    <a:pt x="6416" y="10999"/>
                  </a:lnTo>
                  <a:lnTo>
                    <a:pt x="5976" y="10999"/>
                  </a:lnTo>
                  <a:lnTo>
                    <a:pt x="5976" y="11475"/>
                  </a:lnTo>
                  <a:lnTo>
                    <a:pt x="5976" y="12392"/>
                  </a:lnTo>
                  <a:lnTo>
                    <a:pt x="5976" y="12832"/>
                  </a:lnTo>
                  <a:lnTo>
                    <a:pt x="5499" y="13308"/>
                  </a:lnTo>
                  <a:lnTo>
                    <a:pt x="6416" y="13748"/>
                  </a:lnTo>
                  <a:lnTo>
                    <a:pt x="6416" y="14225"/>
                  </a:lnTo>
                  <a:lnTo>
                    <a:pt x="5976" y="16058"/>
                  </a:lnTo>
                  <a:lnTo>
                    <a:pt x="3666" y="16058"/>
                  </a:lnTo>
                  <a:lnTo>
                    <a:pt x="3226" y="15581"/>
                  </a:lnTo>
                  <a:lnTo>
                    <a:pt x="1833" y="16058"/>
                  </a:lnTo>
                  <a:lnTo>
                    <a:pt x="917" y="16974"/>
                  </a:lnTo>
                  <a:lnTo>
                    <a:pt x="917" y="17414"/>
                  </a:lnTo>
                  <a:lnTo>
                    <a:pt x="917" y="17891"/>
                  </a:lnTo>
                  <a:lnTo>
                    <a:pt x="917" y="18807"/>
                  </a:lnTo>
                  <a:lnTo>
                    <a:pt x="1393" y="19247"/>
                  </a:lnTo>
                  <a:lnTo>
                    <a:pt x="917" y="19247"/>
                  </a:lnTo>
                  <a:lnTo>
                    <a:pt x="0" y="19724"/>
                  </a:lnTo>
                  <a:lnTo>
                    <a:pt x="477" y="20164"/>
                  </a:lnTo>
                  <a:lnTo>
                    <a:pt x="477" y="20640"/>
                  </a:lnTo>
                  <a:lnTo>
                    <a:pt x="477" y="21080"/>
                  </a:lnTo>
                  <a:lnTo>
                    <a:pt x="0" y="21997"/>
                  </a:lnTo>
                  <a:lnTo>
                    <a:pt x="477" y="21997"/>
                  </a:lnTo>
                  <a:lnTo>
                    <a:pt x="477" y="22473"/>
                  </a:lnTo>
                  <a:lnTo>
                    <a:pt x="477" y="23390"/>
                  </a:lnTo>
                  <a:lnTo>
                    <a:pt x="0" y="23390"/>
                  </a:lnTo>
                  <a:lnTo>
                    <a:pt x="0" y="23830"/>
                  </a:lnTo>
                  <a:lnTo>
                    <a:pt x="0" y="24306"/>
                  </a:lnTo>
                  <a:lnTo>
                    <a:pt x="0" y="24746"/>
                  </a:lnTo>
                  <a:lnTo>
                    <a:pt x="0" y="25223"/>
                  </a:lnTo>
                  <a:lnTo>
                    <a:pt x="477" y="25663"/>
                  </a:lnTo>
                  <a:lnTo>
                    <a:pt x="1393" y="26139"/>
                  </a:lnTo>
                  <a:lnTo>
                    <a:pt x="1393" y="26579"/>
                  </a:lnTo>
                  <a:lnTo>
                    <a:pt x="1393" y="27056"/>
                  </a:lnTo>
                  <a:lnTo>
                    <a:pt x="1393" y="27496"/>
                  </a:lnTo>
                  <a:lnTo>
                    <a:pt x="1393" y="27973"/>
                  </a:lnTo>
                  <a:lnTo>
                    <a:pt x="917" y="27973"/>
                  </a:lnTo>
                  <a:lnTo>
                    <a:pt x="917" y="28412"/>
                  </a:lnTo>
                  <a:lnTo>
                    <a:pt x="1393" y="28889"/>
                  </a:lnTo>
                  <a:lnTo>
                    <a:pt x="1833" y="29806"/>
                  </a:lnTo>
                  <a:lnTo>
                    <a:pt x="2310" y="30245"/>
                  </a:lnTo>
                  <a:lnTo>
                    <a:pt x="3666" y="30722"/>
                  </a:lnTo>
                  <a:lnTo>
                    <a:pt x="4583" y="30722"/>
                  </a:lnTo>
                  <a:lnTo>
                    <a:pt x="5059" y="31162"/>
                  </a:lnTo>
                  <a:lnTo>
                    <a:pt x="5976" y="31162"/>
                  </a:lnTo>
                  <a:lnTo>
                    <a:pt x="6416" y="31639"/>
                  </a:lnTo>
                  <a:lnTo>
                    <a:pt x="5499" y="32555"/>
                  </a:lnTo>
                  <a:lnTo>
                    <a:pt x="5059" y="32995"/>
                  </a:lnTo>
                  <a:lnTo>
                    <a:pt x="4583" y="34388"/>
                  </a:lnTo>
                  <a:lnTo>
                    <a:pt x="4583" y="34828"/>
                  </a:lnTo>
                  <a:lnTo>
                    <a:pt x="4143" y="35305"/>
                  </a:lnTo>
                  <a:lnTo>
                    <a:pt x="4143" y="35744"/>
                  </a:lnTo>
                  <a:lnTo>
                    <a:pt x="4583" y="36661"/>
                  </a:lnTo>
                  <a:lnTo>
                    <a:pt x="4583" y="37138"/>
                  </a:lnTo>
                  <a:lnTo>
                    <a:pt x="4143" y="37577"/>
                  </a:lnTo>
                  <a:lnTo>
                    <a:pt x="4143" y="38054"/>
                  </a:lnTo>
                  <a:lnTo>
                    <a:pt x="4143" y="38494"/>
                  </a:lnTo>
                  <a:lnTo>
                    <a:pt x="4583" y="38971"/>
                  </a:lnTo>
                  <a:lnTo>
                    <a:pt x="4583" y="38494"/>
                  </a:lnTo>
                  <a:lnTo>
                    <a:pt x="5499" y="38971"/>
                  </a:lnTo>
                  <a:lnTo>
                    <a:pt x="9642" y="38971"/>
                  </a:lnTo>
                  <a:lnTo>
                    <a:pt x="9642" y="39411"/>
                  </a:lnTo>
                  <a:lnTo>
                    <a:pt x="10558" y="39411"/>
                  </a:lnTo>
                  <a:lnTo>
                    <a:pt x="10558" y="39887"/>
                  </a:lnTo>
                  <a:lnTo>
                    <a:pt x="11475" y="39887"/>
                  </a:lnTo>
                  <a:lnTo>
                    <a:pt x="11475" y="40327"/>
                  </a:lnTo>
                  <a:lnTo>
                    <a:pt x="11915" y="39411"/>
                  </a:lnTo>
                  <a:lnTo>
                    <a:pt x="12392" y="39411"/>
                  </a:lnTo>
                  <a:lnTo>
                    <a:pt x="12831" y="39887"/>
                  </a:lnTo>
                  <a:lnTo>
                    <a:pt x="13308" y="40327"/>
                  </a:lnTo>
                  <a:lnTo>
                    <a:pt x="14225" y="40327"/>
                  </a:lnTo>
                  <a:lnTo>
                    <a:pt x="14225" y="40804"/>
                  </a:lnTo>
                  <a:lnTo>
                    <a:pt x="14664" y="40804"/>
                  </a:lnTo>
                  <a:lnTo>
                    <a:pt x="15141" y="40327"/>
                  </a:lnTo>
                  <a:lnTo>
                    <a:pt x="15581" y="40327"/>
                  </a:lnTo>
                  <a:lnTo>
                    <a:pt x="16058" y="39411"/>
                  </a:lnTo>
                  <a:lnTo>
                    <a:pt x="16974" y="39887"/>
                  </a:lnTo>
                  <a:lnTo>
                    <a:pt x="16974" y="40327"/>
                  </a:lnTo>
                  <a:lnTo>
                    <a:pt x="17891" y="40327"/>
                  </a:lnTo>
                  <a:lnTo>
                    <a:pt x="18330" y="39411"/>
                  </a:lnTo>
                  <a:lnTo>
                    <a:pt x="18807" y="39887"/>
                  </a:lnTo>
                  <a:lnTo>
                    <a:pt x="20163" y="39887"/>
                  </a:lnTo>
                  <a:lnTo>
                    <a:pt x="20640" y="39411"/>
                  </a:lnTo>
                  <a:lnTo>
                    <a:pt x="22473" y="39411"/>
                  </a:lnTo>
                  <a:lnTo>
                    <a:pt x="22913" y="39887"/>
                  </a:lnTo>
                  <a:lnTo>
                    <a:pt x="22913" y="39411"/>
                  </a:lnTo>
                  <a:lnTo>
                    <a:pt x="23390" y="39411"/>
                  </a:lnTo>
                  <a:lnTo>
                    <a:pt x="24306" y="39887"/>
                  </a:lnTo>
                  <a:lnTo>
                    <a:pt x="24306" y="40327"/>
                  </a:lnTo>
                  <a:lnTo>
                    <a:pt x="24306" y="40804"/>
                  </a:lnTo>
                  <a:lnTo>
                    <a:pt x="25223" y="40804"/>
                  </a:lnTo>
                  <a:lnTo>
                    <a:pt x="25223" y="39887"/>
                  </a:lnTo>
                  <a:lnTo>
                    <a:pt x="25223" y="39411"/>
                  </a:lnTo>
                  <a:lnTo>
                    <a:pt x="24746" y="38971"/>
                  </a:lnTo>
                  <a:lnTo>
                    <a:pt x="24746" y="38494"/>
                  </a:lnTo>
                  <a:lnTo>
                    <a:pt x="24746" y="38054"/>
                  </a:lnTo>
                  <a:lnTo>
                    <a:pt x="24306" y="37577"/>
                  </a:lnTo>
                  <a:lnTo>
                    <a:pt x="24306" y="37138"/>
                  </a:lnTo>
                  <a:lnTo>
                    <a:pt x="24306" y="36221"/>
                  </a:lnTo>
                  <a:lnTo>
                    <a:pt x="25662" y="36221"/>
                  </a:lnTo>
                  <a:lnTo>
                    <a:pt x="26139" y="35744"/>
                  </a:lnTo>
                  <a:lnTo>
                    <a:pt x="26579" y="35305"/>
                  </a:lnTo>
                  <a:lnTo>
                    <a:pt x="26579" y="34828"/>
                  </a:lnTo>
                  <a:lnTo>
                    <a:pt x="27056" y="34388"/>
                  </a:lnTo>
                  <a:lnTo>
                    <a:pt x="27972" y="34388"/>
                  </a:lnTo>
                  <a:lnTo>
                    <a:pt x="27972" y="33911"/>
                  </a:lnTo>
                  <a:lnTo>
                    <a:pt x="27495" y="33472"/>
                  </a:lnTo>
                  <a:lnTo>
                    <a:pt x="27056" y="32995"/>
                  </a:lnTo>
                  <a:lnTo>
                    <a:pt x="26579" y="32555"/>
                  </a:lnTo>
                  <a:lnTo>
                    <a:pt x="26579" y="32078"/>
                  </a:lnTo>
                  <a:lnTo>
                    <a:pt x="25662" y="32078"/>
                  </a:lnTo>
                  <a:lnTo>
                    <a:pt x="25223" y="31639"/>
                  </a:lnTo>
                  <a:lnTo>
                    <a:pt x="24746" y="30722"/>
                  </a:lnTo>
                  <a:lnTo>
                    <a:pt x="24306" y="29806"/>
                  </a:lnTo>
                  <a:lnTo>
                    <a:pt x="23829" y="29329"/>
                  </a:lnTo>
                  <a:lnTo>
                    <a:pt x="23829" y="28889"/>
                  </a:lnTo>
                  <a:lnTo>
                    <a:pt x="23390" y="27973"/>
                  </a:lnTo>
                  <a:lnTo>
                    <a:pt x="22913" y="27496"/>
                  </a:lnTo>
                  <a:lnTo>
                    <a:pt x="22473" y="27056"/>
                  </a:lnTo>
                  <a:lnTo>
                    <a:pt x="22473" y="26139"/>
                  </a:lnTo>
                  <a:lnTo>
                    <a:pt x="21996" y="26139"/>
                  </a:lnTo>
                  <a:lnTo>
                    <a:pt x="21557" y="25223"/>
                  </a:lnTo>
                  <a:lnTo>
                    <a:pt x="21080" y="24306"/>
                  </a:lnTo>
                  <a:lnTo>
                    <a:pt x="21557" y="24306"/>
                  </a:lnTo>
                  <a:lnTo>
                    <a:pt x="21996" y="24746"/>
                  </a:lnTo>
                  <a:lnTo>
                    <a:pt x="21996" y="25223"/>
                  </a:lnTo>
                  <a:lnTo>
                    <a:pt x="22913" y="24746"/>
                  </a:lnTo>
                  <a:lnTo>
                    <a:pt x="22913" y="24306"/>
                  </a:lnTo>
                  <a:lnTo>
                    <a:pt x="23390" y="25223"/>
                  </a:lnTo>
                  <a:lnTo>
                    <a:pt x="24306" y="24746"/>
                  </a:lnTo>
                  <a:lnTo>
                    <a:pt x="25223" y="24306"/>
                  </a:lnTo>
                  <a:lnTo>
                    <a:pt x="25662" y="24306"/>
                  </a:lnTo>
                  <a:lnTo>
                    <a:pt x="26139" y="23830"/>
                  </a:lnTo>
                  <a:lnTo>
                    <a:pt x="26579" y="23830"/>
                  </a:lnTo>
                  <a:lnTo>
                    <a:pt x="27972" y="22473"/>
                  </a:lnTo>
                  <a:lnTo>
                    <a:pt x="28412" y="21997"/>
                  </a:lnTo>
                  <a:lnTo>
                    <a:pt x="28889" y="21557"/>
                  </a:lnTo>
                  <a:lnTo>
                    <a:pt x="29805" y="21080"/>
                  </a:lnTo>
                  <a:lnTo>
                    <a:pt x="30245" y="21080"/>
                  </a:lnTo>
                  <a:lnTo>
                    <a:pt x="30722" y="21557"/>
                  </a:lnTo>
                  <a:lnTo>
                    <a:pt x="30722" y="21997"/>
                  </a:lnTo>
                  <a:lnTo>
                    <a:pt x="31162" y="21997"/>
                  </a:lnTo>
                  <a:lnTo>
                    <a:pt x="31638" y="21557"/>
                  </a:lnTo>
                  <a:lnTo>
                    <a:pt x="31638" y="21080"/>
                  </a:lnTo>
                  <a:lnTo>
                    <a:pt x="31162" y="19724"/>
                  </a:lnTo>
                  <a:lnTo>
                    <a:pt x="31638" y="18807"/>
                  </a:lnTo>
                  <a:lnTo>
                    <a:pt x="31162" y="18807"/>
                  </a:lnTo>
                  <a:lnTo>
                    <a:pt x="31162" y="18331"/>
                  </a:lnTo>
                  <a:lnTo>
                    <a:pt x="31162" y="17891"/>
                  </a:lnTo>
                  <a:lnTo>
                    <a:pt x="31162" y="16498"/>
                  </a:lnTo>
                  <a:lnTo>
                    <a:pt x="31162" y="16058"/>
                  </a:lnTo>
                  <a:lnTo>
                    <a:pt x="30722" y="15141"/>
                  </a:lnTo>
                  <a:lnTo>
                    <a:pt x="30722" y="14665"/>
                  </a:lnTo>
                  <a:lnTo>
                    <a:pt x="30245" y="14225"/>
                  </a:lnTo>
                  <a:lnTo>
                    <a:pt x="31162" y="13748"/>
                  </a:lnTo>
                  <a:lnTo>
                    <a:pt x="30245" y="13748"/>
                  </a:lnTo>
                  <a:lnTo>
                    <a:pt x="29805" y="13308"/>
                  </a:lnTo>
                  <a:lnTo>
                    <a:pt x="29805" y="12832"/>
                  </a:lnTo>
                  <a:lnTo>
                    <a:pt x="29329" y="12392"/>
                  </a:lnTo>
                  <a:lnTo>
                    <a:pt x="28889" y="11475"/>
                  </a:lnTo>
                  <a:lnTo>
                    <a:pt x="29329" y="10999"/>
                  </a:lnTo>
                  <a:lnTo>
                    <a:pt x="29805" y="10082"/>
                  </a:lnTo>
                  <a:lnTo>
                    <a:pt x="29805" y="9642"/>
                  </a:lnTo>
                  <a:lnTo>
                    <a:pt x="29805" y="9166"/>
                  </a:lnTo>
                  <a:lnTo>
                    <a:pt x="29805" y="8726"/>
                  </a:lnTo>
                  <a:lnTo>
                    <a:pt x="29805" y="8249"/>
                  </a:lnTo>
                  <a:lnTo>
                    <a:pt x="29805" y="7809"/>
                  </a:lnTo>
                  <a:lnTo>
                    <a:pt x="29329" y="6893"/>
                  </a:lnTo>
                  <a:lnTo>
                    <a:pt x="27972" y="6893"/>
                  </a:lnTo>
                  <a:lnTo>
                    <a:pt x="27972" y="5976"/>
                  </a:lnTo>
                  <a:lnTo>
                    <a:pt x="27972" y="5060"/>
                  </a:lnTo>
                  <a:lnTo>
                    <a:pt x="26579" y="5060"/>
                  </a:lnTo>
                  <a:lnTo>
                    <a:pt x="26139" y="4583"/>
                  </a:lnTo>
                  <a:lnTo>
                    <a:pt x="25662" y="4143"/>
                  </a:lnTo>
                  <a:lnTo>
                    <a:pt x="25662" y="3667"/>
                  </a:lnTo>
                  <a:lnTo>
                    <a:pt x="25223" y="3667"/>
                  </a:lnTo>
                  <a:lnTo>
                    <a:pt x="24746" y="4143"/>
                  </a:lnTo>
                  <a:lnTo>
                    <a:pt x="23829" y="4143"/>
                  </a:lnTo>
                  <a:lnTo>
                    <a:pt x="22913" y="4583"/>
                  </a:lnTo>
                  <a:lnTo>
                    <a:pt x="21996" y="5500"/>
                  </a:lnTo>
                  <a:lnTo>
                    <a:pt x="21557" y="5060"/>
                  </a:lnTo>
                  <a:lnTo>
                    <a:pt x="21557" y="5500"/>
                  </a:lnTo>
                  <a:lnTo>
                    <a:pt x="19724" y="5500"/>
                  </a:lnTo>
                  <a:lnTo>
                    <a:pt x="18330" y="5060"/>
                  </a:lnTo>
                  <a:lnTo>
                    <a:pt x="18807" y="5060"/>
                  </a:lnTo>
                  <a:lnTo>
                    <a:pt x="18807" y="4583"/>
                  </a:lnTo>
                  <a:lnTo>
                    <a:pt x="19247" y="4583"/>
                  </a:lnTo>
                  <a:lnTo>
                    <a:pt x="19247" y="4143"/>
                  </a:lnTo>
                  <a:lnTo>
                    <a:pt x="19247" y="3667"/>
                  </a:lnTo>
                  <a:lnTo>
                    <a:pt x="18330" y="3667"/>
                  </a:lnTo>
                  <a:lnTo>
                    <a:pt x="17891" y="4143"/>
                  </a:lnTo>
                  <a:lnTo>
                    <a:pt x="17414" y="3227"/>
                  </a:lnTo>
                  <a:lnTo>
                    <a:pt x="16497" y="3227"/>
                  </a:lnTo>
                  <a:lnTo>
                    <a:pt x="16497" y="2750"/>
                  </a:lnTo>
                  <a:lnTo>
                    <a:pt x="15141" y="2750"/>
                  </a:lnTo>
                  <a:lnTo>
                    <a:pt x="15141" y="2310"/>
                  </a:lnTo>
                  <a:lnTo>
                    <a:pt x="15581" y="1834"/>
                  </a:lnTo>
                  <a:lnTo>
                    <a:pt x="15141" y="1394"/>
                  </a:lnTo>
                  <a:lnTo>
                    <a:pt x="14664" y="917"/>
                  </a:lnTo>
                  <a:lnTo>
                    <a:pt x="14225" y="477"/>
                  </a:lnTo>
                  <a:lnTo>
                    <a:pt x="13308" y="477"/>
                  </a:lnTo>
                  <a:lnTo>
                    <a:pt x="12831" y="1"/>
                  </a:lnTo>
                  <a:close/>
                  <a:moveTo>
                    <a:pt x="24746" y="40804"/>
                  </a:moveTo>
                  <a:lnTo>
                    <a:pt x="24746" y="41244"/>
                  </a:lnTo>
                  <a:lnTo>
                    <a:pt x="25223" y="41244"/>
                  </a:lnTo>
                  <a:lnTo>
                    <a:pt x="24746" y="40804"/>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3" name="Google Shape;1033;p39"/>
            <p:cNvSpPr/>
            <p:nvPr/>
          </p:nvSpPr>
          <p:spPr>
            <a:xfrm>
              <a:off x="5647131" y="2833565"/>
              <a:ext cx="139676" cy="183882"/>
            </a:xfrm>
            <a:custGeom>
              <a:avLst/>
              <a:gdLst/>
              <a:ahLst/>
              <a:cxnLst/>
              <a:rect l="l" t="t" r="r" b="b"/>
              <a:pathLst>
                <a:path w="8689" h="11439" extrusionOk="0">
                  <a:moveTo>
                    <a:pt x="5939" y="0"/>
                  </a:moveTo>
                  <a:lnTo>
                    <a:pt x="5939" y="440"/>
                  </a:lnTo>
                  <a:lnTo>
                    <a:pt x="5023" y="440"/>
                  </a:lnTo>
                  <a:lnTo>
                    <a:pt x="4583" y="917"/>
                  </a:lnTo>
                  <a:lnTo>
                    <a:pt x="4106" y="1357"/>
                  </a:lnTo>
                  <a:lnTo>
                    <a:pt x="4583" y="1833"/>
                  </a:lnTo>
                  <a:lnTo>
                    <a:pt x="4583" y="2273"/>
                  </a:lnTo>
                  <a:lnTo>
                    <a:pt x="4106" y="1833"/>
                  </a:lnTo>
                  <a:lnTo>
                    <a:pt x="3667" y="2273"/>
                  </a:lnTo>
                  <a:lnTo>
                    <a:pt x="3667" y="1833"/>
                  </a:lnTo>
                  <a:lnTo>
                    <a:pt x="3667" y="1357"/>
                  </a:lnTo>
                  <a:lnTo>
                    <a:pt x="3190" y="1357"/>
                  </a:lnTo>
                  <a:lnTo>
                    <a:pt x="2750" y="1833"/>
                  </a:lnTo>
                  <a:lnTo>
                    <a:pt x="2750" y="2273"/>
                  </a:lnTo>
                  <a:lnTo>
                    <a:pt x="2273" y="2273"/>
                  </a:lnTo>
                  <a:lnTo>
                    <a:pt x="1834" y="1833"/>
                  </a:lnTo>
                  <a:lnTo>
                    <a:pt x="1357" y="1833"/>
                  </a:lnTo>
                  <a:lnTo>
                    <a:pt x="1357" y="1357"/>
                  </a:lnTo>
                  <a:lnTo>
                    <a:pt x="440" y="1357"/>
                  </a:lnTo>
                  <a:lnTo>
                    <a:pt x="917" y="1833"/>
                  </a:lnTo>
                  <a:lnTo>
                    <a:pt x="440" y="2273"/>
                  </a:lnTo>
                  <a:lnTo>
                    <a:pt x="440" y="2750"/>
                  </a:lnTo>
                  <a:lnTo>
                    <a:pt x="440" y="4106"/>
                  </a:lnTo>
                  <a:lnTo>
                    <a:pt x="440" y="4583"/>
                  </a:lnTo>
                  <a:lnTo>
                    <a:pt x="440" y="5023"/>
                  </a:lnTo>
                  <a:lnTo>
                    <a:pt x="440" y="5499"/>
                  </a:lnTo>
                  <a:lnTo>
                    <a:pt x="440" y="5939"/>
                  </a:lnTo>
                  <a:lnTo>
                    <a:pt x="440" y="6416"/>
                  </a:lnTo>
                  <a:lnTo>
                    <a:pt x="0" y="6856"/>
                  </a:lnTo>
                  <a:lnTo>
                    <a:pt x="440" y="7332"/>
                  </a:lnTo>
                  <a:lnTo>
                    <a:pt x="917" y="7332"/>
                  </a:lnTo>
                  <a:lnTo>
                    <a:pt x="917" y="7772"/>
                  </a:lnTo>
                  <a:lnTo>
                    <a:pt x="1834" y="8249"/>
                  </a:lnTo>
                  <a:lnTo>
                    <a:pt x="1834" y="8689"/>
                  </a:lnTo>
                  <a:lnTo>
                    <a:pt x="1834" y="9165"/>
                  </a:lnTo>
                  <a:lnTo>
                    <a:pt x="1834" y="10082"/>
                  </a:lnTo>
                  <a:lnTo>
                    <a:pt x="1834" y="10522"/>
                  </a:lnTo>
                  <a:lnTo>
                    <a:pt x="2273" y="10522"/>
                  </a:lnTo>
                  <a:lnTo>
                    <a:pt x="2750" y="10998"/>
                  </a:lnTo>
                  <a:lnTo>
                    <a:pt x="3667" y="10998"/>
                  </a:lnTo>
                  <a:lnTo>
                    <a:pt x="4106" y="11438"/>
                  </a:lnTo>
                  <a:lnTo>
                    <a:pt x="4106" y="10998"/>
                  </a:lnTo>
                  <a:lnTo>
                    <a:pt x="4583" y="10998"/>
                  </a:lnTo>
                  <a:lnTo>
                    <a:pt x="4106" y="10522"/>
                  </a:lnTo>
                  <a:lnTo>
                    <a:pt x="3667" y="10082"/>
                  </a:lnTo>
                  <a:lnTo>
                    <a:pt x="4106" y="9605"/>
                  </a:lnTo>
                  <a:lnTo>
                    <a:pt x="4583" y="9605"/>
                  </a:lnTo>
                  <a:lnTo>
                    <a:pt x="4106" y="9165"/>
                  </a:lnTo>
                  <a:lnTo>
                    <a:pt x="4106" y="8689"/>
                  </a:lnTo>
                  <a:lnTo>
                    <a:pt x="4583" y="8689"/>
                  </a:lnTo>
                  <a:lnTo>
                    <a:pt x="4583" y="8249"/>
                  </a:lnTo>
                  <a:lnTo>
                    <a:pt x="4583" y="7772"/>
                  </a:lnTo>
                  <a:lnTo>
                    <a:pt x="5023" y="7772"/>
                  </a:lnTo>
                  <a:lnTo>
                    <a:pt x="5500" y="6856"/>
                  </a:lnTo>
                  <a:lnTo>
                    <a:pt x="5939" y="6856"/>
                  </a:lnTo>
                  <a:lnTo>
                    <a:pt x="5939" y="6416"/>
                  </a:lnTo>
                  <a:lnTo>
                    <a:pt x="6856" y="5939"/>
                  </a:lnTo>
                  <a:lnTo>
                    <a:pt x="7333" y="5023"/>
                  </a:lnTo>
                  <a:lnTo>
                    <a:pt x="6856" y="4583"/>
                  </a:lnTo>
                  <a:lnTo>
                    <a:pt x="7333" y="4106"/>
                  </a:lnTo>
                  <a:lnTo>
                    <a:pt x="7772" y="4106"/>
                  </a:lnTo>
                  <a:lnTo>
                    <a:pt x="7772" y="4583"/>
                  </a:lnTo>
                  <a:lnTo>
                    <a:pt x="8249" y="4583"/>
                  </a:lnTo>
                  <a:lnTo>
                    <a:pt x="8689" y="3666"/>
                  </a:lnTo>
                  <a:lnTo>
                    <a:pt x="8689" y="3190"/>
                  </a:lnTo>
                  <a:lnTo>
                    <a:pt x="8689" y="2750"/>
                  </a:lnTo>
                  <a:lnTo>
                    <a:pt x="8249" y="2273"/>
                  </a:lnTo>
                  <a:lnTo>
                    <a:pt x="7333" y="2273"/>
                  </a:lnTo>
                  <a:lnTo>
                    <a:pt x="7333" y="1833"/>
                  </a:lnTo>
                  <a:lnTo>
                    <a:pt x="6416" y="1833"/>
                  </a:lnTo>
                  <a:lnTo>
                    <a:pt x="6416" y="1357"/>
                  </a:lnTo>
                  <a:lnTo>
                    <a:pt x="6856" y="917"/>
                  </a:lnTo>
                  <a:lnTo>
                    <a:pt x="7333" y="917"/>
                  </a:lnTo>
                  <a:lnTo>
                    <a:pt x="6856" y="440"/>
                  </a:lnTo>
                  <a:lnTo>
                    <a:pt x="685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4" name="Google Shape;1034;p39"/>
            <p:cNvSpPr/>
            <p:nvPr/>
          </p:nvSpPr>
          <p:spPr>
            <a:xfrm>
              <a:off x="5706062" y="3017430"/>
              <a:ext cx="7089" cy="16"/>
            </a:xfrm>
            <a:custGeom>
              <a:avLst/>
              <a:gdLst/>
              <a:ahLst/>
              <a:cxnLst/>
              <a:rect l="l" t="t" r="r" b="b"/>
              <a:pathLst>
                <a:path w="441" h="1" extrusionOk="0">
                  <a:moveTo>
                    <a:pt x="1" y="0"/>
                  </a:moveTo>
                  <a:lnTo>
                    <a:pt x="440" y="0"/>
                  </a:lnTo>
                  <a:lnTo>
                    <a:pt x="440" y="0"/>
                  </a:lnTo>
                  <a:lnTo>
                    <a:pt x="440" y="0"/>
                  </a:lnTo>
                  <a:lnTo>
                    <a:pt x="4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5" name="Google Shape;1035;p39"/>
            <p:cNvSpPr/>
            <p:nvPr/>
          </p:nvSpPr>
          <p:spPr>
            <a:xfrm>
              <a:off x="5676597" y="3002690"/>
              <a:ext cx="16" cy="7684"/>
            </a:xfrm>
            <a:custGeom>
              <a:avLst/>
              <a:gdLst/>
              <a:ahLst/>
              <a:cxnLst/>
              <a:rect l="l" t="t" r="r" b="b"/>
              <a:pathLst>
                <a:path w="1" h="478" extrusionOk="0">
                  <a:moveTo>
                    <a:pt x="1" y="477"/>
                  </a:moveTo>
                  <a:lnTo>
                    <a:pt x="1" y="1"/>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6" name="Google Shape;1036;p39"/>
            <p:cNvSpPr/>
            <p:nvPr/>
          </p:nvSpPr>
          <p:spPr>
            <a:xfrm>
              <a:off x="5293545" y="3275547"/>
              <a:ext cx="191534" cy="183882"/>
            </a:xfrm>
            <a:custGeom>
              <a:avLst/>
              <a:gdLst/>
              <a:ahLst/>
              <a:cxnLst/>
              <a:rect l="l" t="t" r="r" b="b"/>
              <a:pathLst>
                <a:path w="11915" h="11439" extrusionOk="0">
                  <a:moveTo>
                    <a:pt x="917" y="0"/>
                  </a:moveTo>
                  <a:lnTo>
                    <a:pt x="917" y="440"/>
                  </a:lnTo>
                  <a:lnTo>
                    <a:pt x="0" y="1357"/>
                  </a:lnTo>
                  <a:lnTo>
                    <a:pt x="440" y="1833"/>
                  </a:lnTo>
                  <a:lnTo>
                    <a:pt x="440" y="2273"/>
                  </a:lnTo>
                  <a:lnTo>
                    <a:pt x="440" y="2750"/>
                  </a:lnTo>
                  <a:lnTo>
                    <a:pt x="917" y="3190"/>
                  </a:lnTo>
                  <a:lnTo>
                    <a:pt x="917" y="3666"/>
                  </a:lnTo>
                  <a:lnTo>
                    <a:pt x="1833" y="3666"/>
                  </a:lnTo>
                  <a:lnTo>
                    <a:pt x="1833" y="4106"/>
                  </a:lnTo>
                  <a:lnTo>
                    <a:pt x="1833" y="4583"/>
                  </a:lnTo>
                  <a:lnTo>
                    <a:pt x="2750" y="4583"/>
                  </a:lnTo>
                  <a:lnTo>
                    <a:pt x="2750" y="5023"/>
                  </a:lnTo>
                  <a:lnTo>
                    <a:pt x="3666" y="5939"/>
                  </a:lnTo>
                  <a:lnTo>
                    <a:pt x="5023" y="5939"/>
                  </a:lnTo>
                  <a:lnTo>
                    <a:pt x="5023" y="6856"/>
                  </a:lnTo>
                  <a:lnTo>
                    <a:pt x="5023" y="7332"/>
                  </a:lnTo>
                  <a:lnTo>
                    <a:pt x="4583" y="7772"/>
                  </a:lnTo>
                  <a:lnTo>
                    <a:pt x="5023" y="8249"/>
                  </a:lnTo>
                  <a:lnTo>
                    <a:pt x="5939" y="8249"/>
                  </a:lnTo>
                  <a:lnTo>
                    <a:pt x="5939" y="7772"/>
                  </a:lnTo>
                  <a:lnTo>
                    <a:pt x="6416" y="7772"/>
                  </a:lnTo>
                  <a:lnTo>
                    <a:pt x="6416" y="8249"/>
                  </a:lnTo>
                  <a:lnTo>
                    <a:pt x="7332" y="8689"/>
                  </a:lnTo>
                  <a:lnTo>
                    <a:pt x="7332" y="9165"/>
                  </a:lnTo>
                  <a:lnTo>
                    <a:pt x="7772" y="9605"/>
                  </a:lnTo>
                  <a:lnTo>
                    <a:pt x="7772" y="10082"/>
                  </a:lnTo>
                  <a:lnTo>
                    <a:pt x="8249" y="10082"/>
                  </a:lnTo>
                  <a:lnTo>
                    <a:pt x="8689" y="10522"/>
                  </a:lnTo>
                  <a:lnTo>
                    <a:pt x="9165" y="10999"/>
                  </a:lnTo>
                  <a:lnTo>
                    <a:pt x="9165" y="11438"/>
                  </a:lnTo>
                  <a:lnTo>
                    <a:pt x="9605" y="10999"/>
                  </a:lnTo>
                  <a:lnTo>
                    <a:pt x="10082" y="10999"/>
                  </a:lnTo>
                  <a:lnTo>
                    <a:pt x="10522" y="10522"/>
                  </a:lnTo>
                  <a:lnTo>
                    <a:pt x="10522" y="10082"/>
                  </a:lnTo>
                  <a:lnTo>
                    <a:pt x="10082" y="9165"/>
                  </a:lnTo>
                  <a:lnTo>
                    <a:pt x="10082" y="8689"/>
                  </a:lnTo>
                  <a:lnTo>
                    <a:pt x="10082" y="8249"/>
                  </a:lnTo>
                  <a:lnTo>
                    <a:pt x="10522" y="7772"/>
                  </a:lnTo>
                  <a:lnTo>
                    <a:pt x="10998" y="7332"/>
                  </a:lnTo>
                  <a:lnTo>
                    <a:pt x="11438" y="7332"/>
                  </a:lnTo>
                  <a:lnTo>
                    <a:pt x="11438" y="6856"/>
                  </a:lnTo>
                  <a:lnTo>
                    <a:pt x="11438" y="6416"/>
                  </a:lnTo>
                  <a:lnTo>
                    <a:pt x="11915" y="6416"/>
                  </a:lnTo>
                  <a:lnTo>
                    <a:pt x="11915" y="5939"/>
                  </a:lnTo>
                  <a:lnTo>
                    <a:pt x="11915" y="5023"/>
                  </a:lnTo>
                  <a:lnTo>
                    <a:pt x="11438" y="5499"/>
                  </a:lnTo>
                  <a:lnTo>
                    <a:pt x="11438" y="5023"/>
                  </a:lnTo>
                  <a:lnTo>
                    <a:pt x="11915" y="4106"/>
                  </a:lnTo>
                  <a:lnTo>
                    <a:pt x="11915" y="3666"/>
                  </a:lnTo>
                  <a:lnTo>
                    <a:pt x="11915" y="3190"/>
                  </a:lnTo>
                  <a:lnTo>
                    <a:pt x="11438" y="2750"/>
                  </a:lnTo>
                  <a:lnTo>
                    <a:pt x="11438" y="2273"/>
                  </a:lnTo>
                  <a:lnTo>
                    <a:pt x="10522" y="1357"/>
                  </a:lnTo>
                  <a:lnTo>
                    <a:pt x="10082" y="917"/>
                  </a:lnTo>
                  <a:lnTo>
                    <a:pt x="9605" y="440"/>
                  </a:lnTo>
                  <a:lnTo>
                    <a:pt x="9165" y="440"/>
                  </a:lnTo>
                  <a:lnTo>
                    <a:pt x="8689" y="917"/>
                  </a:lnTo>
                  <a:lnTo>
                    <a:pt x="8249" y="917"/>
                  </a:lnTo>
                  <a:lnTo>
                    <a:pt x="7772" y="440"/>
                  </a:lnTo>
                  <a:lnTo>
                    <a:pt x="5939" y="440"/>
                  </a:lnTo>
                  <a:lnTo>
                    <a:pt x="5499" y="917"/>
                  </a:lnTo>
                  <a:lnTo>
                    <a:pt x="5499" y="1357"/>
                  </a:lnTo>
                  <a:lnTo>
                    <a:pt x="3666" y="1357"/>
                  </a:lnTo>
                  <a:lnTo>
                    <a:pt x="3666" y="917"/>
                  </a:lnTo>
                  <a:lnTo>
                    <a:pt x="3190" y="440"/>
                  </a:lnTo>
                  <a:lnTo>
                    <a:pt x="2750" y="440"/>
                  </a:lnTo>
                  <a:lnTo>
                    <a:pt x="2750" y="0"/>
                  </a:lnTo>
                  <a:lnTo>
                    <a:pt x="2273" y="0"/>
                  </a:lnTo>
                  <a:lnTo>
                    <a:pt x="1833" y="440"/>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7" name="Google Shape;1037;p39"/>
            <p:cNvSpPr/>
            <p:nvPr/>
          </p:nvSpPr>
          <p:spPr>
            <a:xfrm>
              <a:off x="5455597" y="3393409"/>
              <a:ext cx="44222" cy="58947"/>
            </a:xfrm>
            <a:custGeom>
              <a:avLst/>
              <a:gdLst/>
              <a:ahLst/>
              <a:cxnLst/>
              <a:rect l="l" t="t" r="r" b="b"/>
              <a:pathLst>
                <a:path w="2751" h="3667" extrusionOk="0">
                  <a:moveTo>
                    <a:pt x="917" y="0"/>
                  </a:moveTo>
                  <a:lnTo>
                    <a:pt x="441" y="440"/>
                  </a:lnTo>
                  <a:lnTo>
                    <a:pt x="1" y="917"/>
                  </a:lnTo>
                  <a:lnTo>
                    <a:pt x="1" y="1357"/>
                  </a:lnTo>
                  <a:lnTo>
                    <a:pt x="1" y="1833"/>
                  </a:lnTo>
                  <a:lnTo>
                    <a:pt x="441" y="2750"/>
                  </a:lnTo>
                  <a:lnTo>
                    <a:pt x="441" y="3190"/>
                  </a:lnTo>
                  <a:lnTo>
                    <a:pt x="917" y="3667"/>
                  </a:lnTo>
                  <a:lnTo>
                    <a:pt x="2750" y="3667"/>
                  </a:lnTo>
                  <a:lnTo>
                    <a:pt x="2750" y="3190"/>
                  </a:lnTo>
                  <a:lnTo>
                    <a:pt x="2750" y="2750"/>
                  </a:lnTo>
                  <a:lnTo>
                    <a:pt x="2750" y="2273"/>
                  </a:lnTo>
                  <a:lnTo>
                    <a:pt x="2750" y="1833"/>
                  </a:lnTo>
                  <a:lnTo>
                    <a:pt x="1834" y="1357"/>
                  </a:lnTo>
                  <a:lnTo>
                    <a:pt x="1357" y="917"/>
                  </a:lnTo>
                  <a:lnTo>
                    <a:pt x="1357" y="440"/>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8" name="Google Shape;1038;p39"/>
            <p:cNvSpPr/>
            <p:nvPr/>
          </p:nvSpPr>
          <p:spPr>
            <a:xfrm>
              <a:off x="5433205" y="3150017"/>
              <a:ext cx="7684" cy="7684"/>
            </a:xfrm>
            <a:custGeom>
              <a:avLst/>
              <a:gdLst/>
              <a:ahLst/>
              <a:cxnLst/>
              <a:rect l="l" t="t" r="r" b="b"/>
              <a:pathLst>
                <a:path w="478" h="478" extrusionOk="0">
                  <a:moveTo>
                    <a:pt x="477" y="477"/>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9" name="Google Shape;1039;p39"/>
            <p:cNvSpPr/>
            <p:nvPr/>
          </p:nvSpPr>
          <p:spPr>
            <a:xfrm>
              <a:off x="5381942" y="3120552"/>
              <a:ext cx="206274" cy="199201"/>
            </a:xfrm>
            <a:custGeom>
              <a:avLst/>
              <a:gdLst/>
              <a:ahLst/>
              <a:cxnLst/>
              <a:rect l="l" t="t" r="r" b="b"/>
              <a:pathLst>
                <a:path w="12832" h="12392" extrusionOk="0">
                  <a:moveTo>
                    <a:pt x="8689" y="1"/>
                  </a:moveTo>
                  <a:lnTo>
                    <a:pt x="8249" y="477"/>
                  </a:lnTo>
                  <a:lnTo>
                    <a:pt x="7332" y="477"/>
                  </a:lnTo>
                  <a:lnTo>
                    <a:pt x="6416" y="917"/>
                  </a:lnTo>
                  <a:lnTo>
                    <a:pt x="5939" y="1834"/>
                  </a:lnTo>
                  <a:lnTo>
                    <a:pt x="5939" y="2310"/>
                  </a:lnTo>
                  <a:lnTo>
                    <a:pt x="5939" y="2750"/>
                  </a:lnTo>
                  <a:lnTo>
                    <a:pt x="5939" y="3227"/>
                  </a:lnTo>
                  <a:lnTo>
                    <a:pt x="5939" y="3667"/>
                  </a:lnTo>
                  <a:lnTo>
                    <a:pt x="5939" y="4583"/>
                  </a:lnTo>
                  <a:lnTo>
                    <a:pt x="5023" y="5500"/>
                  </a:lnTo>
                  <a:lnTo>
                    <a:pt x="4106" y="5500"/>
                  </a:lnTo>
                  <a:lnTo>
                    <a:pt x="4106" y="4583"/>
                  </a:lnTo>
                  <a:lnTo>
                    <a:pt x="4583" y="4143"/>
                  </a:lnTo>
                  <a:lnTo>
                    <a:pt x="4106" y="4143"/>
                  </a:lnTo>
                  <a:lnTo>
                    <a:pt x="4583" y="3667"/>
                  </a:lnTo>
                  <a:lnTo>
                    <a:pt x="5023" y="3227"/>
                  </a:lnTo>
                  <a:lnTo>
                    <a:pt x="5023" y="2750"/>
                  </a:lnTo>
                  <a:lnTo>
                    <a:pt x="4583" y="2310"/>
                  </a:lnTo>
                  <a:lnTo>
                    <a:pt x="3666" y="2310"/>
                  </a:lnTo>
                  <a:lnTo>
                    <a:pt x="3190" y="3227"/>
                  </a:lnTo>
                  <a:lnTo>
                    <a:pt x="3190" y="4143"/>
                  </a:lnTo>
                  <a:lnTo>
                    <a:pt x="2750" y="5060"/>
                  </a:lnTo>
                  <a:lnTo>
                    <a:pt x="2750" y="5500"/>
                  </a:lnTo>
                  <a:lnTo>
                    <a:pt x="2273" y="5500"/>
                  </a:lnTo>
                  <a:lnTo>
                    <a:pt x="2273" y="5976"/>
                  </a:lnTo>
                  <a:lnTo>
                    <a:pt x="1833" y="6416"/>
                  </a:lnTo>
                  <a:lnTo>
                    <a:pt x="917" y="6416"/>
                  </a:lnTo>
                  <a:lnTo>
                    <a:pt x="917" y="7333"/>
                  </a:lnTo>
                  <a:lnTo>
                    <a:pt x="1357" y="7333"/>
                  </a:lnTo>
                  <a:lnTo>
                    <a:pt x="1357" y="7809"/>
                  </a:lnTo>
                  <a:lnTo>
                    <a:pt x="440" y="8249"/>
                  </a:lnTo>
                  <a:lnTo>
                    <a:pt x="440" y="7333"/>
                  </a:lnTo>
                  <a:lnTo>
                    <a:pt x="0" y="7333"/>
                  </a:lnTo>
                  <a:lnTo>
                    <a:pt x="0" y="7809"/>
                  </a:lnTo>
                  <a:lnTo>
                    <a:pt x="0" y="8249"/>
                  </a:lnTo>
                  <a:lnTo>
                    <a:pt x="0" y="9642"/>
                  </a:lnTo>
                  <a:lnTo>
                    <a:pt x="440" y="9642"/>
                  </a:lnTo>
                  <a:lnTo>
                    <a:pt x="917" y="10082"/>
                  </a:lnTo>
                  <a:lnTo>
                    <a:pt x="2273" y="10082"/>
                  </a:lnTo>
                  <a:lnTo>
                    <a:pt x="2750" y="10559"/>
                  </a:lnTo>
                  <a:lnTo>
                    <a:pt x="3190" y="10559"/>
                  </a:lnTo>
                  <a:lnTo>
                    <a:pt x="3666" y="10082"/>
                  </a:lnTo>
                  <a:lnTo>
                    <a:pt x="4106" y="10082"/>
                  </a:lnTo>
                  <a:lnTo>
                    <a:pt x="4583" y="10559"/>
                  </a:lnTo>
                  <a:lnTo>
                    <a:pt x="5023" y="10999"/>
                  </a:lnTo>
                  <a:lnTo>
                    <a:pt x="5939" y="11915"/>
                  </a:lnTo>
                  <a:lnTo>
                    <a:pt x="5939" y="12392"/>
                  </a:lnTo>
                  <a:lnTo>
                    <a:pt x="6856" y="11915"/>
                  </a:lnTo>
                  <a:lnTo>
                    <a:pt x="6856" y="11475"/>
                  </a:lnTo>
                  <a:lnTo>
                    <a:pt x="6856" y="10559"/>
                  </a:lnTo>
                  <a:lnTo>
                    <a:pt x="6856" y="10082"/>
                  </a:lnTo>
                  <a:lnTo>
                    <a:pt x="6856" y="9642"/>
                  </a:lnTo>
                  <a:lnTo>
                    <a:pt x="7772" y="8726"/>
                  </a:lnTo>
                  <a:lnTo>
                    <a:pt x="9165" y="8249"/>
                  </a:lnTo>
                  <a:lnTo>
                    <a:pt x="9605" y="8726"/>
                  </a:lnTo>
                  <a:lnTo>
                    <a:pt x="11915" y="8726"/>
                  </a:lnTo>
                  <a:lnTo>
                    <a:pt x="12355" y="7333"/>
                  </a:lnTo>
                  <a:lnTo>
                    <a:pt x="11915" y="6893"/>
                  </a:lnTo>
                  <a:lnTo>
                    <a:pt x="11438" y="5976"/>
                  </a:lnTo>
                  <a:lnTo>
                    <a:pt x="11915" y="5500"/>
                  </a:lnTo>
                  <a:lnTo>
                    <a:pt x="11915" y="5060"/>
                  </a:lnTo>
                  <a:lnTo>
                    <a:pt x="11915" y="4143"/>
                  </a:lnTo>
                  <a:lnTo>
                    <a:pt x="11915" y="3667"/>
                  </a:lnTo>
                  <a:lnTo>
                    <a:pt x="12355" y="3667"/>
                  </a:lnTo>
                  <a:lnTo>
                    <a:pt x="12355" y="3227"/>
                  </a:lnTo>
                  <a:lnTo>
                    <a:pt x="12355" y="2750"/>
                  </a:lnTo>
                  <a:lnTo>
                    <a:pt x="12355" y="2310"/>
                  </a:lnTo>
                  <a:lnTo>
                    <a:pt x="12831" y="1834"/>
                  </a:lnTo>
                  <a:lnTo>
                    <a:pt x="12355" y="1394"/>
                  </a:lnTo>
                  <a:lnTo>
                    <a:pt x="11915" y="1834"/>
                  </a:lnTo>
                  <a:lnTo>
                    <a:pt x="11438" y="1834"/>
                  </a:lnTo>
                  <a:lnTo>
                    <a:pt x="10998" y="1"/>
                  </a:lnTo>
                  <a:lnTo>
                    <a:pt x="10082" y="1"/>
                  </a:lnTo>
                  <a:lnTo>
                    <a:pt x="9605" y="477"/>
                  </a:lnTo>
                  <a:lnTo>
                    <a:pt x="8689" y="917"/>
                  </a:lnTo>
                  <a:lnTo>
                    <a:pt x="8689" y="477"/>
                  </a:lnTo>
                  <a:lnTo>
                    <a:pt x="86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0" name="Google Shape;1040;p39"/>
            <p:cNvSpPr/>
            <p:nvPr/>
          </p:nvSpPr>
          <p:spPr>
            <a:xfrm>
              <a:off x="5668929" y="2766966"/>
              <a:ext cx="125546" cy="81340"/>
            </a:xfrm>
            <a:custGeom>
              <a:avLst/>
              <a:gdLst/>
              <a:ahLst/>
              <a:cxnLst/>
              <a:rect l="l" t="t" r="r" b="b"/>
              <a:pathLst>
                <a:path w="7810" h="5060" extrusionOk="0">
                  <a:moveTo>
                    <a:pt x="7333" y="1"/>
                  </a:moveTo>
                  <a:lnTo>
                    <a:pt x="6893" y="477"/>
                  </a:lnTo>
                  <a:lnTo>
                    <a:pt x="5977" y="477"/>
                  </a:lnTo>
                  <a:lnTo>
                    <a:pt x="5500" y="917"/>
                  </a:lnTo>
                  <a:lnTo>
                    <a:pt x="5060" y="917"/>
                  </a:lnTo>
                  <a:lnTo>
                    <a:pt x="4583" y="1394"/>
                  </a:lnTo>
                  <a:lnTo>
                    <a:pt x="4144" y="2310"/>
                  </a:lnTo>
                  <a:lnTo>
                    <a:pt x="4144" y="2750"/>
                  </a:lnTo>
                  <a:lnTo>
                    <a:pt x="3667" y="3227"/>
                  </a:lnTo>
                  <a:lnTo>
                    <a:pt x="478" y="3227"/>
                  </a:lnTo>
                  <a:lnTo>
                    <a:pt x="1" y="3667"/>
                  </a:lnTo>
                  <a:lnTo>
                    <a:pt x="1" y="4143"/>
                  </a:lnTo>
                  <a:lnTo>
                    <a:pt x="917" y="5060"/>
                  </a:lnTo>
                  <a:lnTo>
                    <a:pt x="917" y="4583"/>
                  </a:lnTo>
                  <a:lnTo>
                    <a:pt x="917" y="4143"/>
                  </a:lnTo>
                  <a:lnTo>
                    <a:pt x="1394" y="3667"/>
                  </a:lnTo>
                  <a:lnTo>
                    <a:pt x="3667" y="3667"/>
                  </a:lnTo>
                  <a:lnTo>
                    <a:pt x="4144" y="3227"/>
                  </a:lnTo>
                  <a:lnTo>
                    <a:pt x="4583" y="3227"/>
                  </a:lnTo>
                  <a:lnTo>
                    <a:pt x="5500" y="2750"/>
                  </a:lnTo>
                  <a:lnTo>
                    <a:pt x="5977" y="3227"/>
                  </a:lnTo>
                  <a:lnTo>
                    <a:pt x="6416" y="3667"/>
                  </a:lnTo>
                  <a:lnTo>
                    <a:pt x="6416" y="3227"/>
                  </a:lnTo>
                  <a:lnTo>
                    <a:pt x="6893" y="2750"/>
                  </a:lnTo>
                  <a:lnTo>
                    <a:pt x="7333" y="2310"/>
                  </a:lnTo>
                  <a:lnTo>
                    <a:pt x="7333" y="1394"/>
                  </a:lnTo>
                  <a:lnTo>
                    <a:pt x="6893" y="1394"/>
                  </a:lnTo>
                  <a:lnTo>
                    <a:pt x="6893" y="917"/>
                  </a:lnTo>
                  <a:lnTo>
                    <a:pt x="7333" y="477"/>
                  </a:lnTo>
                  <a:lnTo>
                    <a:pt x="781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1" name="Google Shape;1041;p39"/>
            <p:cNvSpPr/>
            <p:nvPr/>
          </p:nvSpPr>
          <p:spPr>
            <a:xfrm>
              <a:off x="5735528" y="2958499"/>
              <a:ext cx="44222" cy="37133"/>
            </a:xfrm>
            <a:custGeom>
              <a:avLst/>
              <a:gdLst/>
              <a:ahLst/>
              <a:cxnLst/>
              <a:rect l="l" t="t" r="r" b="b"/>
              <a:pathLst>
                <a:path w="2751" h="2310" extrusionOk="0">
                  <a:moveTo>
                    <a:pt x="440" y="0"/>
                  </a:moveTo>
                  <a:lnTo>
                    <a:pt x="440" y="477"/>
                  </a:lnTo>
                  <a:lnTo>
                    <a:pt x="1" y="477"/>
                  </a:lnTo>
                  <a:lnTo>
                    <a:pt x="1" y="917"/>
                  </a:lnTo>
                  <a:lnTo>
                    <a:pt x="1" y="1833"/>
                  </a:lnTo>
                  <a:lnTo>
                    <a:pt x="1357" y="1833"/>
                  </a:lnTo>
                  <a:lnTo>
                    <a:pt x="1357" y="2310"/>
                  </a:lnTo>
                  <a:lnTo>
                    <a:pt x="2750" y="2310"/>
                  </a:lnTo>
                  <a:lnTo>
                    <a:pt x="2750" y="1833"/>
                  </a:lnTo>
                  <a:lnTo>
                    <a:pt x="2750" y="1393"/>
                  </a:lnTo>
                  <a:lnTo>
                    <a:pt x="2750" y="917"/>
                  </a:lnTo>
                  <a:lnTo>
                    <a:pt x="2750" y="477"/>
                  </a:lnTo>
                  <a:lnTo>
                    <a:pt x="2273" y="477"/>
                  </a:lnTo>
                  <a:lnTo>
                    <a:pt x="1357" y="0"/>
                  </a:lnTo>
                  <a:lnTo>
                    <a:pt x="917" y="477"/>
                  </a:lnTo>
                  <a:lnTo>
                    <a:pt x="4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2" name="Google Shape;1042;p39"/>
            <p:cNvSpPr/>
            <p:nvPr/>
          </p:nvSpPr>
          <p:spPr>
            <a:xfrm>
              <a:off x="5786791" y="2907220"/>
              <a:ext cx="81356" cy="103153"/>
            </a:xfrm>
            <a:custGeom>
              <a:avLst/>
              <a:gdLst/>
              <a:ahLst/>
              <a:cxnLst/>
              <a:rect l="l" t="t" r="r" b="b"/>
              <a:pathLst>
                <a:path w="5061" h="6417" extrusionOk="0">
                  <a:moveTo>
                    <a:pt x="3667" y="1"/>
                  </a:moveTo>
                  <a:lnTo>
                    <a:pt x="3227" y="441"/>
                  </a:lnTo>
                  <a:lnTo>
                    <a:pt x="2750" y="917"/>
                  </a:lnTo>
                  <a:lnTo>
                    <a:pt x="3227" y="917"/>
                  </a:lnTo>
                  <a:lnTo>
                    <a:pt x="4144" y="1357"/>
                  </a:lnTo>
                  <a:lnTo>
                    <a:pt x="3667" y="1834"/>
                  </a:lnTo>
                  <a:lnTo>
                    <a:pt x="2311" y="1834"/>
                  </a:lnTo>
                  <a:lnTo>
                    <a:pt x="2750" y="2274"/>
                  </a:lnTo>
                  <a:lnTo>
                    <a:pt x="2750" y="2750"/>
                  </a:lnTo>
                  <a:lnTo>
                    <a:pt x="2311" y="2750"/>
                  </a:lnTo>
                  <a:lnTo>
                    <a:pt x="1394" y="2274"/>
                  </a:lnTo>
                  <a:lnTo>
                    <a:pt x="1834" y="1834"/>
                  </a:lnTo>
                  <a:lnTo>
                    <a:pt x="1834" y="1357"/>
                  </a:lnTo>
                  <a:lnTo>
                    <a:pt x="1394" y="1357"/>
                  </a:lnTo>
                  <a:lnTo>
                    <a:pt x="1394" y="1834"/>
                  </a:lnTo>
                  <a:lnTo>
                    <a:pt x="917" y="2274"/>
                  </a:lnTo>
                  <a:lnTo>
                    <a:pt x="478" y="2274"/>
                  </a:lnTo>
                  <a:lnTo>
                    <a:pt x="1" y="2750"/>
                  </a:lnTo>
                  <a:lnTo>
                    <a:pt x="1" y="3667"/>
                  </a:lnTo>
                  <a:lnTo>
                    <a:pt x="478" y="4107"/>
                  </a:lnTo>
                  <a:lnTo>
                    <a:pt x="1" y="4583"/>
                  </a:lnTo>
                  <a:lnTo>
                    <a:pt x="478" y="5023"/>
                  </a:lnTo>
                  <a:lnTo>
                    <a:pt x="917" y="5500"/>
                  </a:lnTo>
                  <a:lnTo>
                    <a:pt x="1834" y="5023"/>
                  </a:lnTo>
                  <a:lnTo>
                    <a:pt x="2311" y="5023"/>
                  </a:lnTo>
                  <a:lnTo>
                    <a:pt x="2311" y="5940"/>
                  </a:lnTo>
                  <a:lnTo>
                    <a:pt x="1834" y="5940"/>
                  </a:lnTo>
                  <a:lnTo>
                    <a:pt x="2750" y="6416"/>
                  </a:lnTo>
                  <a:lnTo>
                    <a:pt x="3227" y="5940"/>
                  </a:lnTo>
                  <a:lnTo>
                    <a:pt x="2750" y="5500"/>
                  </a:lnTo>
                  <a:lnTo>
                    <a:pt x="3227" y="5023"/>
                  </a:lnTo>
                  <a:lnTo>
                    <a:pt x="3667" y="5023"/>
                  </a:lnTo>
                  <a:lnTo>
                    <a:pt x="4144" y="4107"/>
                  </a:lnTo>
                  <a:lnTo>
                    <a:pt x="3667" y="3667"/>
                  </a:lnTo>
                  <a:lnTo>
                    <a:pt x="4583" y="2750"/>
                  </a:lnTo>
                  <a:lnTo>
                    <a:pt x="5060" y="2274"/>
                  </a:lnTo>
                  <a:lnTo>
                    <a:pt x="4583" y="1357"/>
                  </a:lnTo>
                  <a:lnTo>
                    <a:pt x="5060" y="441"/>
                  </a:lnTo>
                  <a:lnTo>
                    <a:pt x="4583" y="441"/>
                  </a:lnTo>
                  <a:lnTo>
                    <a:pt x="506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3" name="Google Shape;1043;p39"/>
            <p:cNvSpPr/>
            <p:nvPr/>
          </p:nvSpPr>
          <p:spPr>
            <a:xfrm>
              <a:off x="5786791" y="3017430"/>
              <a:ext cx="29482" cy="22409"/>
            </a:xfrm>
            <a:custGeom>
              <a:avLst/>
              <a:gdLst/>
              <a:ahLst/>
              <a:cxnLst/>
              <a:rect l="l" t="t" r="r" b="b"/>
              <a:pathLst>
                <a:path w="1834" h="1394" extrusionOk="0">
                  <a:moveTo>
                    <a:pt x="1" y="0"/>
                  </a:moveTo>
                  <a:lnTo>
                    <a:pt x="1" y="477"/>
                  </a:lnTo>
                  <a:lnTo>
                    <a:pt x="478" y="917"/>
                  </a:lnTo>
                  <a:lnTo>
                    <a:pt x="917" y="1393"/>
                  </a:lnTo>
                  <a:lnTo>
                    <a:pt x="1834" y="1393"/>
                  </a:lnTo>
                  <a:lnTo>
                    <a:pt x="1834" y="917"/>
                  </a:lnTo>
                  <a:lnTo>
                    <a:pt x="1394" y="477"/>
                  </a:lnTo>
                  <a:lnTo>
                    <a:pt x="917" y="477"/>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4" name="Google Shape;1044;p39"/>
            <p:cNvSpPr/>
            <p:nvPr/>
          </p:nvSpPr>
          <p:spPr>
            <a:xfrm>
              <a:off x="5823924" y="3017430"/>
              <a:ext cx="14757" cy="22409"/>
            </a:xfrm>
            <a:custGeom>
              <a:avLst/>
              <a:gdLst/>
              <a:ahLst/>
              <a:cxnLst/>
              <a:rect l="l" t="t" r="r" b="b"/>
              <a:pathLst>
                <a:path w="918" h="1394" extrusionOk="0">
                  <a:moveTo>
                    <a:pt x="1" y="0"/>
                  </a:moveTo>
                  <a:lnTo>
                    <a:pt x="1" y="477"/>
                  </a:lnTo>
                  <a:lnTo>
                    <a:pt x="1" y="917"/>
                  </a:lnTo>
                  <a:lnTo>
                    <a:pt x="440" y="1393"/>
                  </a:lnTo>
                  <a:lnTo>
                    <a:pt x="440" y="917"/>
                  </a:lnTo>
                  <a:lnTo>
                    <a:pt x="917" y="917"/>
                  </a:lnTo>
                  <a:lnTo>
                    <a:pt x="917" y="477"/>
                  </a:lnTo>
                  <a:lnTo>
                    <a:pt x="440" y="477"/>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5" name="Google Shape;1045;p39"/>
            <p:cNvSpPr/>
            <p:nvPr/>
          </p:nvSpPr>
          <p:spPr>
            <a:xfrm>
              <a:off x="5823924" y="3341551"/>
              <a:ext cx="611139" cy="279930"/>
            </a:xfrm>
            <a:custGeom>
              <a:avLst/>
              <a:gdLst/>
              <a:ahLst/>
              <a:cxnLst/>
              <a:rect l="l" t="t" r="r" b="b"/>
              <a:pathLst>
                <a:path w="38018" h="17414" extrusionOk="0">
                  <a:moveTo>
                    <a:pt x="8689" y="0"/>
                  </a:moveTo>
                  <a:lnTo>
                    <a:pt x="7333" y="477"/>
                  </a:lnTo>
                  <a:lnTo>
                    <a:pt x="6856" y="917"/>
                  </a:lnTo>
                  <a:lnTo>
                    <a:pt x="6856" y="1393"/>
                  </a:lnTo>
                  <a:lnTo>
                    <a:pt x="5023" y="2750"/>
                  </a:lnTo>
                  <a:lnTo>
                    <a:pt x="4583" y="2750"/>
                  </a:lnTo>
                  <a:lnTo>
                    <a:pt x="4106" y="3226"/>
                  </a:lnTo>
                  <a:lnTo>
                    <a:pt x="3667" y="3226"/>
                  </a:lnTo>
                  <a:lnTo>
                    <a:pt x="2750" y="3666"/>
                  </a:lnTo>
                  <a:lnTo>
                    <a:pt x="1834" y="4143"/>
                  </a:lnTo>
                  <a:lnTo>
                    <a:pt x="1357" y="3226"/>
                  </a:lnTo>
                  <a:lnTo>
                    <a:pt x="1357" y="3666"/>
                  </a:lnTo>
                  <a:lnTo>
                    <a:pt x="440" y="4143"/>
                  </a:lnTo>
                  <a:lnTo>
                    <a:pt x="440" y="3666"/>
                  </a:lnTo>
                  <a:lnTo>
                    <a:pt x="1" y="3226"/>
                  </a:lnTo>
                  <a:lnTo>
                    <a:pt x="1" y="4143"/>
                  </a:lnTo>
                  <a:lnTo>
                    <a:pt x="440" y="5059"/>
                  </a:lnTo>
                  <a:lnTo>
                    <a:pt x="917" y="5059"/>
                  </a:lnTo>
                  <a:lnTo>
                    <a:pt x="917" y="5976"/>
                  </a:lnTo>
                  <a:lnTo>
                    <a:pt x="1357" y="6416"/>
                  </a:lnTo>
                  <a:lnTo>
                    <a:pt x="1834" y="6893"/>
                  </a:lnTo>
                  <a:lnTo>
                    <a:pt x="2273" y="7809"/>
                  </a:lnTo>
                  <a:lnTo>
                    <a:pt x="2273" y="8249"/>
                  </a:lnTo>
                  <a:lnTo>
                    <a:pt x="2750" y="8726"/>
                  </a:lnTo>
                  <a:lnTo>
                    <a:pt x="3190" y="9642"/>
                  </a:lnTo>
                  <a:lnTo>
                    <a:pt x="3667" y="10559"/>
                  </a:lnTo>
                  <a:lnTo>
                    <a:pt x="4106" y="10998"/>
                  </a:lnTo>
                  <a:lnTo>
                    <a:pt x="5023" y="10998"/>
                  </a:lnTo>
                  <a:lnTo>
                    <a:pt x="5023" y="11475"/>
                  </a:lnTo>
                  <a:lnTo>
                    <a:pt x="5500" y="11915"/>
                  </a:lnTo>
                  <a:lnTo>
                    <a:pt x="5939" y="12392"/>
                  </a:lnTo>
                  <a:lnTo>
                    <a:pt x="6416" y="12831"/>
                  </a:lnTo>
                  <a:lnTo>
                    <a:pt x="6856" y="12831"/>
                  </a:lnTo>
                  <a:lnTo>
                    <a:pt x="7333" y="13308"/>
                  </a:lnTo>
                  <a:lnTo>
                    <a:pt x="9606" y="13308"/>
                  </a:lnTo>
                  <a:lnTo>
                    <a:pt x="10082" y="12831"/>
                  </a:lnTo>
                  <a:lnTo>
                    <a:pt x="10082" y="12392"/>
                  </a:lnTo>
                  <a:lnTo>
                    <a:pt x="10082" y="11915"/>
                  </a:lnTo>
                  <a:lnTo>
                    <a:pt x="10082" y="11475"/>
                  </a:lnTo>
                  <a:lnTo>
                    <a:pt x="12355" y="11475"/>
                  </a:lnTo>
                  <a:lnTo>
                    <a:pt x="12832" y="11915"/>
                  </a:lnTo>
                  <a:lnTo>
                    <a:pt x="14188" y="11915"/>
                  </a:lnTo>
                  <a:lnTo>
                    <a:pt x="14665" y="12392"/>
                  </a:lnTo>
                  <a:lnTo>
                    <a:pt x="14665" y="12831"/>
                  </a:lnTo>
                  <a:lnTo>
                    <a:pt x="15105" y="12831"/>
                  </a:lnTo>
                  <a:lnTo>
                    <a:pt x="16021" y="13308"/>
                  </a:lnTo>
                  <a:lnTo>
                    <a:pt x="16938" y="13308"/>
                  </a:lnTo>
                  <a:lnTo>
                    <a:pt x="17414" y="13748"/>
                  </a:lnTo>
                  <a:lnTo>
                    <a:pt x="16938" y="14225"/>
                  </a:lnTo>
                  <a:lnTo>
                    <a:pt x="17854" y="14664"/>
                  </a:lnTo>
                  <a:lnTo>
                    <a:pt x="17414" y="15141"/>
                  </a:lnTo>
                  <a:lnTo>
                    <a:pt x="16938" y="15141"/>
                  </a:lnTo>
                  <a:lnTo>
                    <a:pt x="18331" y="16058"/>
                  </a:lnTo>
                  <a:lnTo>
                    <a:pt x="19247" y="16497"/>
                  </a:lnTo>
                  <a:lnTo>
                    <a:pt x="19687" y="16974"/>
                  </a:lnTo>
                  <a:lnTo>
                    <a:pt x="20164" y="17414"/>
                  </a:lnTo>
                  <a:lnTo>
                    <a:pt x="21997" y="17414"/>
                  </a:lnTo>
                  <a:lnTo>
                    <a:pt x="22437" y="16974"/>
                  </a:lnTo>
                  <a:lnTo>
                    <a:pt x="23830" y="16497"/>
                  </a:lnTo>
                  <a:lnTo>
                    <a:pt x="24270" y="16497"/>
                  </a:lnTo>
                  <a:lnTo>
                    <a:pt x="23830" y="16058"/>
                  </a:lnTo>
                  <a:lnTo>
                    <a:pt x="24270" y="16058"/>
                  </a:lnTo>
                  <a:lnTo>
                    <a:pt x="24270" y="15581"/>
                  </a:lnTo>
                  <a:lnTo>
                    <a:pt x="26579" y="15581"/>
                  </a:lnTo>
                  <a:lnTo>
                    <a:pt x="27496" y="14664"/>
                  </a:lnTo>
                  <a:lnTo>
                    <a:pt x="27936" y="14225"/>
                  </a:lnTo>
                  <a:lnTo>
                    <a:pt x="28852" y="13748"/>
                  </a:lnTo>
                  <a:lnTo>
                    <a:pt x="29329" y="13308"/>
                  </a:lnTo>
                  <a:lnTo>
                    <a:pt x="29769" y="12831"/>
                  </a:lnTo>
                  <a:lnTo>
                    <a:pt x="29769" y="12392"/>
                  </a:lnTo>
                  <a:lnTo>
                    <a:pt x="30245" y="11475"/>
                  </a:lnTo>
                  <a:lnTo>
                    <a:pt x="33911" y="11475"/>
                  </a:lnTo>
                  <a:lnTo>
                    <a:pt x="33911" y="11915"/>
                  </a:lnTo>
                  <a:lnTo>
                    <a:pt x="34351" y="11915"/>
                  </a:lnTo>
                  <a:lnTo>
                    <a:pt x="34828" y="12392"/>
                  </a:lnTo>
                  <a:lnTo>
                    <a:pt x="35744" y="11915"/>
                  </a:lnTo>
                  <a:lnTo>
                    <a:pt x="36184" y="11915"/>
                  </a:lnTo>
                  <a:lnTo>
                    <a:pt x="36661" y="12392"/>
                  </a:lnTo>
                  <a:lnTo>
                    <a:pt x="37101" y="12392"/>
                  </a:lnTo>
                  <a:lnTo>
                    <a:pt x="37101" y="11475"/>
                  </a:lnTo>
                  <a:lnTo>
                    <a:pt x="36661" y="11475"/>
                  </a:lnTo>
                  <a:lnTo>
                    <a:pt x="37101" y="10998"/>
                  </a:lnTo>
                  <a:lnTo>
                    <a:pt x="37101" y="10559"/>
                  </a:lnTo>
                  <a:lnTo>
                    <a:pt x="37577" y="10082"/>
                  </a:lnTo>
                  <a:lnTo>
                    <a:pt x="37577" y="9642"/>
                  </a:lnTo>
                  <a:lnTo>
                    <a:pt x="37577" y="9165"/>
                  </a:lnTo>
                  <a:lnTo>
                    <a:pt x="38017" y="9165"/>
                  </a:lnTo>
                  <a:lnTo>
                    <a:pt x="37577" y="8249"/>
                  </a:lnTo>
                  <a:lnTo>
                    <a:pt x="36184" y="8249"/>
                  </a:lnTo>
                  <a:lnTo>
                    <a:pt x="35744" y="7809"/>
                  </a:lnTo>
                  <a:lnTo>
                    <a:pt x="35268" y="7332"/>
                  </a:lnTo>
                  <a:lnTo>
                    <a:pt x="34828" y="6893"/>
                  </a:lnTo>
                  <a:lnTo>
                    <a:pt x="34351" y="6893"/>
                  </a:lnTo>
                  <a:lnTo>
                    <a:pt x="33435" y="5976"/>
                  </a:lnTo>
                  <a:lnTo>
                    <a:pt x="32995" y="6416"/>
                  </a:lnTo>
                  <a:lnTo>
                    <a:pt x="32995" y="6893"/>
                  </a:lnTo>
                  <a:lnTo>
                    <a:pt x="32518" y="7332"/>
                  </a:lnTo>
                  <a:lnTo>
                    <a:pt x="31162" y="7809"/>
                  </a:lnTo>
                  <a:lnTo>
                    <a:pt x="31162" y="7332"/>
                  </a:lnTo>
                  <a:lnTo>
                    <a:pt x="31162" y="6416"/>
                  </a:lnTo>
                  <a:lnTo>
                    <a:pt x="30685" y="6893"/>
                  </a:lnTo>
                  <a:lnTo>
                    <a:pt x="30245" y="6893"/>
                  </a:lnTo>
                  <a:lnTo>
                    <a:pt x="29769" y="6416"/>
                  </a:lnTo>
                  <a:lnTo>
                    <a:pt x="28852" y="6893"/>
                  </a:lnTo>
                  <a:lnTo>
                    <a:pt x="28852" y="7332"/>
                  </a:lnTo>
                  <a:lnTo>
                    <a:pt x="28412" y="7809"/>
                  </a:lnTo>
                  <a:lnTo>
                    <a:pt x="28412" y="6893"/>
                  </a:lnTo>
                  <a:lnTo>
                    <a:pt x="27936" y="6416"/>
                  </a:lnTo>
                  <a:lnTo>
                    <a:pt x="27496" y="6893"/>
                  </a:lnTo>
                  <a:lnTo>
                    <a:pt x="27019" y="6893"/>
                  </a:lnTo>
                  <a:lnTo>
                    <a:pt x="26579" y="7809"/>
                  </a:lnTo>
                  <a:lnTo>
                    <a:pt x="26103" y="7809"/>
                  </a:lnTo>
                  <a:lnTo>
                    <a:pt x="25663" y="7332"/>
                  </a:lnTo>
                  <a:lnTo>
                    <a:pt x="24746" y="7332"/>
                  </a:lnTo>
                  <a:lnTo>
                    <a:pt x="24270" y="6893"/>
                  </a:lnTo>
                  <a:lnTo>
                    <a:pt x="23830" y="6416"/>
                  </a:lnTo>
                  <a:lnTo>
                    <a:pt x="23353" y="5976"/>
                  </a:lnTo>
                  <a:lnTo>
                    <a:pt x="21997" y="5976"/>
                  </a:lnTo>
                  <a:lnTo>
                    <a:pt x="21080" y="5499"/>
                  </a:lnTo>
                  <a:lnTo>
                    <a:pt x="20604" y="5059"/>
                  </a:lnTo>
                  <a:lnTo>
                    <a:pt x="19687" y="3666"/>
                  </a:lnTo>
                  <a:lnTo>
                    <a:pt x="19247" y="4143"/>
                  </a:lnTo>
                  <a:lnTo>
                    <a:pt x="18771" y="3666"/>
                  </a:lnTo>
                  <a:lnTo>
                    <a:pt x="16938" y="3666"/>
                  </a:lnTo>
                  <a:lnTo>
                    <a:pt x="17854" y="4143"/>
                  </a:lnTo>
                  <a:lnTo>
                    <a:pt x="17414" y="4143"/>
                  </a:lnTo>
                  <a:lnTo>
                    <a:pt x="16938" y="5059"/>
                  </a:lnTo>
                  <a:lnTo>
                    <a:pt x="16938" y="5499"/>
                  </a:lnTo>
                  <a:lnTo>
                    <a:pt x="16021" y="4583"/>
                  </a:lnTo>
                  <a:lnTo>
                    <a:pt x="15581" y="4143"/>
                  </a:lnTo>
                  <a:lnTo>
                    <a:pt x="14665" y="4143"/>
                  </a:lnTo>
                  <a:lnTo>
                    <a:pt x="15105" y="3666"/>
                  </a:lnTo>
                  <a:lnTo>
                    <a:pt x="15581" y="2750"/>
                  </a:lnTo>
                  <a:lnTo>
                    <a:pt x="15105" y="2310"/>
                  </a:lnTo>
                  <a:lnTo>
                    <a:pt x="14188" y="2750"/>
                  </a:lnTo>
                  <a:lnTo>
                    <a:pt x="12832" y="2310"/>
                  </a:lnTo>
                  <a:lnTo>
                    <a:pt x="12355" y="2310"/>
                  </a:lnTo>
                  <a:lnTo>
                    <a:pt x="11915" y="1833"/>
                  </a:lnTo>
                  <a:lnTo>
                    <a:pt x="11439" y="1833"/>
                  </a:lnTo>
                  <a:lnTo>
                    <a:pt x="11439" y="1393"/>
                  </a:lnTo>
                  <a:lnTo>
                    <a:pt x="11439" y="917"/>
                  </a:lnTo>
                  <a:lnTo>
                    <a:pt x="11439" y="0"/>
                  </a:lnTo>
                  <a:lnTo>
                    <a:pt x="10082" y="0"/>
                  </a:lnTo>
                  <a:lnTo>
                    <a:pt x="10082" y="477"/>
                  </a:lnTo>
                  <a:lnTo>
                    <a:pt x="9606" y="917"/>
                  </a:lnTo>
                  <a:lnTo>
                    <a:pt x="9166" y="917"/>
                  </a:lnTo>
                  <a:lnTo>
                    <a:pt x="9166" y="477"/>
                  </a:lnTo>
                  <a:lnTo>
                    <a:pt x="868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6" name="Google Shape;1046;p39"/>
            <p:cNvSpPr/>
            <p:nvPr/>
          </p:nvSpPr>
          <p:spPr>
            <a:xfrm>
              <a:off x="6066721" y="3526011"/>
              <a:ext cx="383067" cy="257538"/>
            </a:xfrm>
            <a:custGeom>
              <a:avLst/>
              <a:gdLst/>
              <a:ahLst/>
              <a:cxnLst/>
              <a:rect l="l" t="t" r="r" b="b"/>
              <a:pathLst>
                <a:path w="23830" h="16021" extrusionOk="0">
                  <a:moveTo>
                    <a:pt x="15141" y="0"/>
                  </a:moveTo>
                  <a:lnTo>
                    <a:pt x="14665" y="917"/>
                  </a:lnTo>
                  <a:lnTo>
                    <a:pt x="14665" y="1356"/>
                  </a:lnTo>
                  <a:lnTo>
                    <a:pt x="14225" y="1833"/>
                  </a:lnTo>
                  <a:lnTo>
                    <a:pt x="13748" y="2273"/>
                  </a:lnTo>
                  <a:lnTo>
                    <a:pt x="12832" y="2750"/>
                  </a:lnTo>
                  <a:lnTo>
                    <a:pt x="12392" y="3189"/>
                  </a:lnTo>
                  <a:lnTo>
                    <a:pt x="11475" y="4106"/>
                  </a:lnTo>
                  <a:lnTo>
                    <a:pt x="9166" y="4106"/>
                  </a:lnTo>
                  <a:lnTo>
                    <a:pt x="9166" y="4583"/>
                  </a:lnTo>
                  <a:lnTo>
                    <a:pt x="8726" y="4583"/>
                  </a:lnTo>
                  <a:lnTo>
                    <a:pt x="9166" y="5022"/>
                  </a:lnTo>
                  <a:lnTo>
                    <a:pt x="8726" y="5022"/>
                  </a:lnTo>
                  <a:lnTo>
                    <a:pt x="7333" y="5499"/>
                  </a:lnTo>
                  <a:lnTo>
                    <a:pt x="6893" y="5939"/>
                  </a:lnTo>
                  <a:lnTo>
                    <a:pt x="5060" y="5939"/>
                  </a:lnTo>
                  <a:lnTo>
                    <a:pt x="4583" y="5499"/>
                  </a:lnTo>
                  <a:lnTo>
                    <a:pt x="4143" y="5022"/>
                  </a:lnTo>
                  <a:lnTo>
                    <a:pt x="3667" y="5022"/>
                  </a:lnTo>
                  <a:lnTo>
                    <a:pt x="3227" y="4583"/>
                  </a:lnTo>
                  <a:lnTo>
                    <a:pt x="1834" y="3666"/>
                  </a:lnTo>
                  <a:lnTo>
                    <a:pt x="2310" y="4106"/>
                  </a:lnTo>
                  <a:lnTo>
                    <a:pt x="2310" y="4583"/>
                  </a:lnTo>
                  <a:lnTo>
                    <a:pt x="2750" y="5499"/>
                  </a:lnTo>
                  <a:lnTo>
                    <a:pt x="2310" y="5939"/>
                  </a:lnTo>
                  <a:lnTo>
                    <a:pt x="2310" y="6416"/>
                  </a:lnTo>
                  <a:lnTo>
                    <a:pt x="1834" y="6416"/>
                  </a:lnTo>
                  <a:lnTo>
                    <a:pt x="1834" y="5939"/>
                  </a:lnTo>
                  <a:lnTo>
                    <a:pt x="917" y="5939"/>
                  </a:lnTo>
                  <a:lnTo>
                    <a:pt x="917" y="6856"/>
                  </a:lnTo>
                  <a:lnTo>
                    <a:pt x="1394" y="7332"/>
                  </a:lnTo>
                  <a:lnTo>
                    <a:pt x="1394" y="7772"/>
                  </a:lnTo>
                  <a:lnTo>
                    <a:pt x="1394" y="8249"/>
                  </a:lnTo>
                  <a:lnTo>
                    <a:pt x="917" y="8249"/>
                  </a:lnTo>
                  <a:lnTo>
                    <a:pt x="917" y="9165"/>
                  </a:lnTo>
                  <a:lnTo>
                    <a:pt x="477" y="10082"/>
                  </a:lnTo>
                  <a:lnTo>
                    <a:pt x="1" y="10082"/>
                  </a:lnTo>
                  <a:lnTo>
                    <a:pt x="1" y="10998"/>
                  </a:lnTo>
                  <a:lnTo>
                    <a:pt x="917" y="10998"/>
                  </a:lnTo>
                  <a:lnTo>
                    <a:pt x="1394" y="11438"/>
                  </a:lnTo>
                  <a:lnTo>
                    <a:pt x="1834" y="11915"/>
                  </a:lnTo>
                  <a:lnTo>
                    <a:pt x="2310" y="12355"/>
                  </a:lnTo>
                  <a:lnTo>
                    <a:pt x="2310" y="12831"/>
                  </a:lnTo>
                  <a:lnTo>
                    <a:pt x="2310" y="13271"/>
                  </a:lnTo>
                  <a:lnTo>
                    <a:pt x="2750" y="13748"/>
                  </a:lnTo>
                  <a:lnTo>
                    <a:pt x="3227" y="14188"/>
                  </a:lnTo>
                  <a:lnTo>
                    <a:pt x="4143" y="14664"/>
                  </a:lnTo>
                  <a:lnTo>
                    <a:pt x="4583" y="15104"/>
                  </a:lnTo>
                  <a:lnTo>
                    <a:pt x="5060" y="15104"/>
                  </a:lnTo>
                  <a:lnTo>
                    <a:pt x="5060" y="15581"/>
                  </a:lnTo>
                  <a:lnTo>
                    <a:pt x="5500" y="15581"/>
                  </a:lnTo>
                  <a:lnTo>
                    <a:pt x="5976" y="16021"/>
                  </a:lnTo>
                  <a:lnTo>
                    <a:pt x="8726" y="16021"/>
                  </a:lnTo>
                  <a:lnTo>
                    <a:pt x="9166" y="15581"/>
                  </a:lnTo>
                  <a:lnTo>
                    <a:pt x="9642" y="14664"/>
                  </a:lnTo>
                  <a:lnTo>
                    <a:pt x="10999" y="14664"/>
                  </a:lnTo>
                  <a:lnTo>
                    <a:pt x="11475" y="14188"/>
                  </a:lnTo>
                  <a:lnTo>
                    <a:pt x="11915" y="13748"/>
                  </a:lnTo>
                  <a:lnTo>
                    <a:pt x="13308" y="13271"/>
                  </a:lnTo>
                  <a:lnTo>
                    <a:pt x="13748" y="13748"/>
                  </a:lnTo>
                  <a:lnTo>
                    <a:pt x="14665" y="13271"/>
                  </a:lnTo>
                  <a:lnTo>
                    <a:pt x="15141" y="12831"/>
                  </a:lnTo>
                  <a:lnTo>
                    <a:pt x="15581" y="12831"/>
                  </a:lnTo>
                  <a:lnTo>
                    <a:pt x="16498" y="13271"/>
                  </a:lnTo>
                  <a:lnTo>
                    <a:pt x="16974" y="13271"/>
                  </a:lnTo>
                  <a:lnTo>
                    <a:pt x="17414" y="12355"/>
                  </a:lnTo>
                  <a:lnTo>
                    <a:pt x="17891" y="11915"/>
                  </a:lnTo>
                  <a:lnTo>
                    <a:pt x="18331" y="11438"/>
                  </a:lnTo>
                  <a:lnTo>
                    <a:pt x="18807" y="10998"/>
                  </a:lnTo>
                  <a:lnTo>
                    <a:pt x="19247" y="10082"/>
                  </a:lnTo>
                  <a:lnTo>
                    <a:pt x="19247" y="9605"/>
                  </a:lnTo>
                  <a:lnTo>
                    <a:pt x="19724" y="9605"/>
                  </a:lnTo>
                  <a:lnTo>
                    <a:pt x="20164" y="9165"/>
                  </a:lnTo>
                  <a:lnTo>
                    <a:pt x="20640" y="8689"/>
                  </a:lnTo>
                  <a:lnTo>
                    <a:pt x="20640" y="7332"/>
                  </a:lnTo>
                  <a:lnTo>
                    <a:pt x="21080" y="6856"/>
                  </a:lnTo>
                  <a:lnTo>
                    <a:pt x="21080" y="5499"/>
                  </a:lnTo>
                  <a:lnTo>
                    <a:pt x="21557" y="5022"/>
                  </a:lnTo>
                  <a:lnTo>
                    <a:pt x="21997" y="4583"/>
                  </a:lnTo>
                  <a:lnTo>
                    <a:pt x="22473" y="4583"/>
                  </a:lnTo>
                  <a:lnTo>
                    <a:pt x="22913" y="4106"/>
                  </a:lnTo>
                  <a:lnTo>
                    <a:pt x="23390" y="3666"/>
                  </a:lnTo>
                  <a:lnTo>
                    <a:pt x="23830" y="3189"/>
                  </a:lnTo>
                  <a:lnTo>
                    <a:pt x="23830" y="2750"/>
                  </a:lnTo>
                  <a:lnTo>
                    <a:pt x="22913" y="1356"/>
                  </a:lnTo>
                  <a:lnTo>
                    <a:pt x="22473" y="917"/>
                  </a:lnTo>
                  <a:lnTo>
                    <a:pt x="21997" y="1356"/>
                  </a:lnTo>
                  <a:lnTo>
                    <a:pt x="21997" y="917"/>
                  </a:lnTo>
                  <a:lnTo>
                    <a:pt x="21557" y="917"/>
                  </a:lnTo>
                  <a:lnTo>
                    <a:pt x="21080" y="440"/>
                  </a:lnTo>
                  <a:lnTo>
                    <a:pt x="20640" y="440"/>
                  </a:lnTo>
                  <a:lnTo>
                    <a:pt x="19724" y="917"/>
                  </a:lnTo>
                  <a:lnTo>
                    <a:pt x="19247" y="440"/>
                  </a:lnTo>
                  <a:lnTo>
                    <a:pt x="18807" y="440"/>
                  </a:lnTo>
                  <a:lnTo>
                    <a:pt x="1880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7" name="Google Shape;1047;p39"/>
            <p:cNvSpPr/>
            <p:nvPr/>
          </p:nvSpPr>
          <p:spPr>
            <a:xfrm>
              <a:off x="5941786" y="2958499"/>
              <a:ext cx="574601" cy="530395"/>
            </a:xfrm>
            <a:custGeom>
              <a:avLst/>
              <a:gdLst/>
              <a:ahLst/>
              <a:cxnLst/>
              <a:rect l="l" t="t" r="r" b="b"/>
              <a:pathLst>
                <a:path w="35745" h="32995" extrusionOk="0">
                  <a:moveTo>
                    <a:pt x="9166" y="28888"/>
                  </a:moveTo>
                  <a:lnTo>
                    <a:pt x="9606" y="29328"/>
                  </a:lnTo>
                  <a:lnTo>
                    <a:pt x="9606" y="28888"/>
                  </a:lnTo>
                  <a:close/>
                  <a:moveTo>
                    <a:pt x="27019" y="0"/>
                  </a:moveTo>
                  <a:lnTo>
                    <a:pt x="26103" y="477"/>
                  </a:lnTo>
                  <a:lnTo>
                    <a:pt x="25663" y="917"/>
                  </a:lnTo>
                  <a:lnTo>
                    <a:pt x="25663" y="1393"/>
                  </a:lnTo>
                  <a:lnTo>
                    <a:pt x="23830" y="1393"/>
                  </a:lnTo>
                  <a:lnTo>
                    <a:pt x="23830" y="917"/>
                  </a:lnTo>
                  <a:lnTo>
                    <a:pt x="23353" y="477"/>
                  </a:lnTo>
                  <a:lnTo>
                    <a:pt x="21997" y="477"/>
                  </a:lnTo>
                  <a:lnTo>
                    <a:pt x="22437" y="917"/>
                  </a:lnTo>
                  <a:lnTo>
                    <a:pt x="22913" y="917"/>
                  </a:lnTo>
                  <a:lnTo>
                    <a:pt x="22437" y="2310"/>
                  </a:lnTo>
                  <a:lnTo>
                    <a:pt x="21997" y="2750"/>
                  </a:lnTo>
                  <a:lnTo>
                    <a:pt x="21080" y="2750"/>
                  </a:lnTo>
                  <a:lnTo>
                    <a:pt x="21080" y="2310"/>
                  </a:lnTo>
                  <a:lnTo>
                    <a:pt x="20604" y="1833"/>
                  </a:lnTo>
                  <a:lnTo>
                    <a:pt x="20604" y="1393"/>
                  </a:lnTo>
                  <a:lnTo>
                    <a:pt x="19247" y="2310"/>
                  </a:lnTo>
                  <a:lnTo>
                    <a:pt x="19247" y="2750"/>
                  </a:lnTo>
                  <a:lnTo>
                    <a:pt x="18771" y="3666"/>
                  </a:lnTo>
                  <a:lnTo>
                    <a:pt x="19247" y="3666"/>
                  </a:lnTo>
                  <a:lnTo>
                    <a:pt x="19687" y="4143"/>
                  </a:lnTo>
                  <a:lnTo>
                    <a:pt x="19247" y="5059"/>
                  </a:lnTo>
                  <a:lnTo>
                    <a:pt x="18771" y="5059"/>
                  </a:lnTo>
                  <a:lnTo>
                    <a:pt x="18771" y="5499"/>
                  </a:lnTo>
                  <a:lnTo>
                    <a:pt x="18771" y="5976"/>
                  </a:lnTo>
                  <a:lnTo>
                    <a:pt x="18771" y="6416"/>
                  </a:lnTo>
                  <a:lnTo>
                    <a:pt x="17414" y="6416"/>
                  </a:lnTo>
                  <a:lnTo>
                    <a:pt x="16938" y="5976"/>
                  </a:lnTo>
                  <a:lnTo>
                    <a:pt x="16498" y="5976"/>
                  </a:lnTo>
                  <a:lnTo>
                    <a:pt x="15105" y="6416"/>
                  </a:lnTo>
                  <a:lnTo>
                    <a:pt x="14665" y="5976"/>
                  </a:lnTo>
                  <a:lnTo>
                    <a:pt x="14665" y="5499"/>
                  </a:lnTo>
                  <a:lnTo>
                    <a:pt x="14665" y="5059"/>
                  </a:lnTo>
                  <a:lnTo>
                    <a:pt x="14665" y="4583"/>
                  </a:lnTo>
                  <a:lnTo>
                    <a:pt x="14188" y="4143"/>
                  </a:lnTo>
                  <a:lnTo>
                    <a:pt x="14188" y="3666"/>
                  </a:lnTo>
                  <a:lnTo>
                    <a:pt x="12355" y="3666"/>
                  </a:lnTo>
                  <a:lnTo>
                    <a:pt x="11915" y="4143"/>
                  </a:lnTo>
                  <a:lnTo>
                    <a:pt x="10522" y="4143"/>
                  </a:lnTo>
                  <a:lnTo>
                    <a:pt x="10082" y="4583"/>
                  </a:lnTo>
                  <a:lnTo>
                    <a:pt x="9606" y="4583"/>
                  </a:lnTo>
                  <a:lnTo>
                    <a:pt x="9606" y="5059"/>
                  </a:lnTo>
                  <a:lnTo>
                    <a:pt x="9166" y="5059"/>
                  </a:lnTo>
                  <a:lnTo>
                    <a:pt x="8689" y="5499"/>
                  </a:lnTo>
                  <a:lnTo>
                    <a:pt x="8249" y="5059"/>
                  </a:lnTo>
                  <a:lnTo>
                    <a:pt x="7773" y="5499"/>
                  </a:lnTo>
                  <a:lnTo>
                    <a:pt x="7333" y="5976"/>
                  </a:lnTo>
                  <a:lnTo>
                    <a:pt x="6856" y="6892"/>
                  </a:lnTo>
                  <a:lnTo>
                    <a:pt x="6416" y="6892"/>
                  </a:lnTo>
                  <a:lnTo>
                    <a:pt x="5940" y="7332"/>
                  </a:lnTo>
                  <a:lnTo>
                    <a:pt x="5500" y="7332"/>
                  </a:lnTo>
                  <a:lnTo>
                    <a:pt x="5500" y="7809"/>
                  </a:lnTo>
                  <a:lnTo>
                    <a:pt x="3667" y="7809"/>
                  </a:lnTo>
                  <a:lnTo>
                    <a:pt x="2274" y="8249"/>
                  </a:lnTo>
                  <a:lnTo>
                    <a:pt x="1834" y="9642"/>
                  </a:lnTo>
                  <a:lnTo>
                    <a:pt x="1834" y="10082"/>
                  </a:lnTo>
                  <a:lnTo>
                    <a:pt x="2274" y="10558"/>
                  </a:lnTo>
                  <a:lnTo>
                    <a:pt x="2274" y="10998"/>
                  </a:lnTo>
                  <a:lnTo>
                    <a:pt x="1357" y="10998"/>
                  </a:lnTo>
                  <a:lnTo>
                    <a:pt x="917" y="10082"/>
                  </a:lnTo>
                  <a:lnTo>
                    <a:pt x="917" y="10558"/>
                  </a:lnTo>
                  <a:lnTo>
                    <a:pt x="917" y="10998"/>
                  </a:lnTo>
                  <a:lnTo>
                    <a:pt x="917" y="11475"/>
                  </a:lnTo>
                  <a:lnTo>
                    <a:pt x="917" y="11915"/>
                  </a:lnTo>
                  <a:lnTo>
                    <a:pt x="917" y="12391"/>
                  </a:lnTo>
                  <a:lnTo>
                    <a:pt x="917" y="12831"/>
                  </a:lnTo>
                  <a:lnTo>
                    <a:pt x="441" y="13748"/>
                  </a:lnTo>
                  <a:lnTo>
                    <a:pt x="1" y="14224"/>
                  </a:lnTo>
                  <a:lnTo>
                    <a:pt x="441" y="15141"/>
                  </a:lnTo>
                  <a:lnTo>
                    <a:pt x="917" y="15581"/>
                  </a:lnTo>
                  <a:lnTo>
                    <a:pt x="917" y="16057"/>
                  </a:lnTo>
                  <a:lnTo>
                    <a:pt x="1357" y="16497"/>
                  </a:lnTo>
                  <a:lnTo>
                    <a:pt x="2274" y="16497"/>
                  </a:lnTo>
                  <a:lnTo>
                    <a:pt x="1357" y="16974"/>
                  </a:lnTo>
                  <a:lnTo>
                    <a:pt x="1834" y="17414"/>
                  </a:lnTo>
                  <a:lnTo>
                    <a:pt x="1834" y="17890"/>
                  </a:lnTo>
                  <a:lnTo>
                    <a:pt x="2274" y="18807"/>
                  </a:lnTo>
                  <a:lnTo>
                    <a:pt x="2274" y="19247"/>
                  </a:lnTo>
                  <a:lnTo>
                    <a:pt x="2274" y="20640"/>
                  </a:lnTo>
                  <a:lnTo>
                    <a:pt x="2274" y="21080"/>
                  </a:lnTo>
                  <a:lnTo>
                    <a:pt x="2274" y="21556"/>
                  </a:lnTo>
                  <a:lnTo>
                    <a:pt x="2750" y="21556"/>
                  </a:lnTo>
                  <a:lnTo>
                    <a:pt x="2274" y="22473"/>
                  </a:lnTo>
                  <a:lnTo>
                    <a:pt x="2750" y="23829"/>
                  </a:lnTo>
                  <a:lnTo>
                    <a:pt x="4107" y="23829"/>
                  </a:lnTo>
                  <a:lnTo>
                    <a:pt x="4107" y="24746"/>
                  </a:lnTo>
                  <a:lnTo>
                    <a:pt x="4107" y="25222"/>
                  </a:lnTo>
                  <a:lnTo>
                    <a:pt x="4107" y="25662"/>
                  </a:lnTo>
                  <a:lnTo>
                    <a:pt x="4583" y="25662"/>
                  </a:lnTo>
                  <a:lnTo>
                    <a:pt x="5023" y="26139"/>
                  </a:lnTo>
                  <a:lnTo>
                    <a:pt x="5500" y="26139"/>
                  </a:lnTo>
                  <a:lnTo>
                    <a:pt x="6856" y="26579"/>
                  </a:lnTo>
                  <a:lnTo>
                    <a:pt x="7773" y="26139"/>
                  </a:lnTo>
                  <a:lnTo>
                    <a:pt x="8249" y="26579"/>
                  </a:lnTo>
                  <a:lnTo>
                    <a:pt x="7773" y="27495"/>
                  </a:lnTo>
                  <a:lnTo>
                    <a:pt x="7333" y="27972"/>
                  </a:lnTo>
                  <a:lnTo>
                    <a:pt x="8249" y="27972"/>
                  </a:lnTo>
                  <a:lnTo>
                    <a:pt x="8689" y="28412"/>
                  </a:lnTo>
                  <a:lnTo>
                    <a:pt x="9166" y="28888"/>
                  </a:lnTo>
                  <a:lnTo>
                    <a:pt x="9606" y="27972"/>
                  </a:lnTo>
                  <a:lnTo>
                    <a:pt x="10082" y="27972"/>
                  </a:lnTo>
                  <a:lnTo>
                    <a:pt x="9606" y="27495"/>
                  </a:lnTo>
                  <a:lnTo>
                    <a:pt x="11439" y="27495"/>
                  </a:lnTo>
                  <a:lnTo>
                    <a:pt x="11915" y="27972"/>
                  </a:lnTo>
                  <a:lnTo>
                    <a:pt x="12355" y="27495"/>
                  </a:lnTo>
                  <a:lnTo>
                    <a:pt x="13272" y="28888"/>
                  </a:lnTo>
                  <a:lnTo>
                    <a:pt x="13748" y="29328"/>
                  </a:lnTo>
                  <a:lnTo>
                    <a:pt x="14665" y="29805"/>
                  </a:lnTo>
                  <a:lnTo>
                    <a:pt x="16021" y="29805"/>
                  </a:lnTo>
                  <a:lnTo>
                    <a:pt x="16498" y="30245"/>
                  </a:lnTo>
                  <a:lnTo>
                    <a:pt x="16938" y="30722"/>
                  </a:lnTo>
                  <a:lnTo>
                    <a:pt x="17414" y="31161"/>
                  </a:lnTo>
                  <a:lnTo>
                    <a:pt x="18331" y="31161"/>
                  </a:lnTo>
                  <a:lnTo>
                    <a:pt x="18771" y="31638"/>
                  </a:lnTo>
                  <a:lnTo>
                    <a:pt x="19247" y="30722"/>
                  </a:lnTo>
                  <a:lnTo>
                    <a:pt x="19687" y="30722"/>
                  </a:lnTo>
                  <a:lnTo>
                    <a:pt x="20164" y="30245"/>
                  </a:lnTo>
                  <a:lnTo>
                    <a:pt x="20604" y="30245"/>
                  </a:lnTo>
                  <a:lnTo>
                    <a:pt x="21080" y="30722"/>
                  </a:lnTo>
                  <a:lnTo>
                    <a:pt x="21080" y="31638"/>
                  </a:lnTo>
                  <a:lnTo>
                    <a:pt x="21520" y="31161"/>
                  </a:lnTo>
                  <a:lnTo>
                    <a:pt x="21520" y="30722"/>
                  </a:lnTo>
                  <a:lnTo>
                    <a:pt x="22437" y="30245"/>
                  </a:lnTo>
                  <a:lnTo>
                    <a:pt x="22913" y="30722"/>
                  </a:lnTo>
                  <a:lnTo>
                    <a:pt x="23353" y="30722"/>
                  </a:lnTo>
                  <a:lnTo>
                    <a:pt x="23830" y="30245"/>
                  </a:lnTo>
                  <a:lnTo>
                    <a:pt x="23830" y="31161"/>
                  </a:lnTo>
                  <a:lnTo>
                    <a:pt x="23830" y="31638"/>
                  </a:lnTo>
                  <a:lnTo>
                    <a:pt x="25186" y="31161"/>
                  </a:lnTo>
                  <a:lnTo>
                    <a:pt x="25663" y="30722"/>
                  </a:lnTo>
                  <a:lnTo>
                    <a:pt x="25663" y="30245"/>
                  </a:lnTo>
                  <a:lnTo>
                    <a:pt x="26103" y="29805"/>
                  </a:lnTo>
                  <a:lnTo>
                    <a:pt x="27019" y="30722"/>
                  </a:lnTo>
                  <a:lnTo>
                    <a:pt x="27496" y="30722"/>
                  </a:lnTo>
                  <a:lnTo>
                    <a:pt x="27936" y="31161"/>
                  </a:lnTo>
                  <a:lnTo>
                    <a:pt x="28412" y="31638"/>
                  </a:lnTo>
                  <a:lnTo>
                    <a:pt x="28852" y="32078"/>
                  </a:lnTo>
                  <a:lnTo>
                    <a:pt x="30245" y="32078"/>
                  </a:lnTo>
                  <a:lnTo>
                    <a:pt x="30685" y="32994"/>
                  </a:lnTo>
                  <a:lnTo>
                    <a:pt x="30685" y="32555"/>
                  </a:lnTo>
                  <a:lnTo>
                    <a:pt x="31162" y="32078"/>
                  </a:lnTo>
                  <a:lnTo>
                    <a:pt x="31162" y="31638"/>
                  </a:lnTo>
                  <a:lnTo>
                    <a:pt x="31162" y="31161"/>
                  </a:lnTo>
                  <a:lnTo>
                    <a:pt x="31162" y="30722"/>
                  </a:lnTo>
                  <a:lnTo>
                    <a:pt x="31162" y="30245"/>
                  </a:lnTo>
                  <a:lnTo>
                    <a:pt x="31162" y="28888"/>
                  </a:lnTo>
                  <a:lnTo>
                    <a:pt x="31162" y="28412"/>
                  </a:lnTo>
                  <a:lnTo>
                    <a:pt x="31602" y="27972"/>
                  </a:lnTo>
                  <a:lnTo>
                    <a:pt x="32078" y="27495"/>
                  </a:lnTo>
                  <a:lnTo>
                    <a:pt x="32518" y="26579"/>
                  </a:lnTo>
                  <a:lnTo>
                    <a:pt x="32995" y="26139"/>
                  </a:lnTo>
                  <a:lnTo>
                    <a:pt x="33911" y="25222"/>
                  </a:lnTo>
                  <a:lnTo>
                    <a:pt x="34828" y="25222"/>
                  </a:lnTo>
                  <a:lnTo>
                    <a:pt x="35268" y="24746"/>
                  </a:lnTo>
                  <a:lnTo>
                    <a:pt x="35744" y="23829"/>
                  </a:lnTo>
                  <a:lnTo>
                    <a:pt x="35268" y="22913"/>
                  </a:lnTo>
                  <a:lnTo>
                    <a:pt x="34828" y="22913"/>
                  </a:lnTo>
                  <a:lnTo>
                    <a:pt x="34828" y="22473"/>
                  </a:lnTo>
                  <a:lnTo>
                    <a:pt x="35268" y="21996"/>
                  </a:lnTo>
                  <a:lnTo>
                    <a:pt x="34351" y="21080"/>
                  </a:lnTo>
                  <a:lnTo>
                    <a:pt x="33911" y="20640"/>
                  </a:lnTo>
                  <a:lnTo>
                    <a:pt x="32995" y="20163"/>
                  </a:lnTo>
                  <a:lnTo>
                    <a:pt x="33435" y="19723"/>
                  </a:lnTo>
                  <a:lnTo>
                    <a:pt x="32995" y="19247"/>
                  </a:lnTo>
                  <a:lnTo>
                    <a:pt x="32995" y="17890"/>
                  </a:lnTo>
                  <a:lnTo>
                    <a:pt x="32995" y="17414"/>
                  </a:lnTo>
                  <a:lnTo>
                    <a:pt x="33435" y="15581"/>
                  </a:lnTo>
                  <a:lnTo>
                    <a:pt x="32518" y="15581"/>
                  </a:lnTo>
                  <a:lnTo>
                    <a:pt x="32078" y="15141"/>
                  </a:lnTo>
                  <a:lnTo>
                    <a:pt x="33435" y="13748"/>
                  </a:lnTo>
                  <a:lnTo>
                    <a:pt x="33911" y="13308"/>
                  </a:lnTo>
                  <a:lnTo>
                    <a:pt x="33911" y="12831"/>
                  </a:lnTo>
                  <a:lnTo>
                    <a:pt x="33911" y="10998"/>
                  </a:lnTo>
                  <a:lnTo>
                    <a:pt x="33435" y="10558"/>
                  </a:lnTo>
                  <a:lnTo>
                    <a:pt x="33435" y="10082"/>
                  </a:lnTo>
                  <a:lnTo>
                    <a:pt x="32995" y="10082"/>
                  </a:lnTo>
                  <a:lnTo>
                    <a:pt x="32518" y="9165"/>
                  </a:lnTo>
                  <a:lnTo>
                    <a:pt x="32078" y="8725"/>
                  </a:lnTo>
                  <a:lnTo>
                    <a:pt x="32078" y="7332"/>
                  </a:lnTo>
                  <a:lnTo>
                    <a:pt x="31602" y="6892"/>
                  </a:lnTo>
                  <a:lnTo>
                    <a:pt x="31602" y="6416"/>
                  </a:lnTo>
                  <a:lnTo>
                    <a:pt x="31602" y="5499"/>
                  </a:lnTo>
                  <a:lnTo>
                    <a:pt x="31602" y="5059"/>
                  </a:lnTo>
                  <a:lnTo>
                    <a:pt x="30245" y="4583"/>
                  </a:lnTo>
                  <a:lnTo>
                    <a:pt x="29769" y="4583"/>
                  </a:lnTo>
                  <a:lnTo>
                    <a:pt x="28852" y="3666"/>
                  </a:lnTo>
                  <a:lnTo>
                    <a:pt x="28852" y="3226"/>
                  </a:lnTo>
                  <a:lnTo>
                    <a:pt x="28852" y="2310"/>
                  </a:lnTo>
                  <a:lnTo>
                    <a:pt x="28412" y="1833"/>
                  </a:lnTo>
                  <a:lnTo>
                    <a:pt x="28412" y="1393"/>
                  </a:lnTo>
                  <a:lnTo>
                    <a:pt x="27936" y="477"/>
                  </a:lnTo>
                  <a:lnTo>
                    <a:pt x="2701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8" name="Google Shape;1048;p39"/>
            <p:cNvSpPr/>
            <p:nvPr/>
          </p:nvSpPr>
          <p:spPr>
            <a:xfrm>
              <a:off x="6552909" y="4321579"/>
              <a:ext cx="117878" cy="73672"/>
            </a:xfrm>
            <a:custGeom>
              <a:avLst/>
              <a:gdLst/>
              <a:ahLst/>
              <a:cxnLst/>
              <a:rect l="l" t="t" r="r" b="b"/>
              <a:pathLst>
                <a:path w="7333" h="4583" extrusionOk="0">
                  <a:moveTo>
                    <a:pt x="917" y="0"/>
                  </a:moveTo>
                  <a:lnTo>
                    <a:pt x="0" y="440"/>
                  </a:lnTo>
                  <a:lnTo>
                    <a:pt x="477" y="917"/>
                  </a:lnTo>
                  <a:lnTo>
                    <a:pt x="1833" y="917"/>
                  </a:lnTo>
                  <a:lnTo>
                    <a:pt x="2310" y="1357"/>
                  </a:lnTo>
                  <a:lnTo>
                    <a:pt x="3666" y="1833"/>
                  </a:lnTo>
                  <a:lnTo>
                    <a:pt x="4143" y="2273"/>
                  </a:lnTo>
                  <a:lnTo>
                    <a:pt x="5059" y="2750"/>
                  </a:lnTo>
                  <a:lnTo>
                    <a:pt x="5499" y="3190"/>
                  </a:lnTo>
                  <a:lnTo>
                    <a:pt x="5976" y="3666"/>
                  </a:lnTo>
                  <a:lnTo>
                    <a:pt x="6892" y="4583"/>
                  </a:lnTo>
                  <a:lnTo>
                    <a:pt x="7332" y="4583"/>
                  </a:lnTo>
                  <a:lnTo>
                    <a:pt x="6892" y="3666"/>
                  </a:lnTo>
                  <a:lnTo>
                    <a:pt x="6416" y="3190"/>
                  </a:lnTo>
                  <a:lnTo>
                    <a:pt x="5976" y="2750"/>
                  </a:lnTo>
                  <a:lnTo>
                    <a:pt x="5976" y="2273"/>
                  </a:lnTo>
                  <a:lnTo>
                    <a:pt x="5499" y="1833"/>
                  </a:lnTo>
                  <a:lnTo>
                    <a:pt x="5059" y="1833"/>
                  </a:lnTo>
                  <a:lnTo>
                    <a:pt x="4583" y="1357"/>
                  </a:lnTo>
                  <a:lnTo>
                    <a:pt x="3226" y="917"/>
                  </a:lnTo>
                  <a:lnTo>
                    <a:pt x="2310" y="917"/>
                  </a:lnTo>
                  <a:lnTo>
                    <a:pt x="1833" y="440"/>
                  </a:lnTo>
                  <a:lnTo>
                    <a:pt x="139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9" name="Google Shape;1049;p39"/>
            <p:cNvSpPr/>
            <p:nvPr/>
          </p:nvSpPr>
          <p:spPr>
            <a:xfrm>
              <a:off x="6059648" y="1779864"/>
              <a:ext cx="36555" cy="44222"/>
            </a:xfrm>
            <a:custGeom>
              <a:avLst/>
              <a:gdLst/>
              <a:ahLst/>
              <a:cxnLst/>
              <a:rect l="l" t="t" r="r" b="b"/>
              <a:pathLst>
                <a:path w="2274" h="2751" extrusionOk="0">
                  <a:moveTo>
                    <a:pt x="1357" y="1"/>
                  </a:moveTo>
                  <a:lnTo>
                    <a:pt x="1357" y="477"/>
                  </a:lnTo>
                  <a:lnTo>
                    <a:pt x="441" y="477"/>
                  </a:lnTo>
                  <a:lnTo>
                    <a:pt x="441" y="917"/>
                  </a:lnTo>
                  <a:lnTo>
                    <a:pt x="441" y="1394"/>
                  </a:lnTo>
                  <a:lnTo>
                    <a:pt x="1" y="1834"/>
                  </a:lnTo>
                  <a:lnTo>
                    <a:pt x="441" y="2310"/>
                  </a:lnTo>
                  <a:lnTo>
                    <a:pt x="441" y="2750"/>
                  </a:lnTo>
                  <a:lnTo>
                    <a:pt x="917" y="2310"/>
                  </a:lnTo>
                  <a:lnTo>
                    <a:pt x="917" y="1834"/>
                  </a:lnTo>
                  <a:lnTo>
                    <a:pt x="1834" y="1834"/>
                  </a:lnTo>
                  <a:lnTo>
                    <a:pt x="2274" y="477"/>
                  </a:lnTo>
                  <a:lnTo>
                    <a:pt x="183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0" name="Google Shape;1050;p39"/>
            <p:cNvSpPr/>
            <p:nvPr/>
          </p:nvSpPr>
          <p:spPr>
            <a:xfrm>
              <a:off x="5543994" y="1595999"/>
              <a:ext cx="950000" cy="1141518"/>
            </a:xfrm>
            <a:custGeom>
              <a:avLst/>
              <a:gdLst/>
              <a:ahLst/>
              <a:cxnLst/>
              <a:rect l="l" t="t" r="r" b="b"/>
              <a:pathLst>
                <a:path w="59098" h="71012" extrusionOk="0">
                  <a:moveTo>
                    <a:pt x="52242" y="1"/>
                  </a:moveTo>
                  <a:lnTo>
                    <a:pt x="51325" y="1357"/>
                  </a:lnTo>
                  <a:lnTo>
                    <a:pt x="51325" y="1834"/>
                  </a:lnTo>
                  <a:lnTo>
                    <a:pt x="49932" y="2274"/>
                  </a:lnTo>
                  <a:lnTo>
                    <a:pt x="50409" y="3667"/>
                  </a:lnTo>
                  <a:lnTo>
                    <a:pt x="50409" y="4107"/>
                  </a:lnTo>
                  <a:lnTo>
                    <a:pt x="49932" y="3667"/>
                  </a:lnTo>
                  <a:lnTo>
                    <a:pt x="49932" y="3190"/>
                  </a:lnTo>
                  <a:lnTo>
                    <a:pt x="49016" y="2750"/>
                  </a:lnTo>
                  <a:lnTo>
                    <a:pt x="49016" y="2274"/>
                  </a:lnTo>
                  <a:lnTo>
                    <a:pt x="49016" y="1834"/>
                  </a:lnTo>
                  <a:lnTo>
                    <a:pt x="49016" y="1357"/>
                  </a:lnTo>
                  <a:lnTo>
                    <a:pt x="48576" y="1357"/>
                  </a:lnTo>
                  <a:lnTo>
                    <a:pt x="48576" y="1834"/>
                  </a:lnTo>
                  <a:lnTo>
                    <a:pt x="48576" y="2274"/>
                  </a:lnTo>
                  <a:lnTo>
                    <a:pt x="48099" y="3667"/>
                  </a:lnTo>
                  <a:lnTo>
                    <a:pt x="47659" y="4583"/>
                  </a:lnTo>
                  <a:lnTo>
                    <a:pt x="47659" y="5500"/>
                  </a:lnTo>
                  <a:lnTo>
                    <a:pt x="47183" y="5023"/>
                  </a:lnTo>
                  <a:lnTo>
                    <a:pt x="47183" y="4583"/>
                  </a:lnTo>
                  <a:lnTo>
                    <a:pt x="47183" y="3667"/>
                  </a:lnTo>
                  <a:lnTo>
                    <a:pt x="48099" y="2750"/>
                  </a:lnTo>
                  <a:lnTo>
                    <a:pt x="48099" y="2274"/>
                  </a:lnTo>
                  <a:lnTo>
                    <a:pt x="48576" y="1357"/>
                  </a:lnTo>
                  <a:lnTo>
                    <a:pt x="49016" y="917"/>
                  </a:lnTo>
                  <a:lnTo>
                    <a:pt x="48576" y="441"/>
                  </a:lnTo>
                  <a:lnTo>
                    <a:pt x="47183" y="1357"/>
                  </a:lnTo>
                  <a:lnTo>
                    <a:pt x="46743" y="917"/>
                  </a:lnTo>
                  <a:lnTo>
                    <a:pt x="46266" y="1834"/>
                  </a:lnTo>
                  <a:lnTo>
                    <a:pt x="46266" y="2274"/>
                  </a:lnTo>
                  <a:lnTo>
                    <a:pt x="47183" y="2750"/>
                  </a:lnTo>
                  <a:lnTo>
                    <a:pt x="45826" y="3190"/>
                  </a:lnTo>
                  <a:lnTo>
                    <a:pt x="45350" y="2750"/>
                  </a:lnTo>
                  <a:lnTo>
                    <a:pt x="44910" y="3190"/>
                  </a:lnTo>
                  <a:lnTo>
                    <a:pt x="44910" y="4107"/>
                  </a:lnTo>
                  <a:lnTo>
                    <a:pt x="44433" y="4107"/>
                  </a:lnTo>
                  <a:lnTo>
                    <a:pt x="44910" y="4583"/>
                  </a:lnTo>
                  <a:lnTo>
                    <a:pt x="43993" y="5940"/>
                  </a:lnTo>
                  <a:lnTo>
                    <a:pt x="43517" y="4583"/>
                  </a:lnTo>
                  <a:lnTo>
                    <a:pt x="43077" y="5500"/>
                  </a:lnTo>
                  <a:lnTo>
                    <a:pt x="43077" y="5940"/>
                  </a:lnTo>
                  <a:lnTo>
                    <a:pt x="43077" y="6416"/>
                  </a:lnTo>
                  <a:lnTo>
                    <a:pt x="42600" y="6856"/>
                  </a:lnTo>
                  <a:lnTo>
                    <a:pt x="42160" y="6416"/>
                  </a:lnTo>
                  <a:lnTo>
                    <a:pt x="41684" y="6416"/>
                  </a:lnTo>
                  <a:lnTo>
                    <a:pt x="41684" y="6856"/>
                  </a:lnTo>
                  <a:lnTo>
                    <a:pt x="41244" y="6416"/>
                  </a:lnTo>
                  <a:lnTo>
                    <a:pt x="40767" y="6416"/>
                  </a:lnTo>
                  <a:lnTo>
                    <a:pt x="40327" y="6856"/>
                  </a:lnTo>
                  <a:lnTo>
                    <a:pt x="40327" y="7333"/>
                  </a:lnTo>
                  <a:lnTo>
                    <a:pt x="39851" y="7333"/>
                  </a:lnTo>
                  <a:lnTo>
                    <a:pt x="39411" y="8249"/>
                  </a:lnTo>
                  <a:lnTo>
                    <a:pt x="39411" y="9166"/>
                  </a:lnTo>
                  <a:lnTo>
                    <a:pt x="39851" y="9606"/>
                  </a:lnTo>
                  <a:lnTo>
                    <a:pt x="39851" y="10522"/>
                  </a:lnTo>
                  <a:lnTo>
                    <a:pt x="39411" y="10082"/>
                  </a:lnTo>
                  <a:lnTo>
                    <a:pt x="38934" y="9606"/>
                  </a:lnTo>
                  <a:lnTo>
                    <a:pt x="38494" y="9606"/>
                  </a:lnTo>
                  <a:lnTo>
                    <a:pt x="38018" y="10522"/>
                  </a:lnTo>
                  <a:lnTo>
                    <a:pt x="37101" y="9606"/>
                  </a:lnTo>
                  <a:lnTo>
                    <a:pt x="37101" y="10082"/>
                  </a:lnTo>
                  <a:lnTo>
                    <a:pt x="37101" y="10999"/>
                  </a:lnTo>
                  <a:lnTo>
                    <a:pt x="37578" y="11915"/>
                  </a:lnTo>
                  <a:lnTo>
                    <a:pt x="37578" y="12355"/>
                  </a:lnTo>
                  <a:lnTo>
                    <a:pt x="37101" y="12355"/>
                  </a:lnTo>
                  <a:lnTo>
                    <a:pt x="36661" y="10999"/>
                  </a:lnTo>
                  <a:lnTo>
                    <a:pt x="36661" y="12355"/>
                  </a:lnTo>
                  <a:lnTo>
                    <a:pt x="36185" y="13272"/>
                  </a:lnTo>
                  <a:lnTo>
                    <a:pt x="35745" y="12832"/>
                  </a:lnTo>
                  <a:lnTo>
                    <a:pt x="35745" y="11915"/>
                  </a:lnTo>
                  <a:lnTo>
                    <a:pt x="35268" y="12355"/>
                  </a:lnTo>
                  <a:lnTo>
                    <a:pt x="35268" y="13748"/>
                  </a:lnTo>
                  <a:lnTo>
                    <a:pt x="34352" y="13748"/>
                  </a:lnTo>
                  <a:lnTo>
                    <a:pt x="33912" y="14188"/>
                  </a:lnTo>
                  <a:lnTo>
                    <a:pt x="34352" y="14665"/>
                  </a:lnTo>
                  <a:lnTo>
                    <a:pt x="33912" y="15105"/>
                  </a:lnTo>
                  <a:lnTo>
                    <a:pt x="33435" y="16021"/>
                  </a:lnTo>
                  <a:lnTo>
                    <a:pt x="33435" y="16498"/>
                  </a:lnTo>
                  <a:lnTo>
                    <a:pt x="33912" y="16938"/>
                  </a:lnTo>
                  <a:lnTo>
                    <a:pt x="33435" y="17414"/>
                  </a:lnTo>
                  <a:lnTo>
                    <a:pt x="32079" y="17414"/>
                  </a:lnTo>
                  <a:lnTo>
                    <a:pt x="32079" y="16938"/>
                  </a:lnTo>
                  <a:lnTo>
                    <a:pt x="31602" y="17414"/>
                  </a:lnTo>
                  <a:lnTo>
                    <a:pt x="31602" y="17854"/>
                  </a:lnTo>
                  <a:lnTo>
                    <a:pt x="31602" y="18771"/>
                  </a:lnTo>
                  <a:lnTo>
                    <a:pt x="31602" y="19247"/>
                  </a:lnTo>
                  <a:lnTo>
                    <a:pt x="31162" y="20604"/>
                  </a:lnTo>
                  <a:lnTo>
                    <a:pt x="31162" y="19247"/>
                  </a:lnTo>
                  <a:lnTo>
                    <a:pt x="31162" y="18331"/>
                  </a:lnTo>
                  <a:lnTo>
                    <a:pt x="31162" y="17854"/>
                  </a:lnTo>
                  <a:lnTo>
                    <a:pt x="30686" y="18331"/>
                  </a:lnTo>
                  <a:lnTo>
                    <a:pt x="30246" y="18771"/>
                  </a:lnTo>
                  <a:lnTo>
                    <a:pt x="29769" y="18771"/>
                  </a:lnTo>
                  <a:lnTo>
                    <a:pt x="29329" y="19247"/>
                  </a:lnTo>
                  <a:lnTo>
                    <a:pt x="29769" y="19247"/>
                  </a:lnTo>
                  <a:lnTo>
                    <a:pt x="30246" y="19687"/>
                  </a:lnTo>
                  <a:lnTo>
                    <a:pt x="30246" y="20164"/>
                  </a:lnTo>
                  <a:lnTo>
                    <a:pt x="29769" y="19687"/>
                  </a:lnTo>
                  <a:lnTo>
                    <a:pt x="29329" y="20164"/>
                  </a:lnTo>
                  <a:lnTo>
                    <a:pt x="28853" y="19687"/>
                  </a:lnTo>
                  <a:lnTo>
                    <a:pt x="27936" y="19687"/>
                  </a:lnTo>
                  <a:lnTo>
                    <a:pt x="28413" y="20604"/>
                  </a:lnTo>
                  <a:lnTo>
                    <a:pt x="27936" y="21080"/>
                  </a:lnTo>
                  <a:lnTo>
                    <a:pt x="29329" y="20604"/>
                  </a:lnTo>
                  <a:lnTo>
                    <a:pt x="29769" y="21080"/>
                  </a:lnTo>
                  <a:lnTo>
                    <a:pt x="29769" y="21520"/>
                  </a:lnTo>
                  <a:lnTo>
                    <a:pt x="28413" y="21520"/>
                  </a:lnTo>
                  <a:lnTo>
                    <a:pt x="27936" y="21997"/>
                  </a:lnTo>
                  <a:lnTo>
                    <a:pt x="27936" y="22437"/>
                  </a:lnTo>
                  <a:lnTo>
                    <a:pt x="28853" y="22437"/>
                  </a:lnTo>
                  <a:lnTo>
                    <a:pt x="28853" y="23353"/>
                  </a:lnTo>
                  <a:lnTo>
                    <a:pt x="28413" y="23353"/>
                  </a:lnTo>
                  <a:lnTo>
                    <a:pt x="27936" y="23830"/>
                  </a:lnTo>
                  <a:lnTo>
                    <a:pt x="27496" y="24270"/>
                  </a:lnTo>
                  <a:lnTo>
                    <a:pt x="27020" y="24746"/>
                  </a:lnTo>
                  <a:lnTo>
                    <a:pt x="26103" y="24270"/>
                  </a:lnTo>
                  <a:lnTo>
                    <a:pt x="25663" y="24746"/>
                  </a:lnTo>
                  <a:lnTo>
                    <a:pt x="25663" y="25186"/>
                  </a:lnTo>
                  <a:lnTo>
                    <a:pt x="25663" y="25663"/>
                  </a:lnTo>
                  <a:lnTo>
                    <a:pt x="25187" y="25663"/>
                  </a:lnTo>
                  <a:lnTo>
                    <a:pt x="24747" y="26103"/>
                  </a:lnTo>
                  <a:lnTo>
                    <a:pt x="25187" y="26579"/>
                  </a:lnTo>
                  <a:lnTo>
                    <a:pt x="24747" y="27496"/>
                  </a:lnTo>
                  <a:lnTo>
                    <a:pt x="23830" y="27496"/>
                  </a:lnTo>
                  <a:lnTo>
                    <a:pt x="24270" y="27936"/>
                  </a:lnTo>
                  <a:lnTo>
                    <a:pt x="24747" y="28412"/>
                  </a:lnTo>
                  <a:lnTo>
                    <a:pt x="25187" y="27936"/>
                  </a:lnTo>
                  <a:lnTo>
                    <a:pt x="25187" y="28852"/>
                  </a:lnTo>
                  <a:lnTo>
                    <a:pt x="23830" y="28852"/>
                  </a:lnTo>
                  <a:lnTo>
                    <a:pt x="23830" y="29329"/>
                  </a:lnTo>
                  <a:lnTo>
                    <a:pt x="24270" y="29769"/>
                  </a:lnTo>
                  <a:lnTo>
                    <a:pt x="23830" y="30245"/>
                  </a:lnTo>
                  <a:lnTo>
                    <a:pt x="23353" y="30245"/>
                  </a:lnTo>
                  <a:lnTo>
                    <a:pt x="22914" y="30685"/>
                  </a:lnTo>
                  <a:lnTo>
                    <a:pt x="22437" y="31162"/>
                  </a:lnTo>
                  <a:lnTo>
                    <a:pt x="22914" y="32078"/>
                  </a:lnTo>
                  <a:lnTo>
                    <a:pt x="22914" y="32518"/>
                  </a:lnTo>
                  <a:lnTo>
                    <a:pt x="22437" y="32995"/>
                  </a:lnTo>
                  <a:lnTo>
                    <a:pt x="21997" y="32518"/>
                  </a:lnTo>
                  <a:lnTo>
                    <a:pt x="21997" y="32078"/>
                  </a:lnTo>
                  <a:lnTo>
                    <a:pt x="21520" y="32995"/>
                  </a:lnTo>
                  <a:lnTo>
                    <a:pt x="21520" y="33435"/>
                  </a:lnTo>
                  <a:lnTo>
                    <a:pt x="22437" y="33435"/>
                  </a:lnTo>
                  <a:lnTo>
                    <a:pt x="22437" y="34351"/>
                  </a:lnTo>
                  <a:lnTo>
                    <a:pt x="21997" y="34828"/>
                  </a:lnTo>
                  <a:lnTo>
                    <a:pt x="21520" y="34828"/>
                  </a:lnTo>
                  <a:lnTo>
                    <a:pt x="21520" y="35744"/>
                  </a:lnTo>
                  <a:lnTo>
                    <a:pt x="21081" y="36184"/>
                  </a:lnTo>
                  <a:lnTo>
                    <a:pt x="20604" y="36661"/>
                  </a:lnTo>
                  <a:lnTo>
                    <a:pt x="20604" y="37101"/>
                  </a:lnTo>
                  <a:lnTo>
                    <a:pt x="21081" y="37101"/>
                  </a:lnTo>
                  <a:lnTo>
                    <a:pt x="21081" y="37577"/>
                  </a:lnTo>
                  <a:lnTo>
                    <a:pt x="21081" y="38017"/>
                  </a:lnTo>
                  <a:lnTo>
                    <a:pt x="20604" y="38494"/>
                  </a:lnTo>
                  <a:lnTo>
                    <a:pt x="19687" y="38017"/>
                  </a:lnTo>
                  <a:lnTo>
                    <a:pt x="19687" y="37577"/>
                  </a:lnTo>
                  <a:lnTo>
                    <a:pt x="19248" y="37101"/>
                  </a:lnTo>
                  <a:lnTo>
                    <a:pt x="18771" y="37577"/>
                  </a:lnTo>
                  <a:lnTo>
                    <a:pt x="18331" y="38017"/>
                  </a:lnTo>
                  <a:lnTo>
                    <a:pt x="16938" y="38017"/>
                  </a:lnTo>
                  <a:lnTo>
                    <a:pt x="16938" y="38934"/>
                  </a:lnTo>
                  <a:lnTo>
                    <a:pt x="16498" y="39850"/>
                  </a:lnTo>
                  <a:lnTo>
                    <a:pt x="16498" y="40767"/>
                  </a:lnTo>
                  <a:lnTo>
                    <a:pt x="15105" y="40767"/>
                  </a:lnTo>
                  <a:lnTo>
                    <a:pt x="15582" y="41243"/>
                  </a:lnTo>
                  <a:lnTo>
                    <a:pt x="15582" y="42160"/>
                  </a:lnTo>
                  <a:lnTo>
                    <a:pt x="15105" y="41683"/>
                  </a:lnTo>
                  <a:lnTo>
                    <a:pt x="14665" y="42160"/>
                  </a:lnTo>
                  <a:lnTo>
                    <a:pt x="13749" y="42600"/>
                  </a:lnTo>
                  <a:lnTo>
                    <a:pt x="13272" y="42160"/>
                  </a:lnTo>
                  <a:lnTo>
                    <a:pt x="12832" y="43077"/>
                  </a:lnTo>
                  <a:lnTo>
                    <a:pt x="12355" y="43516"/>
                  </a:lnTo>
                  <a:lnTo>
                    <a:pt x="11916" y="43516"/>
                  </a:lnTo>
                  <a:lnTo>
                    <a:pt x="11916" y="44433"/>
                  </a:lnTo>
                  <a:lnTo>
                    <a:pt x="11439" y="43993"/>
                  </a:lnTo>
                  <a:lnTo>
                    <a:pt x="10999" y="43993"/>
                  </a:lnTo>
                  <a:lnTo>
                    <a:pt x="11439" y="44433"/>
                  </a:lnTo>
                  <a:lnTo>
                    <a:pt x="11439" y="44910"/>
                  </a:lnTo>
                  <a:lnTo>
                    <a:pt x="10999" y="44910"/>
                  </a:lnTo>
                  <a:lnTo>
                    <a:pt x="10522" y="44433"/>
                  </a:lnTo>
                  <a:lnTo>
                    <a:pt x="10083" y="44910"/>
                  </a:lnTo>
                  <a:lnTo>
                    <a:pt x="9606" y="44910"/>
                  </a:lnTo>
                  <a:lnTo>
                    <a:pt x="9166" y="45349"/>
                  </a:lnTo>
                  <a:lnTo>
                    <a:pt x="8689" y="45349"/>
                  </a:lnTo>
                  <a:lnTo>
                    <a:pt x="8689" y="45826"/>
                  </a:lnTo>
                  <a:lnTo>
                    <a:pt x="9166" y="46743"/>
                  </a:lnTo>
                  <a:lnTo>
                    <a:pt x="8250" y="46743"/>
                  </a:lnTo>
                  <a:lnTo>
                    <a:pt x="7333" y="46266"/>
                  </a:lnTo>
                  <a:lnTo>
                    <a:pt x="6856" y="46266"/>
                  </a:lnTo>
                  <a:lnTo>
                    <a:pt x="6416" y="46743"/>
                  </a:lnTo>
                  <a:lnTo>
                    <a:pt x="6856" y="47182"/>
                  </a:lnTo>
                  <a:lnTo>
                    <a:pt x="6856" y="47659"/>
                  </a:lnTo>
                  <a:lnTo>
                    <a:pt x="5500" y="47659"/>
                  </a:lnTo>
                  <a:lnTo>
                    <a:pt x="5023" y="49015"/>
                  </a:lnTo>
                  <a:lnTo>
                    <a:pt x="5023" y="48099"/>
                  </a:lnTo>
                  <a:lnTo>
                    <a:pt x="4583" y="48099"/>
                  </a:lnTo>
                  <a:lnTo>
                    <a:pt x="4107" y="48576"/>
                  </a:lnTo>
                  <a:lnTo>
                    <a:pt x="3667" y="48099"/>
                  </a:lnTo>
                  <a:lnTo>
                    <a:pt x="2274" y="48099"/>
                  </a:lnTo>
                  <a:lnTo>
                    <a:pt x="2750" y="48576"/>
                  </a:lnTo>
                  <a:lnTo>
                    <a:pt x="2750" y="49015"/>
                  </a:lnTo>
                  <a:lnTo>
                    <a:pt x="3190" y="49492"/>
                  </a:lnTo>
                  <a:lnTo>
                    <a:pt x="3667" y="49492"/>
                  </a:lnTo>
                  <a:lnTo>
                    <a:pt x="3667" y="49932"/>
                  </a:lnTo>
                  <a:lnTo>
                    <a:pt x="3190" y="49932"/>
                  </a:lnTo>
                  <a:lnTo>
                    <a:pt x="2750" y="50409"/>
                  </a:lnTo>
                  <a:lnTo>
                    <a:pt x="1834" y="50409"/>
                  </a:lnTo>
                  <a:lnTo>
                    <a:pt x="1834" y="50848"/>
                  </a:lnTo>
                  <a:lnTo>
                    <a:pt x="2274" y="51765"/>
                  </a:lnTo>
                  <a:lnTo>
                    <a:pt x="2274" y="52242"/>
                  </a:lnTo>
                  <a:lnTo>
                    <a:pt x="1357" y="51765"/>
                  </a:lnTo>
                  <a:lnTo>
                    <a:pt x="1357" y="52242"/>
                  </a:lnTo>
                  <a:lnTo>
                    <a:pt x="1357" y="52681"/>
                  </a:lnTo>
                  <a:lnTo>
                    <a:pt x="1834" y="53598"/>
                  </a:lnTo>
                  <a:lnTo>
                    <a:pt x="2750" y="53598"/>
                  </a:lnTo>
                  <a:lnTo>
                    <a:pt x="2750" y="54075"/>
                  </a:lnTo>
                  <a:lnTo>
                    <a:pt x="2274" y="54075"/>
                  </a:lnTo>
                  <a:lnTo>
                    <a:pt x="1357" y="53598"/>
                  </a:lnTo>
                  <a:lnTo>
                    <a:pt x="1357" y="54075"/>
                  </a:lnTo>
                  <a:lnTo>
                    <a:pt x="1357" y="54515"/>
                  </a:lnTo>
                  <a:lnTo>
                    <a:pt x="1834" y="55431"/>
                  </a:lnTo>
                  <a:lnTo>
                    <a:pt x="2750" y="55908"/>
                  </a:lnTo>
                  <a:lnTo>
                    <a:pt x="1834" y="56348"/>
                  </a:lnTo>
                  <a:lnTo>
                    <a:pt x="1357" y="55908"/>
                  </a:lnTo>
                  <a:lnTo>
                    <a:pt x="917" y="56348"/>
                  </a:lnTo>
                  <a:lnTo>
                    <a:pt x="917" y="56824"/>
                  </a:lnTo>
                  <a:lnTo>
                    <a:pt x="2274" y="57264"/>
                  </a:lnTo>
                  <a:lnTo>
                    <a:pt x="1834" y="57264"/>
                  </a:lnTo>
                  <a:lnTo>
                    <a:pt x="1357" y="57741"/>
                  </a:lnTo>
                  <a:lnTo>
                    <a:pt x="1357" y="58181"/>
                  </a:lnTo>
                  <a:lnTo>
                    <a:pt x="1834" y="58657"/>
                  </a:lnTo>
                  <a:lnTo>
                    <a:pt x="2274" y="59097"/>
                  </a:lnTo>
                  <a:lnTo>
                    <a:pt x="3190" y="58657"/>
                  </a:lnTo>
                  <a:lnTo>
                    <a:pt x="4107" y="58181"/>
                  </a:lnTo>
                  <a:lnTo>
                    <a:pt x="3190" y="59574"/>
                  </a:lnTo>
                  <a:lnTo>
                    <a:pt x="2750" y="60014"/>
                  </a:lnTo>
                  <a:lnTo>
                    <a:pt x="2274" y="60490"/>
                  </a:lnTo>
                  <a:lnTo>
                    <a:pt x="3190" y="61407"/>
                  </a:lnTo>
                  <a:lnTo>
                    <a:pt x="2274" y="61407"/>
                  </a:lnTo>
                  <a:lnTo>
                    <a:pt x="1834" y="61847"/>
                  </a:lnTo>
                  <a:lnTo>
                    <a:pt x="1357" y="61407"/>
                  </a:lnTo>
                  <a:lnTo>
                    <a:pt x="917" y="61407"/>
                  </a:lnTo>
                  <a:lnTo>
                    <a:pt x="441" y="62323"/>
                  </a:lnTo>
                  <a:lnTo>
                    <a:pt x="441" y="62763"/>
                  </a:lnTo>
                  <a:lnTo>
                    <a:pt x="1" y="64156"/>
                  </a:lnTo>
                  <a:lnTo>
                    <a:pt x="441" y="64596"/>
                  </a:lnTo>
                  <a:lnTo>
                    <a:pt x="1357" y="62763"/>
                  </a:lnTo>
                  <a:lnTo>
                    <a:pt x="2274" y="62763"/>
                  </a:lnTo>
                  <a:lnTo>
                    <a:pt x="2750" y="63240"/>
                  </a:lnTo>
                  <a:lnTo>
                    <a:pt x="2750" y="64156"/>
                  </a:lnTo>
                  <a:lnTo>
                    <a:pt x="2274" y="64596"/>
                  </a:lnTo>
                  <a:lnTo>
                    <a:pt x="2274" y="65513"/>
                  </a:lnTo>
                  <a:lnTo>
                    <a:pt x="1834" y="65989"/>
                  </a:lnTo>
                  <a:lnTo>
                    <a:pt x="1834" y="65513"/>
                  </a:lnTo>
                  <a:lnTo>
                    <a:pt x="1357" y="65989"/>
                  </a:lnTo>
                  <a:lnTo>
                    <a:pt x="1357" y="66429"/>
                  </a:lnTo>
                  <a:lnTo>
                    <a:pt x="1357" y="67346"/>
                  </a:lnTo>
                  <a:lnTo>
                    <a:pt x="1357" y="67822"/>
                  </a:lnTo>
                  <a:lnTo>
                    <a:pt x="2274" y="68739"/>
                  </a:lnTo>
                  <a:lnTo>
                    <a:pt x="4107" y="69179"/>
                  </a:lnTo>
                  <a:lnTo>
                    <a:pt x="3190" y="70095"/>
                  </a:lnTo>
                  <a:lnTo>
                    <a:pt x="4107" y="70572"/>
                  </a:lnTo>
                  <a:lnTo>
                    <a:pt x="4583" y="70095"/>
                  </a:lnTo>
                  <a:lnTo>
                    <a:pt x="4583" y="71012"/>
                  </a:lnTo>
                  <a:lnTo>
                    <a:pt x="6856" y="71012"/>
                  </a:lnTo>
                  <a:lnTo>
                    <a:pt x="8250" y="70572"/>
                  </a:lnTo>
                  <a:lnTo>
                    <a:pt x="8250" y="71012"/>
                  </a:lnTo>
                  <a:lnTo>
                    <a:pt x="9166" y="70095"/>
                  </a:lnTo>
                  <a:lnTo>
                    <a:pt x="9606" y="69655"/>
                  </a:lnTo>
                  <a:lnTo>
                    <a:pt x="9606" y="68739"/>
                  </a:lnTo>
                  <a:lnTo>
                    <a:pt x="10522" y="68262"/>
                  </a:lnTo>
                  <a:lnTo>
                    <a:pt x="11916" y="67822"/>
                  </a:lnTo>
                  <a:lnTo>
                    <a:pt x="11916" y="67346"/>
                  </a:lnTo>
                  <a:lnTo>
                    <a:pt x="12355" y="66429"/>
                  </a:lnTo>
                  <a:lnTo>
                    <a:pt x="13272" y="66429"/>
                  </a:lnTo>
                  <a:lnTo>
                    <a:pt x="13272" y="66906"/>
                  </a:lnTo>
                  <a:lnTo>
                    <a:pt x="13749" y="67346"/>
                  </a:lnTo>
                  <a:lnTo>
                    <a:pt x="14665" y="66906"/>
                  </a:lnTo>
                  <a:lnTo>
                    <a:pt x="14665" y="65989"/>
                  </a:lnTo>
                  <a:lnTo>
                    <a:pt x="15582" y="65073"/>
                  </a:lnTo>
                  <a:lnTo>
                    <a:pt x="15582" y="63680"/>
                  </a:lnTo>
                  <a:lnTo>
                    <a:pt x="15105" y="63680"/>
                  </a:lnTo>
                  <a:lnTo>
                    <a:pt x="16021" y="62323"/>
                  </a:lnTo>
                  <a:lnTo>
                    <a:pt x="16498" y="61847"/>
                  </a:lnTo>
                  <a:lnTo>
                    <a:pt x="16938" y="61407"/>
                  </a:lnTo>
                  <a:lnTo>
                    <a:pt x="17415" y="61407"/>
                  </a:lnTo>
                  <a:lnTo>
                    <a:pt x="17415" y="62323"/>
                  </a:lnTo>
                  <a:lnTo>
                    <a:pt x="16938" y="62763"/>
                  </a:lnTo>
                  <a:lnTo>
                    <a:pt x="16498" y="62763"/>
                  </a:lnTo>
                  <a:lnTo>
                    <a:pt x="16498" y="63680"/>
                  </a:lnTo>
                  <a:lnTo>
                    <a:pt x="16938" y="63680"/>
                  </a:lnTo>
                  <a:lnTo>
                    <a:pt x="18331" y="64596"/>
                  </a:lnTo>
                  <a:lnTo>
                    <a:pt x="19248" y="63680"/>
                  </a:lnTo>
                  <a:lnTo>
                    <a:pt x="19248" y="63240"/>
                  </a:lnTo>
                  <a:lnTo>
                    <a:pt x="19687" y="62763"/>
                  </a:lnTo>
                  <a:lnTo>
                    <a:pt x="19687" y="62323"/>
                  </a:lnTo>
                  <a:lnTo>
                    <a:pt x="20164" y="61407"/>
                  </a:lnTo>
                  <a:lnTo>
                    <a:pt x="21081" y="61407"/>
                  </a:lnTo>
                  <a:lnTo>
                    <a:pt x="21520" y="60014"/>
                  </a:lnTo>
                  <a:lnTo>
                    <a:pt x="21520" y="58657"/>
                  </a:lnTo>
                  <a:lnTo>
                    <a:pt x="21520" y="58181"/>
                  </a:lnTo>
                  <a:lnTo>
                    <a:pt x="21520" y="57741"/>
                  </a:lnTo>
                  <a:lnTo>
                    <a:pt x="21081" y="56824"/>
                  </a:lnTo>
                  <a:lnTo>
                    <a:pt x="20604" y="56348"/>
                  </a:lnTo>
                  <a:lnTo>
                    <a:pt x="22437" y="54991"/>
                  </a:lnTo>
                  <a:lnTo>
                    <a:pt x="21997" y="54515"/>
                  </a:lnTo>
                  <a:lnTo>
                    <a:pt x="21997" y="53598"/>
                  </a:lnTo>
                  <a:lnTo>
                    <a:pt x="21997" y="53158"/>
                  </a:lnTo>
                  <a:lnTo>
                    <a:pt x="21520" y="52681"/>
                  </a:lnTo>
                  <a:lnTo>
                    <a:pt x="21081" y="52242"/>
                  </a:lnTo>
                  <a:lnTo>
                    <a:pt x="21081" y="51765"/>
                  </a:lnTo>
                  <a:lnTo>
                    <a:pt x="21081" y="51325"/>
                  </a:lnTo>
                  <a:lnTo>
                    <a:pt x="21520" y="50409"/>
                  </a:lnTo>
                  <a:lnTo>
                    <a:pt x="21520" y="49492"/>
                  </a:lnTo>
                  <a:lnTo>
                    <a:pt x="21081" y="48576"/>
                  </a:lnTo>
                  <a:lnTo>
                    <a:pt x="20604" y="48099"/>
                  </a:lnTo>
                  <a:lnTo>
                    <a:pt x="20604" y="47659"/>
                  </a:lnTo>
                  <a:lnTo>
                    <a:pt x="20604" y="46743"/>
                  </a:lnTo>
                  <a:lnTo>
                    <a:pt x="21081" y="46266"/>
                  </a:lnTo>
                  <a:lnTo>
                    <a:pt x="21081" y="45349"/>
                  </a:lnTo>
                  <a:lnTo>
                    <a:pt x="21081" y="44433"/>
                  </a:lnTo>
                  <a:lnTo>
                    <a:pt x="21081" y="43516"/>
                  </a:lnTo>
                  <a:lnTo>
                    <a:pt x="21520" y="42160"/>
                  </a:lnTo>
                  <a:lnTo>
                    <a:pt x="21997" y="41683"/>
                  </a:lnTo>
                  <a:lnTo>
                    <a:pt x="22914" y="41243"/>
                  </a:lnTo>
                  <a:lnTo>
                    <a:pt x="22914" y="41683"/>
                  </a:lnTo>
                  <a:lnTo>
                    <a:pt x="23353" y="41683"/>
                  </a:lnTo>
                  <a:lnTo>
                    <a:pt x="23830" y="41243"/>
                  </a:lnTo>
                  <a:lnTo>
                    <a:pt x="24270" y="40767"/>
                  </a:lnTo>
                  <a:lnTo>
                    <a:pt x="25663" y="40767"/>
                  </a:lnTo>
                  <a:lnTo>
                    <a:pt x="26103" y="39850"/>
                  </a:lnTo>
                  <a:lnTo>
                    <a:pt x="25663" y="38934"/>
                  </a:lnTo>
                  <a:lnTo>
                    <a:pt x="25663" y="38494"/>
                  </a:lnTo>
                  <a:lnTo>
                    <a:pt x="25663" y="38017"/>
                  </a:lnTo>
                  <a:lnTo>
                    <a:pt x="24747" y="37101"/>
                  </a:lnTo>
                  <a:lnTo>
                    <a:pt x="25187" y="36661"/>
                  </a:lnTo>
                  <a:lnTo>
                    <a:pt x="26103" y="36184"/>
                  </a:lnTo>
                  <a:lnTo>
                    <a:pt x="26103" y="35744"/>
                  </a:lnTo>
                  <a:lnTo>
                    <a:pt x="26580" y="33911"/>
                  </a:lnTo>
                  <a:lnTo>
                    <a:pt x="26580" y="33435"/>
                  </a:lnTo>
                  <a:lnTo>
                    <a:pt x="26580" y="32995"/>
                  </a:lnTo>
                  <a:lnTo>
                    <a:pt x="26580" y="32078"/>
                  </a:lnTo>
                  <a:lnTo>
                    <a:pt x="27020" y="31602"/>
                  </a:lnTo>
                  <a:lnTo>
                    <a:pt x="27496" y="30685"/>
                  </a:lnTo>
                  <a:lnTo>
                    <a:pt x="27496" y="29329"/>
                  </a:lnTo>
                  <a:lnTo>
                    <a:pt x="28413" y="28852"/>
                  </a:lnTo>
                  <a:lnTo>
                    <a:pt x="29329" y="28412"/>
                  </a:lnTo>
                  <a:lnTo>
                    <a:pt x="29769" y="27936"/>
                  </a:lnTo>
                  <a:lnTo>
                    <a:pt x="29769" y="27496"/>
                  </a:lnTo>
                  <a:lnTo>
                    <a:pt x="29769" y="26579"/>
                  </a:lnTo>
                  <a:lnTo>
                    <a:pt x="30686" y="25663"/>
                  </a:lnTo>
                  <a:lnTo>
                    <a:pt x="31602" y="24746"/>
                  </a:lnTo>
                  <a:lnTo>
                    <a:pt x="31602" y="24270"/>
                  </a:lnTo>
                  <a:lnTo>
                    <a:pt x="32079" y="23830"/>
                  </a:lnTo>
                  <a:lnTo>
                    <a:pt x="31162" y="22913"/>
                  </a:lnTo>
                  <a:lnTo>
                    <a:pt x="30686" y="22437"/>
                  </a:lnTo>
                  <a:lnTo>
                    <a:pt x="31162" y="21997"/>
                  </a:lnTo>
                  <a:lnTo>
                    <a:pt x="31602" y="21520"/>
                  </a:lnTo>
                  <a:lnTo>
                    <a:pt x="32995" y="20164"/>
                  </a:lnTo>
                  <a:lnTo>
                    <a:pt x="32995" y="19687"/>
                  </a:lnTo>
                  <a:lnTo>
                    <a:pt x="33435" y="18771"/>
                  </a:lnTo>
                  <a:lnTo>
                    <a:pt x="33912" y="18771"/>
                  </a:lnTo>
                  <a:lnTo>
                    <a:pt x="35268" y="19247"/>
                  </a:lnTo>
                  <a:lnTo>
                    <a:pt x="35745" y="19247"/>
                  </a:lnTo>
                  <a:lnTo>
                    <a:pt x="35268" y="18771"/>
                  </a:lnTo>
                  <a:lnTo>
                    <a:pt x="35268" y="17854"/>
                  </a:lnTo>
                  <a:lnTo>
                    <a:pt x="36185" y="16938"/>
                  </a:lnTo>
                  <a:lnTo>
                    <a:pt x="36661" y="16938"/>
                  </a:lnTo>
                  <a:lnTo>
                    <a:pt x="37101" y="17414"/>
                  </a:lnTo>
                  <a:lnTo>
                    <a:pt x="37578" y="17414"/>
                  </a:lnTo>
                  <a:lnTo>
                    <a:pt x="37578" y="16938"/>
                  </a:lnTo>
                  <a:lnTo>
                    <a:pt x="37578" y="15581"/>
                  </a:lnTo>
                  <a:lnTo>
                    <a:pt x="38934" y="16021"/>
                  </a:lnTo>
                  <a:lnTo>
                    <a:pt x="38494" y="15581"/>
                  </a:lnTo>
                  <a:lnTo>
                    <a:pt x="38494" y="14665"/>
                  </a:lnTo>
                  <a:lnTo>
                    <a:pt x="38494" y="13748"/>
                  </a:lnTo>
                  <a:lnTo>
                    <a:pt x="39851" y="13748"/>
                  </a:lnTo>
                  <a:lnTo>
                    <a:pt x="39411" y="12832"/>
                  </a:lnTo>
                  <a:lnTo>
                    <a:pt x="39851" y="11915"/>
                  </a:lnTo>
                  <a:lnTo>
                    <a:pt x="40327" y="11915"/>
                  </a:lnTo>
                  <a:lnTo>
                    <a:pt x="41244" y="12355"/>
                  </a:lnTo>
                  <a:lnTo>
                    <a:pt x="42160" y="12832"/>
                  </a:lnTo>
                  <a:lnTo>
                    <a:pt x="42160" y="13272"/>
                  </a:lnTo>
                  <a:lnTo>
                    <a:pt x="42600" y="14188"/>
                  </a:lnTo>
                  <a:lnTo>
                    <a:pt x="43517" y="14188"/>
                  </a:lnTo>
                  <a:lnTo>
                    <a:pt x="43993" y="14665"/>
                  </a:lnTo>
                  <a:lnTo>
                    <a:pt x="45826" y="14665"/>
                  </a:lnTo>
                  <a:lnTo>
                    <a:pt x="46266" y="13748"/>
                  </a:lnTo>
                  <a:lnTo>
                    <a:pt x="46743" y="13748"/>
                  </a:lnTo>
                  <a:lnTo>
                    <a:pt x="47183" y="14665"/>
                  </a:lnTo>
                  <a:lnTo>
                    <a:pt x="48099" y="14188"/>
                  </a:lnTo>
                  <a:lnTo>
                    <a:pt x="48576" y="14188"/>
                  </a:lnTo>
                  <a:lnTo>
                    <a:pt x="48576" y="13748"/>
                  </a:lnTo>
                  <a:lnTo>
                    <a:pt x="49016" y="12832"/>
                  </a:lnTo>
                  <a:lnTo>
                    <a:pt x="49492" y="12355"/>
                  </a:lnTo>
                  <a:lnTo>
                    <a:pt x="49492" y="11915"/>
                  </a:lnTo>
                  <a:lnTo>
                    <a:pt x="49492" y="11439"/>
                  </a:lnTo>
                  <a:lnTo>
                    <a:pt x="49492" y="10999"/>
                  </a:lnTo>
                  <a:lnTo>
                    <a:pt x="49932" y="9606"/>
                  </a:lnTo>
                  <a:lnTo>
                    <a:pt x="49492" y="7773"/>
                  </a:lnTo>
                  <a:lnTo>
                    <a:pt x="49932" y="7333"/>
                  </a:lnTo>
                  <a:lnTo>
                    <a:pt x="50849" y="7333"/>
                  </a:lnTo>
                  <a:lnTo>
                    <a:pt x="51765" y="6416"/>
                  </a:lnTo>
                  <a:lnTo>
                    <a:pt x="52242" y="5940"/>
                  </a:lnTo>
                  <a:lnTo>
                    <a:pt x="53158" y="5940"/>
                  </a:lnTo>
                  <a:lnTo>
                    <a:pt x="52682" y="7333"/>
                  </a:lnTo>
                  <a:lnTo>
                    <a:pt x="54515" y="7333"/>
                  </a:lnTo>
                  <a:lnTo>
                    <a:pt x="54991" y="7773"/>
                  </a:lnTo>
                  <a:lnTo>
                    <a:pt x="55431" y="8249"/>
                  </a:lnTo>
                  <a:lnTo>
                    <a:pt x="55431" y="8689"/>
                  </a:lnTo>
                  <a:lnTo>
                    <a:pt x="54991" y="9606"/>
                  </a:lnTo>
                  <a:lnTo>
                    <a:pt x="55431" y="10522"/>
                  </a:lnTo>
                  <a:lnTo>
                    <a:pt x="55431" y="10999"/>
                  </a:lnTo>
                  <a:lnTo>
                    <a:pt x="55431" y="11439"/>
                  </a:lnTo>
                  <a:lnTo>
                    <a:pt x="55431" y="11915"/>
                  </a:lnTo>
                  <a:lnTo>
                    <a:pt x="55908" y="11915"/>
                  </a:lnTo>
                  <a:lnTo>
                    <a:pt x="55908" y="10082"/>
                  </a:lnTo>
                  <a:lnTo>
                    <a:pt x="56348" y="8689"/>
                  </a:lnTo>
                  <a:lnTo>
                    <a:pt x="57741" y="8249"/>
                  </a:lnTo>
                  <a:lnTo>
                    <a:pt x="58657" y="7773"/>
                  </a:lnTo>
                  <a:lnTo>
                    <a:pt x="59097" y="5940"/>
                  </a:lnTo>
                  <a:lnTo>
                    <a:pt x="58657" y="5940"/>
                  </a:lnTo>
                  <a:lnTo>
                    <a:pt x="57741" y="6416"/>
                  </a:lnTo>
                  <a:lnTo>
                    <a:pt x="57264" y="6416"/>
                  </a:lnTo>
                  <a:lnTo>
                    <a:pt x="57741" y="5940"/>
                  </a:lnTo>
                  <a:lnTo>
                    <a:pt x="57741" y="4583"/>
                  </a:lnTo>
                  <a:lnTo>
                    <a:pt x="57264" y="4107"/>
                  </a:lnTo>
                  <a:lnTo>
                    <a:pt x="57741" y="4107"/>
                  </a:lnTo>
                  <a:lnTo>
                    <a:pt x="58181" y="3667"/>
                  </a:lnTo>
                  <a:lnTo>
                    <a:pt x="58181" y="3190"/>
                  </a:lnTo>
                  <a:lnTo>
                    <a:pt x="58181" y="2750"/>
                  </a:lnTo>
                  <a:lnTo>
                    <a:pt x="57741" y="2750"/>
                  </a:lnTo>
                  <a:lnTo>
                    <a:pt x="57741" y="2274"/>
                  </a:lnTo>
                  <a:lnTo>
                    <a:pt x="56824" y="2274"/>
                  </a:lnTo>
                  <a:lnTo>
                    <a:pt x="55908" y="2750"/>
                  </a:lnTo>
                  <a:lnTo>
                    <a:pt x="55431" y="1834"/>
                  </a:lnTo>
                  <a:lnTo>
                    <a:pt x="54515" y="1834"/>
                  </a:lnTo>
                  <a:lnTo>
                    <a:pt x="54075" y="1357"/>
                  </a:lnTo>
                  <a:lnTo>
                    <a:pt x="53158" y="2750"/>
                  </a:lnTo>
                  <a:lnTo>
                    <a:pt x="53158" y="3190"/>
                  </a:lnTo>
                  <a:lnTo>
                    <a:pt x="52682" y="3667"/>
                  </a:lnTo>
                  <a:lnTo>
                    <a:pt x="52242" y="2750"/>
                  </a:lnTo>
                  <a:lnTo>
                    <a:pt x="52242" y="2274"/>
                  </a:lnTo>
                  <a:lnTo>
                    <a:pt x="52682" y="1834"/>
                  </a:lnTo>
                  <a:lnTo>
                    <a:pt x="52682" y="1357"/>
                  </a:lnTo>
                  <a:lnTo>
                    <a:pt x="526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1" name="Google Shape;1051;p39"/>
            <p:cNvSpPr/>
            <p:nvPr/>
          </p:nvSpPr>
          <p:spPr>
            <a:xfrm>
              <a:off x="5823924" y="2634379"/>
              <a:ext cx="29482" cy="29482"/>
            </a:xfrm>
            <a:custGeom>
              <a:avLst/>
              <a:gdLst/>
              <a:ahLst/>
              <a:cxnLst/>
              <a:rect l="l" t="t" r="r" b="b"/>
              <a:pathLst>
                <a:path w="1834" h="1834" extrusionOk="0">
                  <a:moveTo>
                    <a:pt x="917" y="0"/>
                  </a:moveTo>
                  <a:lnTo>
                    <a:pt x="1" y="917"/>
                  </a:lnTo>
                  <a:lnTo>
                    <a:pt x="917" y="917"/>
                  </a:lnTo>
                  <a:lnTo>
                    <a:pt x="917" y="1393"/>
                  </a:lnTo>
                  <a:lnTo>
                    <a:pt x="1357" y="1833"/>
                  </a:lnTo>
                  <a:lnTo>
                    <a:pt x="1834" y="1393"/>
                  </a:lnTo>
                  <a:lnTo>
                    <a:pt x="1357" y="917"/>
                  </a:lnTo>
                  <a:lnTo>
                    <a:pt x="1357" y="477"/>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2" name="Google Shape;1052;p39"/>
            <p:cNvSpPr/>
            <p:nvPr/>
          </p:nvSpPr>
          <p:spPr>
            <a:xfrm>
              <a:off x="5823924" y="2649104"/>
              <a:ext cx="16" cy="16"/>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3" name="Google Shape;1053;p39"/>
            <p:cNvSpPr/>
            <p:nvPr/>
          </p:nvSpPr>
          <p:spPr>
            <a:xfrm>
              <a:off x="5823924" y="1816998"/>
              <a:ext cx="508002" cy="1163910"/>
            </a:xfrm>
            <a:custGeom>
              <a:avLst/>
              <a:gdLst/>
              <a:ahLst/>
              <a:cxnLst/>
              <a:rect l="l" t="t" r="r" b="b"/>
              <a:pathLst>
                <a:path w="31602" h="72405" extrusionOk="0">
                  <a:moveTo>
                    <a:pt x="21080" y="0"/>
                  </a:moveTo>
                  <a:lnTo>
                    <a:pt x="21080" y="917"/>
                  </a:lnTo>
                  <a:lnTo>
                    <a:pt x="21080" y="1833"/>
                  </a:lnTo>
                  <a:lnTo>
                    <a:pt x="21520" y="2273"/>
                  </a:lnTo>
                  <a:lnTo>
                    <a:pt x="20164" y="1833"/>
                  </a:lnTo>
                  <a:lnTo>
                    <a:pt x="20164" y="3190"/>
                  </a:lnTo>
                  <a:lnTo>
                    <a:pt x="20164" y="3666"/>
                  </a:lnTo>
                  <a:lnTo>
                    <a:pt x="19687" y="3666"/>
                  </a:lnTo>
                  <a:lnTo>
                    <a:pt x="18771" y="3190"/>
                  </a:lnTo>
                  <a:lnTo>
                    <a:pt x="17854" y="4106"/>
                  </a:lnTo>
                  <a:lnTo>
                    <a:pt x="17854" y="5023"/>
                  </a:lnTo>
                  <a:lnTo>
                    <a:pt x="18331" y="5499"/>
                  </a:lnTo>
                  <a:lnTo>
                    <a:pt x="17414" y="5499"/>
                  </a:lnTo>
                  <a:lnTo>
                    <a:pt x="16498" y="5023"/>
                  </a:lnTo>
                  <a:lnTo>
                    <a:pt x="16021" y="5023"/>
                  </a:lnTo>
                  <a:lnTo>
                    <a:pt x="15581" y="5939"/>
                  </a:lnTo>
                  <a:lnTo>
                    <a:pt x="15581" y="6416"/>
                  </a:lnTo>
                  <a:lnTo>
                    <a:pt x="14188" y="7772"/>
                  </a:lnTo>
                  <a:lnTo>
                    <a:pt x="13748" y="8249"/>
                  </a:lnTo>
                  <a:lnTo>
                    <a:pt x="13272" y="8689"/>
                  </a:lnTo>
                  <a:lnTo>
                    <a:pt x="13748" y="9165"/>
                  </a:lnTo>
                  <a:lnTo>
                    <a:pt x="14665" y="10082"/>
                  </a:lnTo>
                  <a:lnTo>
                    <a:pt x="14188" y="10522"/>
                  </a:lnTo>
                  <a:lnTo>
                    <a:pt x="14188" y="10998"/>
                  </a:lnTo>
                  <a:lnTo>
                    <a:pt x="13272" y="11915"/>
                  </a:lnTo>
                  <a:lnTo>
                    <a:pt x="12355" y="12831"/>
                  </a:lnTo>
                  <a:lnTo>
                    <a:pt x="12355" y="13748"/>
                  </a:lnTo>
                  <a:lnTo>
                    <a:pt x="12355" y="14188"/>
                  </a:lnTo>
                  <a:lnTo>
                    <a:pt x="11915" y="14664"/>
                  </a:lnTo>
                  <a:lnTo>
                    <a:pt x="10999" y="15104"/>
                  </a:lnTo>
                  <a:lnTo>
                    <a:pt x="10082" y="15581"/>
                  </a:lnTo>
                  <a:lnTo>
                    <a:pt x="10082" y="16937"/>
                  </a:lnTo>
                  <a:lnTo>
                    <a:pt x="9606" y="17854"/>
                  </a:lnTo>
                  <a:lnTo>
                    <a:pt x="9166" y="18330"/>
                  </a:lnTo>
                  <a:lnTo>
                    <a:pt x="9166" y="19247"/>
                  </a:lnTo>
                  <a:lnTo>
                    <a:pt x="9166" y="19687"/>
                  </a:lnTo>
                  <a:lnTo>
                    <a:pt x="9166" y="20163"/>
                  </a:lnTo>
                  <a:lnTo>
                    <a:pt x="8689" y="21996"/>
                  </a:lnTo>
                  <a:lnTo>
                    <a:pt x="8689" y="22436"/>
                  </a:lnTo>
                  <a:lnTo>
                    <a:pt x="7773" y="22913"/>
                  </a:lnTo>
                  <a:lnTo>
                    <a:pt x="7333" y="23353"/>
                  </a:lnTo>
                  <a:lnTo>
                    <a:pt x="8249" y="24269"/>
                  </a:lnTo>
                  <a:lnTo>
                    <a:pt x="8249" y="24746"/>
                  </a:lnTo>
                  <a:lnTo>
                    <a:pt x="8249" y="25186"/>
                  </a:lnTo>
                  <a:lnTo>
                    <a:pt x="8689" y="26102"/>
                  </a:lnTo>
                  <a:lnTo>
                    <a:pt x="8249" y="27019"/>
                  </a:lnTo>
                  <a:lnTo>
                    <a:pt x="6856" y="27019"/>
                  </a:lnTo>
                  <a:lnTo>
                    <a:pt x="6416" y="27495"/>
                  </a:lnTo>
                  <a:lnTo>
                    <a:pt x="5939" y="27935"/>
                  </a:lnTo>
                  <a:lnTo>
                    <a:pt x="5500" y="27935"/>
                  </a:lnTo>
                  <a:lnTo>
                    <a:pt x="5500" y="27495"/>
                  </a:lnTo>
                  <a:lnTo>
                    <a:pt x="4583" y="27935"/>
                  </a:lnTo>
                  <a:lnTo>
                    <a:pt x="4106" y="28412"/>
                  </a:lnTo>
                  <a:lnTo>
                    <a:pt x="3667" y="29768"/>
                  </a:lnTo>
                  <a:lnTo>
                    <a:pt x="3667" y="30685"/>
                  </a:lnTo>
                  <a:lnTo>
                    <a:pt x="3667" y="31601"/>
                  </a:lnTo>
                  <a:lnTo>
                    <a:pt x="3667" y="32518"/>
                  </a:lnTo>
                  <a:lnTo>
                    <a:pt x="3190" y="32995"/>
                  </a:lnTo>
                  <a:lnTo>
                    <a:pt x="3190" y="33911"/>
                  </a:lnTo>
                  <a:lnTo>
                    <a:pt x="3190" y="34351"/>
                  </a:lnTo>
                  <a:lnTo>
                    <a:pt x="3667" y="34828"/>
                  </a:lnTo>
                  <a:lnTo>
                    <a:pt x="4106" y="35744"/>
                  </a:lnTo>
                  <a:lnTo>
                    <a:pt x="4106" y="36661"/>
                  </a:lnTo>
                  <a:lnTo>
                    <a:pt x="3667" y="37577"/>
                  </a:lnTo>
                  <a:lnTo>
                    <a:pt x="3667" y="38017"/>
                  </a:lnTo>
                  <a:lnTo>
                    <a:pt x="3667" y="38494"/>
                  </a:lnTo>
                  <a:lnTo>
                    <a:pt x="4106" y="38933"/>
                  </a:lnTo>
                  <a:lnTo>
                    <a:pt x="4583" y="39410"/>
                  </a:lnTo>
                  <a:lnTo>
                    <a:pt x="4583" y="39850"/>
                  </a:lnTo>
                  <a:lnTo>
                    <a:pt x="4583" y="40767"/>
                  </a:lnTo>
                  <a:lnTo>
                    <a:pt x="5023" y="41243"/>
                  </a:lnTo>
                  <a:lnTo>
                    <a:pt x="3190" y="42600"/>
                  </a:lnTo>
                  <a:lnTo>
                    <a:pt x="3667" y="43076"/>
                  </a:lnTo>
                  <a:lnTo>
                    <a:pt x="4106" y="43993"/>
                  </a:lnTo>
                  <a:lnTo>
                    <a:pt x="4106" y="44433"/>
                  </a:lnTo>
                  <a:lnTo>
                    <a:pt x="4106" y="44909"/>
                  </a:lnTo>
                  <a:lnTo>
                    <a:pt x="4106" y="46266"/>
                  </a:lnTo>
                  <a:lnTo>
                    <a:pt x="3667" y="47659"/>
                  </a:lnTo>
                  <a:lnTo>
                    <a:pt x="2750" y="47659"/>
                  </a:lnTo>
                  <a:lnTo>
                    <a:pt x="2273" y="48575"/>
                  </a:lnTo>
                  <a:lnTo>
                    <a:pt x="2273" y="49015"/>
                  </a:lnTo>
                  <a:lnTo>
                    <a:pt x="1834" y="49492"/>
                  </a:lnTo>
                  <a:lnTo>
                    <a:pt x="1834" y="49932"/>
                  </a:lnTo>
                  <a:lnTo>
                    <a:pt x="917" y="50848"/>
                  </a:lnTo>
                  <a:lnTo>
                    <a:pt x="1357" y="51325"/>
                  </a:lnTo>
                  <a:lnTo>
                    <a:pt x="1357" y="51765"/>
                  </a:lnTo>
                  <a:lnTo>
                    <a:pt x="1834" y="52241"/>
                  </a:lnTo>
                  <a:lnTo>
                    <a:pt x="1357" y="52681"/>
                  </a:lnTo>
                  <a:lnTo>
                    <a:pt x="440" y="52241"/>
                  </a:lnTo>
                  <a:lnTo>
                    <a:pt x="440" y="51765"/>
                  </a:lnTo>
                  <a:lnTo>
                    <a:pt x="1" y="51765"/>
                  </a:lnTo>
                  <a:lnTo>
                    <a:pt x="440" y="53158"/>
                  </a:lnTo>
                  <a:lnTo>
                    <a:pt x="440" y="53598"/>
                  </a:lnTo>
                  <a:lnTo>
                    <a:pt x="440" y="54514"/>
                  </a:lnTo>
                  <a:lnTo>
                    <a:pt x="440" y="54991"/>
                  </a:lnTo>
                  <a:lnTo>
                    <a:pt x="440" y="55431"/>
                  </a:lnTo>
                  <a:lnTo>
                    <a:pt x="440" y="55907"/>
                  </a:lnTo>
                  <a:lnTo>
                    <a:pt x="440" y="56347"/>
                  </a:lnTo>
                  <a:lnTo>
                    <a:pt x="917" y="56347"/>
                  </a:lnTo>
                  <a:lnTo>
                    <a:pt x="917" y="57264"/>
                  </a:lnTo>
                  <a:lnTo>
                    <a:pt x="1357" y="56824"/>
                  </a:lnTo>
                  <a:lnTo>
                    <a:pt x="1834" y="57264"/>
                  </a:lnTo>
                  <a:lnTo>
                    <a:pt x="1357" y="58180"/>
                  </a:lnTo>
                  <a:lnTo>
                    <a:pt x="1357" y="58657"/>
                  </a:lnTo>
                  <a:lnTo>
                    <a:pt x="1834" y="59097"/>
                  </a:lnTo>
                  <a:lnTo>
                    <a:pt x="1834" y="59573"/>
                  </a:lnTo>
                  <a:lnTo>
                    <a:pt x="1834" y="60930"/>
                  </a:lnTo>
                  <a:lnTo>
                    <a:pt x="1834" y="61406"/>
                  </a:lnTo>
                  <a:lnTo>
                    <a:pt x="2273" y="61846"/>
                  </a:lnTo>
                  <a:lnTo>
                    <a:pt x="1834" y="62323"/>
                  </a:lnTo>
                  <a:lnTo>
                    <a:pt x="1834" y="63239"/>
                  </a:lnTo>
                  <a:lnTo>
                    <a:pt x="2273" y="63679"/>
                  </a:lnTo>
                  <a:lnTo>
                    <a:pt x="2750" y="63679"/>
                  </a:lnTo>
                  <a:lnTo>
                    <a:pt x="3190" y="65072"/>
                  </a:lnTo>
                  <a:lnTo>
                    <a:pt x="4106" y="65512"/>
                  </a:lnTo>
                  <a:lnTo>
                    <a:pt x="4106" y="65989"/>
                  </a:lnTo>
                  <a:lnTo>
                    <a:pt x="4106" y="66429"/>
                  </a:lnTo>
                  <a:lnTo>
                    <a:pt x="3667" y="66429"/>
                  </a:lnTo>
                  <a:lnTo>
                    <a:pt x="3667" y="66905"/>
                  </a:lnTo>
                  <a:lnTo>
                    <a:pt x="3190" y="67345"/>
                  </a:lnTo>
                  <a:lnTo>
                    <a:pt x="3190" y="67822"/>
                  </a:lnTo>
                  <a:lnTo>
                    <a:pt x="3190" y="68738"/>
                  </a:lnTo>
                  <a:lnTo>
                    <a:pt x="3667" y="68738"/>
                  </a:lnTo>
                  <a:lnTo>
                    <a:pt x="3667" y="69655"/>
                  </a:lnTo>
                  <a:lnTo>
                    <a:pt x="4583" y="70095"/>
                  </a:lnTo>
                  <a:lnTo>
                    <a:pt x="4583" y="70571"/>
                  </a:lnTo>
                  <a:lnTo>
                    <a:pt x="4583" y="71488"/>
                  </a:lnTo>
                  <a:lnTo>
                    <a:pt x="4106" y="71928"/>
                  </a:lnTo>
                  <a:lnTo>
                    <a:pt x="4583" y="72404"/>
                  </a:lnTo>
                  <a:lnTo>
                    <a:pt x="5023" y="71928"/>
                  </a:lnTo>
                  <a:lnTo>
                    <a:pt x="5500" y="72404"/>
                  </a:lnTo>
                  <a:lnTo>
                    <a:pt x="6856" y="71928"/>
                  </a:lnTo>
                  <a:lnTo>
                    <a:pt x="8689" y="71928"/>
                  </a:lnTo>
                  <a:lnTo>
                    <a:pt x="8689" y="71488"/>
                  </a:lnTo>
                  <a:lnTo>
                    <a:pt x="8249" y="70571"/>
                  </a:lnTo>
                  <a:lnTo>
                    <a:pt x="8249" y="69655"/>
                  </a:lnTo>
                  <a:lnTo>
                    <a:pt x="8689" y="69178"/>
                  </a:lnTo>
                  <a:lnTo>
                    <a:pt x="9606" y="69178"/>
                  </a:lnTo>
                  <a:lnTo>
                    <a:pt x="10082" y="68262"/>
                  </a:lnTo>
                  <a:lnTo>
                    <a:pt x="9606" y="68738"/>
                  </a:lnTo>
                  <a:lnTo>
                    <a:pt x="10082" y="67822"/>
                  </a:lnTo>
                  <a:lnTo>
                    <a:pt x="10999" y="67345"/>
                  </a:lnTo>
                  <a:lnTo>
                    <a:pt x="12355" y="67822"/>
                  </a:lnTo>
                  <a:lnTo>
                    <a:pt x="12355" y="68262"/>
                  </a:lnTo>
                  <a:lnTo>
                    <a:pt x="14188" y="68262"/>
                  </a:lnTo>
                  <a:lnTo>
                    <a:pt x="14188" y="67345"/>
                  </a:lnTo>
                  <a:lnTo>
                    <a:pt x="14188" y="66905"/>
                  </a:lnTo>
                  <a:lnTo>
                    <a:pt x="15105" y="65072"/>
                  </a:lnTo>
                  <a:lnTo>
                    <a:pt x="14665" y="64156"/>
                  </a:lnTo>
                  <a:lnTo>
                    <a:pt x="15105" y="63679"/>
                  </a:lnTo>
                  <a:lnTo>
                    <a:pt x="15581" y="63239"/>
                  </a:lnTo>
                  <a:lnTo>
                    <a:pt x="15581" y="62763"/>
                  </a:lnTo>
                  <a:lnTo>
                    <a:pt x="15105" y="62763"/>
                  </a:lnTo>
                  <a:lnTo>
                    <a:pt x="15581" y="61846"/>
                  </a:lnTo>
                  <a:lnTo>
                    <a:pt x="16021" y="61406"/>
                  </a:lnTo>
                  <a:lnTo>
                    <a:pt x="15581" y="60930"/>
                  </a:lnTo>
                  <a:lnTo>
                    <a:pt x="15581" y="60013"/>
                  </a:lnTo>
                  <a:lnTo>
                    <a:pt x="15581" y="59573"/>
                  </a:lnTo>
                  <a:lnTo>
                    <a:pt x="16021" y="59097"/>
                  </a:lnTo>
                  <a:lnTo>
                    <a:pt x="16021" y="58657"/>
                  </a:lnTo>
                  <a:lnTo>
                    <a:pt x="16498" y="57740"/>
                  </a:lnTo>
                  <a:lnTo>
                    <a:pt x="16498" y="57264"/>
                  </a:lnTo>
                  <a:lnTo>
                    <a:pt x="16498" y="56824"/>
                  </a:lnTo>
                  <a:lnTo>
                    <a:pt x="15581" y="55907"/>
                  </a:lnTo>
                  <a:lnTo>
                    <a:pt x="16938" y="55431"/>
                  </a:lnTo>
                  <a:lnTo>
                    <a:pt x="15105" y="54991"/>
                  </a:lnTo>
                  <a:lnTo>
                    <a:pt x="15581" y="54514"/>
                  </a:lnTo>
                  <a:lnTo>
                    <a:pt x="16498" y="54991"/>
                  </a:lnTo>
                  <a:lnTo>
                    <a:pt x="17414" y="54514"/>
                  </a:lnTo>
                  <a:lnTo>
                    <a:pt x="17854" y="53598"/>
                  </a:lnTo>
                  <a:lnTo>
                    <a:pt x="17854" y="53158"/>
                  </a:lnTo>
                  <a:lnTo>
                    <a:pt x="17854" y="52681"/>
                  </a:lnTo>
                  <a:lnTo>
                    <a:pt x="18771" y="52681"/>
                  </a:lnTo>
                  <a:lnTo>
                    <a:pt x="19687" y="53158"/>
                  </a:lnTo>
                  <a:lnTo>
                    <a:pt x="20164" y="52241"/>
                  </a:lnTo>
                  <a:lnTo>
                    <a:pt x="20604" y="51765"/>
                  </a:lnTo>
                  <a:lnTo>
                    <a:pt x="21520" y="50848"/>
                  </a:lnTo>
                  <a:lnTo>
                    <a:pt x="20164" y="50408"/>
                  </a:lnTo>
                  <a:lnTo>
                    <a:pt x="20164" y="49932"/>
                  </a:lnTo>
                  <a:lnTo>
                    <a:pt x="20604" y="49492"/>
                  </a:lnTo>
                  <a:lnTo>
                    <a:pt x="21080" y="49492"/>
                  </a:lnTo>
                  <a:lnTo>
                    <a:pt x="21997" y="48099"/>
                  </a:lnTo>
                  <a:lnTo>
                    <a:pt x="21520" y="47659"/>
                  </a:lnTo>
                  <a:lnTo>
                    <a:pt x="21520" y="46742"/>
                  </a:lnTo>
                  <a:lnTo>
                    <a:pt x="20604" y="47182"/>
                  </a:lnTo>
                  <a:lnTo>
                    <a:pt x="20604" y="46742"/>
                  </a:lnTo>
                  <a:lnTo>
                    <a:pt x="20604" y="46266"/>
                  </a:lnTo>
                  <a:lnTo>
                    <a:pt x="20164" y="45826"/>
                  </a:lnTo>
                  <a:lnTo>
                    <a:pt x="19687" y="45349"/>
                  </a:lnTo>
                  <a:lnTo>
                    <a:pt x="19247" y="44909"/>
                  </a:lnTo>
                  <a:lnTo>
                    <a:pt x="19247" y="44433"/>
                  </a:lnTo>
                  <a:lnTo>
                    <a:pt x="18331" y="44909"/>
                  </a:lnTo>
                  <a:lnTo>
                    <a:pt x="17854" y="44433"/>
                  </a:lnTo>
                  <a:lnTo>
                    <a:pt x="17414" y="43993"/>
                  </a:lnTo>
                  <a:lnTo>
                    <a:pt x="17414" y="43076"/>
                  </a:lnTo>
                  <a:lnTo>
                    <a:pt x="16938" y="42600"/>
                  </a:lnTo>
                  <a:lnTo>
                    <a:pt x="16938" y="42160"/>
                  </a:lnTo>
                  <a:lnTo>
                    <a:pt x="16021" y="41683"/>
                  </a:lnTo>
                  <a:lnTo>
                    <a:pt x="16498" y="41243"/>
                  </a:lnTo>
                  <a:lnTo>
                    <a:pt x="16938" y="40767"/>
                  </a:lnTo>
                  <a:lnTo>
                    <a:pt x="16938" y="39850"/>
                  </a:lnTo>
                  <a:lnTo>
                    <a:pt x="16938" y="39410"/>
                  </a:lnTo>
                  <a:lnTo>
                    <a:pt x="16938" y="38494"/>
                  </a:lnTo>
                  <a:lnTo>
                    <a:pt x="17414" y="38494"/>
                  </a:lnTo>
                  <a:lnTo>
                    <a:pt x="16938" y="38017"/>
                  </a:lnTo>
                  <a:lnTo>
                    <a:pt x="17414" y="37577"/>
                  </a:lnTo>
                  <a:lnTo>
                    <a:pt x="17414" y="36661"/>
                  </a:lnTo>
                  <a:lnTo>
                    <a:pt x="17854" y="35744"/>
                  </a:lnTo>
                  <a:lnTo>
                    <a:pt x="17854" y="34828"/>
                  </a:lnTo>
                  <a:lnTo>
                    <a:pt x="16021" y="35267"/>
                  </a:lnTo>
                  <a:lnTo>
                    <a:pt x="16021" y="33911"/>
                  </a:lnTo>
                  <a:lnTo>
                    <a:pt x="16498" y="33434"/>
                  </a:lnTo>
                  <a:lnTo>
                    <a:pt x="17854" y="33911"/>
                  </a:lnTo>
                  <a:lnTo>
                    <a:pt x="18331" y="33434"/>
                  </a:lnTo>
                  <a:lnTo>
                    <a:pt x="18771" y="33434"/>
                  </a:lnTo>
                  <a:lnTo>
                    <a:pt x="19247" y="32995"/>
                  </a:lnTo>
                  <a:lnTo>
                    <a:pt x="19687" y="32995"/>
                  </a:lnTo>
                  <a:lnTo>
                    <a:pt x="20604" y="32518"/>
                  </a:lnTo>
                  <a:lnTo>
                    <a:pt x="20164" y="32078"/>
                  </a:lnTo>
                  <a:lnTo>
                    <a:pt x="21080" y="30685"/>
                  </a:lnTo>
                  <a:lnTo>
                    <a:pt x="20604" y="30245"/>
                  </a:lnTo>
                  <a:lnTo>
                    <a:pt x="21520" y="30245"/>
                  </a:lnTo>
                  <a:lnTo>
                    <a:pt x="21997" y="29329"/>
                  </a:lnTo>
                  <a:lnTo>
                    <a:pt x="22437" y="29768"/>
                  </a:lnTo>
                  <a:lnTo>
                    <a:pt x="23353" y="29329"/>
                  </a:lnTo>
                  <a:lnTo>
                    <a:pt x="22913" y="28852"/>
                  </a:lnTo>
                  <a:lnTo>
                    <a:pt x="23353" y="28412"/>
                  </a:lnTo>
                  <a:lnTo>
                    <a:pt x="23830" y="27935"/>
                  </a:lnTo>
                  <a:lnTo>
                    <a:pt x="24746" y="27495"/>
                  </a:lnTo>
                  <a:lnTo>
                    <a:pt x="24746" y="26579"/>
                  </a:lnTo>
                  <a:lnTo>
                    <a:pt x="24746" y="26102"/>
                  </a:lnTo>
                  <a:lnTo>
                    <a:pt x="24746" y="25662"/>
                  </a:lnTo>
                  <a:lnTo>
                    <a:pt x="24746" y="24746"/>
                  </a:lnTo>
                  <a:lnTo>
                    <a:pt x="25186" y="24746"/>
                  </a:lnTo>
                  <a:lnTo>
                    <a:pt x="25663" y="23353"/>
                  </a:lnTo>
                  <a:lnTo>
                    <a:pt x="26103" y="22913"/>
                  </a:lnTo>
                  <a:lnTo>
                    <a:pt x="25663" y="22436"/>
                  </a:lnTo>
                  <a:lnTo>
                    <a:pt x="25663" y="21996"/>
                  </a:lnTo>
                  <a:lnTo>
                    <a:pt x="25663" y="21080"/>
                  </a:lnTo>
                  <a:lnTo>
                    <a:pt x="25663" y="20163"/>
                  </a:lnTo>
                  <a:lnTo>
                    <a:pt x="26103" y="19687"/>
                  </a:lnTo>
                  <a:lnTo>
                    <a:pt x="26103" y="19247"/>
                  </a:lnTo>
                  <a:lnTo>
                    <a:pt x="26103" y="18770"/>
                  </a:lnTo>
                  <a:lnTo>
                    <a:pt x="26579" y="17854"/>
                  </a:lnTo>
                  <a:lnTo>
                    <a:pt x="27496" y="17854"/>
                  </a:lnTo>
                  <a:lnTo>
                    <a:pt x="27496" y="16937"/>
                  </a:lnTo>
                  <a:lnTo>
                    <a:pt x="27496" y="16021"/>
                  </a:lnTo>
                  <a:lnTo>
                    <a:pt x="27496" y="15581"/>
                  </a:lnTo>
                  <a:lnTo>
                    <a:pt x="27936" y="15581"/>
                  </a:lnTo>
                  <a:lnTo>
                    <a:pt x="28412" y="16021"/>
                  </a:lnTo>
                  <a:lnTo>
                    <a:pt x="29329" y="15104"/>
                  </a:lnTo>
                  <a:lnTo>
                    <a:pt x="29769" y="15581"/>
                  </a:lnTo>
                  <a:lnTo>
                    <a:pt x="31162" y="15581"/>
                  </a:lnTo>
                  <a:lnTo>
                    <a:pt x="31602" y="15104"/>
                  </a:lnTo>
                  <a:lnTo>
                    <a:pt x="31602" y="14188"/>
                  </a:lnTo>
                  <a:lnTo>
                    <a:pt x="31162" y="13748"/>
                  </a:lnTo>
                  <a:lnTo>
                    <a:pt x="30685" y="12831"/>
                  </a:lnTo>
                  <a:lnTo>
                    <a:pt x="30685" y="12355"/>
                  </a:lnTo>
                  <a:lnTo>
                    <a:pt x="30245" y="11438"/>
                  </a:lnTo>
                  <a:lnTo>
                    <a:pt x="30245" y="10522"/>
                  </a:lnTo>
                  <a:lnTo>
                    <a:pt x="30685" y="10082"/>
                  </a:lnTo>
                  <a:lnTo>
                    <a:pt x="30245" y="9605"/>
                  </a:lnTo>
                  <a:lnTo>
                    <a:pt x="30245" y="9165"/>
                  </a:lnTo>
                  <a:lnTo>
                    <a:pt x="29769" y="8689"/>
                  </a:lnTo>
                  <a:lnTo>
                    <a:pt x="29769" y="7772"/>
                  </a:lnTo>
                  <a:lnTo>
                    <a:pt x="29769" y="7332"/>
                  </a:lnTo>
                  <a:lnTo>
                    <a:pt x="29769" y="6856"/>
                  </a:lnTo>
                  <a:lnTo>
                    <a:pt x="28852" y="7332"/>
                  </a:lnTo>
                  <a:lnTo>
                    <a:pt x="28412" y="7332"/>
                  </a:lnTo>
                  <a:lnTo>
                    <a:pt x="28852" y="6416"/>
                  </a:lnTo>
                  <a:lnTo>
                    <a:pt x="28852" y="5939"/>
                  </a:lnTo>
                  <a:lnTo>
                    <a:pt x="28852" y="5499"/>
                  </a:lnTo>
                  <a:lnTo>
                    <a:pt x="28852" y="5023"/>
                  </a:lnTo>
                  <a:lnTo>
                    <a:pt x="28852" y="4583"/>
                  </a:lnTo>
                  <a:lnTo>
                    <a:pt x="28412" y="4106"/>
                  </a:lnTo>
                  <a:lnTo>
                    <a:pt x="28412" y="3190"/>
                  </a:lnTo>
                  <a:lnTo>
                    <a:pt x="27936" y="3190"/>
                  </a:lnTo>
                  <a:lnTo>
                    <a:pt x="26579" y="2750"/>
                  </a:lnTo>
                  <a:lnTo>
                    <a:pt x="25663" y="2273"/>
                  </a:lnTo>
                  <a:lnTo>
                    <a:pt x="25186" y="2273"/>
                  </a:lnTo>
                  <a:lnTo>
                    <a:pt x="24746" y="1833"/>
                  </a:lnTo>
                  <a:lnTo>
                    <a:pt x="24270" y="1833"/>
                  </a:lnTo>
                  <a:lnTo>
                    <a:pt x="24270" y="917"/>
                  </a:lnTo>
                  <a:lnTo>
                    <a:pt x="23353" y="440"/>
                  </a:lnTo>
                  <a:lnTo>
                    <a:pt x="2199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4" name="Google Shape;1054;p39"/>
            <p:cNvSpPr/>
            <p:nvPr/>
          </p:nvSpPr>
          <p:spPr>
            <a:xfrm>
              <a:off x="6177510" y="1691468"/>
              <a:ext cx="500929" cy="869256"/>
            </a:xfrm>
            <a:custGeom>
              <a:avLst/>
              <a:gdLst/>
              <a:ahLst/>
              <a:cxnLst/>
              <a:rect l="l" t="t" r="r" b="b"/>
              <a:pathLst>
                <a:path w="31162" h="54075" extrusionOk="0">
                  <a:moveTo>
                    <a:pt x="12832" y="1"/>
                  </a:moveTo>
                  <a:lnTo>
                    <a:pt x="12355" y="477"/>
                  </a:lnTo>
                  <a:lnTo>
                    <a:pt x="11439" y="1394"/>
                  </a:lnTo>
                  <a:lnTo>
                    <a:pt x="10522" y="1394"/>
                  </a:lnTo>
                  <a:lnTo>
                    <a:pt x="10082" y="1834"/>
                  </a:lnTo>
                  <a:lnTo>
                    <a:pt x="10522" y="3667"/>
                  </a:lnTo>
                  <a:lnTo>
                    <a:pt x="10082" y="5060"/>
                  </a:lnTo>
                  <a:lnTo>
                    <a:pt x="10082" y="5500"/>
                  </a:lnTo>
                  <a:lnTo>
                    <a:pt x="10082" y="5976"/>
                  </a:lnTo>
                  <a:lnTo>
                    <a:pt x="10082" y="6416"/>
                  </a:lnTo>
                  <a:lnTo>
                    <a:pt x="9606" y="6893"/>
                  </a:lnTo>
                  <a:lnTo>
                    <a:pt x="9166" y="7809"/>
                  </a:lnTo>
                  <a:lnTo>
                    <a:pt x="9166" y="8249"/>
                  </a:lnTo>
                  <a:lnTo>
                    <a:pt x="8689" y="8249"/>
                  </a:lnTo>
                  <a:lnTo>
                    <a:pt x="7773" y="8726"/>
                  </a:lnTo>
                  <a:lnTo>
                    <a:pt x="7333" y="7809"/>
                  </a:lnTo>
                  <a:lnTo>
                    <a:pt x="6856" y="7809"/>
                  </a:lnTo>
                  <a:lnTo>
                    <a:pt x="6416" y="8726"/>
                  </a:lnTo>
                  <a:lnTo>
                    <a:pt x="4583" y="8726"/>
                  </a:lnTo>
                  <a:lnTo>
                    <a:pt x="4107" y="8249"/>
                  </a:lnTo>
                  <a:lnTo>
                    <a:pt x="3190" y="8249"/>
                  </a:lnTo>
                  <a:lnTo>
                    <a:pt x="2750" y="7333"/>
                  </a:lnTo>
                  <a:lnTo>
                    <a:pt x="2750" y="6893"/>
                  </a:lnTo>
                  <a:lnTo>
                    <a:pt x="1357" y="6416"/>
                  </a:lnTo>
                  <a:lnTo>
                    <a:pt x="917" y="5976"/>
                  </a:lnTo>
                  <a:lnTo>
                    <a:pt x="441" y="5976"/>
                  </a:lnTo>
                  <a:lnTo>
                    <a:pt x="1" y="6893"/>
                  </a:lnTo>
                  <a:lnTo>
                    <a:pt x="441" y="7809"/>
                  </a:lnTo>
                  <a:lnTo>
                    <a:pt x="1357" y="8249"/>
                  </a:lnTo>
                  <a:lnTo>
                    <a:pt x="2274" y="8726"/>
                  </a:lnTo>
                  <a:lnTo>
                    <a:pt x="2274" y="9642"/>
                  </a:lnTo>
                  <a:lnTo>
                    <a:pt x="2750" y="9642"/>
                  </a:lnTo>
                  <a:lnTo>
                    <a:pt x="3190" y="10082"/>
                  </a:lnTo>
                  <a:lnTo>
                    <a:pt x="3667" y="10082"/>
                  </a:lnTo>
                  <a:lnTo>
                    <a:pt x="5023" y="10559"/>
                  </a:lnTo>
                  <a:lnTo>
                    <a:pt x="5940" y="10999"/>
                  </a:lnTo>
                  <a:lnTo>
                    <a:pt x="6416" y="10999"/>
                  </a:lnTo>
                  <a:lnTo>
                    <a:pt x="6416" y="11915"/>
                  </a:lnTo>
                  <a:lnTo>
                    <a:pt x="6856" y="12392"/>
                  </a:lnTo>
                  <a:lnTo>
                    <a:pt x="6856" y="12832"/>
                  </a:lnTo>
                  <a:lnTo>
                    <a:pt x="6856" y="13308"/>
                  </a:lnTo>
                  <a:lnTo>
                    <a:pt x="6856" y="13748"/>
                  </a:lnTo>
                  <a:lnTo>
                    <a:pt x="7333" y="14225"/>
                  </a:lnTo>
                  <a:lnTo>
                    <a:pt x="6856" y="15141"/>
                  </a:lnTo>
                  <a:lnTo>
                    <a:pt x="7773" y="14665"/>
                  </a:lnTo>
                  <a:lnTo>
                    <a:pt x="7773" y="15141"/>
                  </a:lnTo>
                  <a:lnTo>
                    <a:pt x="7773" y="15581"/>
                  </a:lnTo>
                  <a:lnTo>
                    <a:pt x="7773" y="16498"/>
                  </a:lnTo>
                  <a:lnTo>
                    <a:pt x="8249" y="16974"/>
                  </a:lnTo>
                  <a:lnTo>
                    <a:pt x="8249" y="17414"/>
                  </a:lnTo>
                  <a:lnTo>
                    <a:pt x="8689" y="17891"/>
                  </a:lnTo>
                  <a:lnTo>
                    <a:pt x="8249" y="18331"/>
                  </a:lnTo>
                  <a:lnTo>
                    <a:pt x="8249" y="19247"/>
                  </a:lnTo>
                  <a:lnTo>
                    <a:pt x="8689" y="20164"/>
                  </a:lnTo>
                  <a:lnTo>
                    <a:pt x="8689" y="20640"/>
                  </a:lnTo>
                  <a:lnTo>
                    <a:pt x="9166" y="21557"/>
                  </a:lnTo>
                  <a:lnTo>
                    <a:pt x="9606" y="21997"/>
                  </a:lnTo>
                  <a:lnTo>
                    <a:pt x="9606" y="22913"/>
                  </a:lnTo>
                  <a:lnTo>
                    <a:pt x="10082" y="22913"/>
                  </a:lnTo>
                  <a:lnTo>
                    <a:pt x="10522" y="23390"/>
                  </a:lnTo>
                  <a:lnTo>
                    <a:pt x="11915" y="23390"/>
                  </a:lnTo>
                  <a:lnTo>
                    <a:pt x="11915" y="23830"/>
                  </a:lnTo>
                  <a:lnTo>
                    <a:pt x="12355" y="24306"/>
                  </a:lnTo>
                  <a:lnTo>
                    <a:pt x="12355" y="24746"/>
                  </a:lnTo>
                  <a:lnTo>
                    <a:pt x="12355" y="25223"/>
                  </a:lnTo>
                  <a:lnTo>
                    <a:pt x="12355" y="26139"/>
                  </a:lnTo>
                  <a:lnTo>
                    <a:pt x="12355" y="27056"/>
                  </a:lnTo>
                  <a:lnTo>
                    <a:pt x="12832" y="27056"/>
                  </a:lnTo>
                  <a:lnTo>
                    <a:pt x="12832" y="27972"/>
                  </a:lnTo>
                  <a:lnTo>
                    <a:pt x="11439" y="27972"/>
                  </a:lnTo>
                  <a:lnTo>
                    <a:pt x="11439" y="28412"/>
                  </a:lnTo>
                  <a:lnTo>
                    <a:pt x="10522" y="29805"/>
                  </a:lnTo>
                  <a:lnTo>
                    <a:pt x="10522" y="30245"/>
                  </a:lnTo>
                  <a:lnTo>
                    <a:pt x="10082" y="31162"/>
                  </a:lnTo>
                  <a:lnTo>
                    <a:pt x="9606" y="32078"/>
                  </a:lnTo>
                  <a:lnTo>
                    <a:pt x="8689" y="32995"/>
                  </a:lnTo>
                  <a:lnTo>
                    <a:pt x="9166" y="33471"/>
                  </a:lnTo>
                  <a:lnTo>
                    <a:pt x="9166" y="33911"/>
                  </a:lnTo>
                  <a:lnTo>
                    <a:pt x="8249" y="34388"/>
                  </a:lnTo>
                  <a:lnTo>
                    <a:pt x="7773" y="34828"/>
                  </a:lnTo>
                  <a:lnTo>
                    <a:pt x="7333" y="35744"/>
                  </a:lnTo>
                  <a:lnTo>
                    <a:pt x="7333" y="36221"/>
                  </a:lnTo>
                  <a:lnTo>
                    <a:pt x="7333" y="37138"/>
                  </a:lnTo>
                  <a:lnTo>
                    <a:pt x="6416" y="37577"/>
                  </a:lnTo>
                  <a:lnTo>
                    <a:pt x="5940" y="37138"/>
                  </a:lnTo>
                  <a:lnTo>
                    <a:pt x="5023" y="37138"/>
                  </a:lnTo>
                  <a:lnTo>
                    <a:pt x="5500" y="38054"/>
                  </a:lnTo>
                  <a:lnTo>
                    <a:pt x="4583" y="39410"/>
                  </a:lnTo>
                  <a:lnTo>
                    <a:pt x="4583" y="40327"/>
                  </a:lnTo>
                  <a:lnTo>
                    <a:pt x="4583" y="40804"/>
                  </a:lnTo>
                  <a:lnTo>
                    <a:pt x="5023" y="41243"/>
                  </a:lnTo>
                  <a:lnTo>
                    <a:pt x="5023" y="42160"/>
                  </a:lnTo>
                  <a:lnTo>
                    <a:pt x="4583" y="42637"/>
                  </a:lnTo>
                  <a:lnTo>
                    <a:pt x="4583" y="43076"/>
                  </a:lnTo>
                  <a:lnTo>
                    <a:pt x="5500" y="43553"/>
                  </a:lnTo>
                  <a:lnTo>
                    <a:pt x="5940" y="43993"/>
                  </a:lnTo>
                  <a:lnTo>
                    <a:pt x="5940" y="44909"/>
                  </a:lnTo>
                  <a:lnTo>
                    <a:pt x="5940" y="46303"/>
                  </a:lnTo>
                  <a:lnTo>
                    <a:pt x="5940" y="47659"/>
                  </a:lnTo>
                  <a:lnTo>
                    <a:pt x="5023" y="48136"/>
                  </a:lnTo>
                  <a:lnTo>
                    <a:pt x="5023" y="49052"/>
                  </a:lnTo>
                  <a:lnTo>
                    <a:pt x="5023" y="49492"/>
                  </a:lnTo>
                  <a:lnTo>
                    <a:pt x="6416" y="50885"/>
                  </a:lnTo>
                  <a:lnTo>
                    <a:pt x="7773" y="50885"/>
                  </a:lnTo>
                  <a:lnTo>
                    <a:pt x="8249" y="51325"/>
                  </a:lnTo>
                  <a:lnTo>
                    <a:pt x="9606" y="51325"/>
                  </a:lnTo>
                  <a:lnTo>
                    <a:pt x="10082" y="52242"/>
                  </a:lnTo>
                  <a:lnTo>
                    <a:pt x="10522" y="53158"/>
                  </a:lnTo>
                  <a:lnTo>
                    <a:pt x="10999" y="53635"/>
                  </a:lnTo>
                  <a:lnTo>
                    <a:pt x="11439" y="54075"/>
                  </a:lnTo>
                  <a:lnTo>
                    <a:pt x="12832" y="54075"/>
                  </a:lnTo>
                  <a:lnTo>
                    <a:pt x="13272" y="53635"/>
                  </a:lnTo>
                  <a:lnTo>
                    <a:pt x="13748" y="52718"/>
                  </a:lnTo>
                  <a:lnTo>
                    <a:pt x="14188" y="52242"/>
                  </a:lnTo>
                  <a:lnTo>
                    <a:pt x="14665" y="53158"/>
                  </a:lnTo>
                  <a:lnTo>
                    <a:pt x="15105" y="52718"/>
                  </a:lnTo>
                  <a:lnTo>
                    <a:pt x="15581" y="52242"/>
                  </a:lnTo>
                  <a:lnTo>
                    <a:pt x="16498" y="51802"/>
                  </a:lnTo>
                  <a:lnTo>
                    <a:pt x="17854" y="50885"/>
                  </a:lnTo>
                  <a:lnTo>
                    <a:pt x="19247" y="50885"/>
                  </a:lnTo>
                  <a:lnTo>
                    <a:pt x="19247" y="50409"/>
                  </a:lnTo>
                  <a:lnTo>
                    <a:pt x="18771" y="49969"/>
                  </a:lnTo>
                  <a:lnTo>
                    <a:pt x="19687" y="49492"/>
                  </a:lnTo>
                  <a:lnTo>
                    <a:pt x="20164" y="50409"/>
                  </a:lnTo>
                  <a:lnTo>
                    <a:pt x="20604" y="49969"/>
                  </a:lnTo>
                  <a:lnTo>
                    <a:pt x="21520" y="49492"/>
                  </a:lnTo>
                  <a:lnTo>
                    <a:pt x="21997" y="48136"/>
                  </a:lnTo>
                  <a:lnTo>
                    <a:pt x="22437" y="48576"/>
                  </a:lnTo>
                  <a:lnTo>
                    <a:pt x="23830" y="48576"/>
                  </a:lnTo>
                  <a:lnTo>
                    <a:pt x="24270" y="48136"/>
                  </a:lnTo>
                  <a:lnTo>
                    <a:pt x="24746" y="47219"/>
                  </a:lnTo>
                  <a:lnTo>
                    <a:pt x="25186" y="46303"/>
                  </a:lnTo>
                  <a:lnTo>
                    <a:pt x="25663" y="45386"/>
                  </a:lnTo>
                  <a:lnTo>
                    <a:pt x="26103" y="44470"/>
                  </a:lnTo>
                  <a:lnTo>
                    <a:pt x="26579" y="43993"/>
                  </a:lnTo>
                  <a:lnTo>
                    <a:pt x="27019" y="43553"/>
                  </a:lnTo>
                  <a:lnTo>
                    <a:pt x="27496" y="42637"/>
                  </a:lnTo>
                  <a:lnTo>
                    <a:pt x="27496" y="41720"/>
                  </a:lnTo>
                  <a:lnTo>
                    <a:pt x="27936" y="41243"/>
                  </a:lnTo>
                  <a:lnTo>
                    <a:pt x="27936" y="41720"/>
                  </a:lnTo>
                  <a:lnTo>
                    <a:pt x="28412" y="41243"/>
                  </a:lnTo>
                  <a:lnTo>
                    <a:pt x="28852" y="40804"/>
                  </a:lnTo>
                  <a:lnTo>
                    <a:pt x="28412" y="40327"/>
                  </a:lnTo>
                  <a:lnTo>
                    <a:pt x="28852" y="39887"/>
                  </a:lnTo>
                  <a:lnTo>
                    <a:pt x="28412" y="38971"/>
                  </a:lnTo>
                  <a:lnTo>
                    <a:pt x="28852" y="38494"/>
                  </a:lnTo>
                  <a:lnTo>
                    <a:pt x="29329" y="38054"/>
                  </a:lnTo>
                  <a:lnTo>
                    <a:pt x="29329" y="37577"/>
                  </a:lnTo>
                  <a:lnTo>
                    <a:pt x="29769" y="36221"/>
                  </a:lnTo>
                  <a:lnTo>
                    <a:pt x="30685" y="35744"/>
                  </a:lnTo>
                  <a:lnTo>
                    <a:pt x="31162" y="34828"/>
                  </a:lnTo>
                  <a:lnTo>
                    <a:pt x="30685" y="33911"/>
                  </a:lnTo>
                  <a:lnTo>
                    <a:pt x="30245" y="33471"/>
                  </a:lnTo>
                  <a:lnTo>
                    <a:pt x="28852" y="32995"/>
                  </a:lnTo>
                  <a:lnTo>
                    <a:pt x="27019" y="32555"/>
                  </a:lnTo>
                  <a:lnTo>
                    <a:pt x="26579" y="32078"/>
                  </a:lnTo>
                  <a:lnTo>
                    <a:pt x="26103" y="31638"/>
                  </a:lnTo>
                  <a:lnTo>
                    <a:pt x="25663" y="31638"/>
                  </a:lnTo>
                  <a:lnTo>
                    <a:pt x="25186" y="30722"/>
                  </a:lnTo>
                  <a:lnTo>
                    <a:pt x="26103" y="30722"/>
                  </a:lnTo>
                  <a:lnTo>
                    <a:pt x="26579" y="30245"/>
                  </a:lnTo>
                  <a:lnTo>
                    <a:pt x="26579" y="29805"/>
                  </a:lnTo>
                  <a:lnTo>
                    <a:pt x="26579" y="29329"/>
                  </a:lnTo>
                  <a:lnTo>
                    <a:pt x="26103" y="28889"/>
                  </a:lnTo>
                  <a:lnTo>
                    <a:pt x="25663" y="28412"/>
                  </a:lnTo>
                  <a:lnTo>
                    <a:pt x="24746" y="28412"/>
                  </a:lnTo>
                  <a:lnTo>
                    <a:pt x="24746" y="27972"/>
                  </a:lnTo>
                  <a:lnTo>
                    <a:pt x="24746" y="27496"/>
                  </a:lnTo>
                  <a:lnTo>
                    <a:pt x="24270" y="27056"/>
                  </a:lnTo>
                  <a:lnTo>
                    <a:pt x="23830" y="27056"/>
                  </a:lnTo>
                  <a:lnTo>
                    <a:pt x="24746" y="26579"/>
                  </a:lnTo>
                  <a:lnTo>
                    <a:pt x="24270" y="26139"/>
                  </a:lnTo>
                  <a:lnTo>
                    <a:pt x="24270" y="25663"/>
                  </a:lnTo>
                  <a:lnTo>
                    <a:pt x="23830" y="26139"/>
                  </a:lnTo>
                  <a:lnTo>
                    <a:pt x="23353" y="25663"/>
                  </a:lnTo>
                  <a:lnTo>
                    <a:pt x="23353" y="25223"/>
                  </a:lnTo>
                  <a:lnTo>
                    <a:pt x="23353" y="24746"/>
                  </a:lnTo>
                  <a:lnTo>
                    <a:pt x="22913" y="24306"/>
                  </a:lnTo>
                  <a:lnTo>
                    <a:pt x="22913" y="23830"/>
                  </a:lnTo>
                  <a:lnTo>
                    <a:pt x="22437" y="23830"/>
                  </a:lnTo>
                  <a:lnTo>
                    <a:pt x="22437" y="23390"/>
                  </a:lnTo>
                  <a:lnTo>
                    <a:pt x="22437" y="22913"/>
                  </a:lnTo>
                  <a:lnTo>
                    <a:pt x="22913" y="22473"/>
                  </a:lnTo>
                  <a:lnTo>
                    <a:pt x="22437" y="21557"/>
                  </a:lnTo>
                  <a:lnTo>
                    <a:pt x="22913" y="21080"/>
                  </a:lnTo>
                  <a:lnTo>
                    <a:pt x="22913" y="20640"/>
                  </a:lnTo>
                  <a:lnTo>
                    <a:pt x="22913" y="20164"/>
                  </a:lnTo>
                  <a:lnTo>
                    <a:pt x="22437" y="19247"/>
                  </a:lnTo>
                  <a:lnTo>
                    <a:pt x="21520" y="18331"/>
                  </a:lnTo>
                  <a:lnTo>
                    <a:pt x="21080" y="17891"/>
                  </a:lnTo>
                  <a:lnTo>
                    <a:pt x="20164" y="17414"/>
                  </a:lnTo>
                  <a:lnTo>
                    <a:pt x="20164" y="16974"/>
                  </a:lnTo>
                  <a:lnTo>
                    <a:pt x="19687" y="16498"/>
                  </a:lnTo>
                  <a:lnTo>
                    <a:pt x="19247" y="15581"/>
                  </a:lnTo>
                  <a:lnTo>
                    <a:pt x="18771" y="14665"/>
                  </a:lnTo>
                  <a:lnTo>
                    <a:pt x="18771" y="14225"/>
                  </a:lnTo>
                  <a:lnTo>
                    <a:pt x="18771" y="13308"/>
                  </a:lnTo>
                  <a:lnTo>
                    <a:pt x="19247" y="12392"/>
                  </a:lnTo>
                  <a:lnTo>
                    <a:pt x="19247" y="11915"/>
                  </a:lnTo>
                  <a:lnTo>
                    <a:pt x="19247" y="10999"/>
                  </a:lnTo>
                  <a:lnTo>
                    <a:pt x="18331" y="10082"/>
                  </a:lnTo>
                  <a:lnTo>
                    <a:pt x="17414" y="9642"/>
                  </a:lnTo>
                  <a:lnTo>
                    <a:pt x="16938" y="9642"/>
                  </a:lnTo>
                  <a:lnTo>
                    <a:pt x="16938" y="9166"/>
                  </a:lnTo>
                  <a:lnTo>
                    <a:pt x="16498" y="8726"/>
                  </a:lnTo>
                  <a:lnTo>
                    <a:pt x="16021" y="8249"/>
                  </a:lnTo>
                  <a:lnTo>
                    <a:pt x="15581" y="7809"/>
                  </a:lnTo>
                  <a:lnTo>
                    <a:pt x="15581" y="7333"/>
                  </a:lnTo>
                  <a:lnTo>
                    <a:pt x="16021" y="6893"/>
                  </a:lnTo>
                  <a:lnTo>
                    <a:pt x="16021" y="6416"/>
                  </a:lnTo>
                  <a:lnTo>
                    <a:pt x="16498" y="5976"/>
                  </a:lnTo>
                  <a:lnTo>
                    <a:pt x="16021" y="5976"/>
                  </a:lnTo>
                  <a:lnTo>
                    <a:pt x="16021" y="5500"/>
                  </a:lnTo>
                  <a:lnTo>
                    <a:pt x="16021" y="5060"/>
                  </a:lnTo>
                  <a:lnTo>
                    <a:pt x="15581" y="4583"/>
                  </a:lnTo>
                  <a:lnTo>
                    <a:pt x="15581" y="3667"/>
                  </a:lnTo>
                  <a:lnTo>
                    <a:pt x="16021" y="2750"/>
                  </a:lnTo>
                  <a:lnTo>
                    <a:pt x="16021" y="2310"/>
                  </a:lnTo>
                  <a:lnTo>
                    <a:pt x="15581" y="1834"/>
                  </a:lnTo>
                  <a:lnTo>
                    <a:pt x="15105" y="1394"/>
                  </a:lnTo>
                  <a:lnTo>
                    <a:pt x="13272" y="1394"/>
                  </a:lnTo>
                  <a:lnTo>
                    <a:pt x="1374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5" name="Google Shape;1055;p39"/>
            <p:cNvSpPr/>
            <p:nvPr/>
          </p:nvSpPr>
          <p:spPr>
            <a:xfrm>
              <a:off x="6457440" y="3857204"/>
              <a:ext cx="412533" cy="265205"/>
            </a:xfrm>
            <a:custGeom>
              <a:avLst/>
              <a:gdLst/>
              <a:ahLst/>
              <a:cxnLst/>
              <a:rect l="l" t="t" r="r" b="b"/>
              <a:pathLst>
                <a:path w="25663" h="16498" extrusionOk="0">
                  <a:moveTo>
                    <a:pt x="17854" y="0"/>
                  </a:moveTo>
                  <a:lnTo>
                    <a:pt x="16021" y="917"/>
                  </a:lnTo>
                  <a:lnTo>
                    <a:pt x="15581" y="917"/>
                  </a:lnTo>
                  <a:lnTo>
                    <a:pt x="15104" y="2310"/>
                  </a:lnTo>
                  <a:lnTo>
                    <a:pt x="13748" y="3226"/>
                  </a:lnTo>
                  <a:lnTo>
                    <a:pt x="12831" y="3666"/>
                  </a:lnTo>
                  <a:lnTo>
                    <a:pt x="12355" y="4143"/>
                  </a:lnTo>
                  <a:lnTo>
                    <a:pt x="11438" y="4583"/>
                  </a:lnTo>
                  <a:lnTo>
                    <a:pt x="10522" y="4143"/>
                  </a:lnTo>
                  <a:lnTo>
                    <a:pt x="7332" y="4143"/>
                  </a:lnTo>
                  <a:lnTo>
                    <a:pt x="6416" y="4583"/>
                  </a:lnTo>
                  <a:lnTo>
                    <a:pt x="5499" y="4143"/>
                  </a:lnTo>
                  <a:lnTo>
                    <a:pt x="2273" y="4143"/>
                  </a:lnTo>
                  <a:lnTo>
                    <a:pt x="2273" y="3666"/>
                  </a:lnTo>
                  <a:lnTo>
                    <a:pt x="2273" y="3226"/>
                  </a:lnTo>
                  <a:lnTo>
                    <a:pt x="2273" y="2750"/>
                  </a:lnTo>
                  <a:lnTo>
                    <a:pt x="1833" y="2310"/>
                  </a:lnTo>
                  <a:lnTo>
                    <a:pt x="917" y="2750"/>
                  </a:lnTo>
                  <a:lnTo>
                    <a:pt x="440" y="3666"/>
                  </a:lnTo>
                  <a:lnTo>
                    <a:pt x="0" y="3666"/>
                  </a:lnTo>
                  <a:lnTo>
                    <a:pt x="440" y="4583"/>
                  </a:lnTo>
                  <a:lnTo>
                    <a:pt x="917" y="5499"/>
                  </a:lnTo>
                  <a:lnTo>
                    <a:pt x="1357" y="5976"/>
                  </a:lnTo>
                  <a:lnTo>
                    <a:pt x="1357" y="6416"/>
                  </a:lnTo>
                  <a:lnTo>
                    <a:pt x="2273" y="6416"/>
                  </a:lnTo>
                  <a:lnTo>
                    <a:pt x="2750" y="6892"/>
                  </a:lnTo>
                  <a:lnTo>
                    <a:pt x="2273" y="7332"/>
                  </a:lnTo>
                  <a:lnTo>
                    <a:pt x="2273" y="7809"/>
                  </a:lnTo>
                  <a:lnTo>
                    <a:pt x="1357" y="8249"/>
                  </a:lnTo>
                  <a:lnTo>
                    <a:pt x="1357" y="8725"/>
                  </a:lnTo>
                  <a:lnTo>
                    <a:pt x="1357" y="9642"/>
                  </a:lnTo>
                  <a:lnTo>
                    <a:pt x="1357" y="10082"/>
                  </a:lnTo>
                  <a:lnTo>
                    <a:pt x="917" y="10082"/>
                  </a:lnTo>
                  <a:lnTo>
                    <a:pt x="917" y="10998"/>
                  </a:lnTo>
                  <a:lnTo>
                    <a:pt x="917" y="11475"/>
                  </a:lnTo>
                  <a:lnTo>
                    <a:pt x="1357" y="12391"/>
                  </a:lnTo>
                  <a:lnTo>
                    <a:pt x="2273" y="12831"/>
                  </a:lnTo>
                  <a:lnTo>
                    <a:pt x="2750" y="13308"/>
                  </a:lnTo>
                  <a:lnTo>
                    <a:pt x="3190" y="13748"/>
                  </a:lnTo>
                  <a:lnTo>
                    <a:pt x="3666" y="14224"/>
                  </a:lnTo>
                  <a:lnTo>
                    <a:pt x="4106" y="14664"/>
                  </a:lnTo>
                  <a:lnTo>
                    <a:pt x="4583" y="15141"/>
                  </a:lnTo>
                  <a:lnTo>
                    <a:pt x="4583" y="15581"/>
                  </a:lnTo>
                  <a:lnTo>
                    <a:pt x="4106" y="16057"/>
                  </a:lnTo>
                  <a:lnTo>
                    <a:pt x="5023" y="16497"/>
                  </a:lnTo>
                  <a:lnTo>
                    <a:pt x="6856" y="16497"/>
                  </a:lnTo>
                  <a:lnTo>
                    <a:pt x="7772" y="16057"/>
                  </a:lnTo>
                  <a:lnTo>
                    <a:pt x="8249" y="16497"/>
                  </a:lnTo>
                  <a:lnTo>
                    <a:pt x="9165" y="16057"/>
                  </a:lnTo>
                  <a:lnTo>
                    <a:pt x="8689" y="15581"/>
                  </a:lnTo>
                  <a:lnTo>
                    <a:pt x="9165" y="15581"/>
                  </a:lnTo>
                  <a:lnTo>
                    <a:pt x="10082" y="15141"/>
                  </a:lnTo>
                  <a:lnTo>
                    <a:pt x="10998" y="15141"/>
                  </a:lnTo>
                  <a:lnTo>
                    <a:pt x="11438" y="14664"/>
                  </a:lnTo>
                  <a:lnTo>
                    <a:pt x="11915" y="15581"/>
                  </a:lnTo>
                  <a:lnTo>
                    <a:pt x="13271" y="15581"/>
                  </a:lnTo>
                  <a:lnTo>
                    <a:pt x="13748" y="15141"/>
                  </a:lnTo>
                  <a:lnTo>
                    <a:pt x="15104" y="15141"/>
                  </a:lnTo>
                  <a:lnTo>
                    <a:pt x="15581" y="14664"/>
                  </a:lnTo>
                  <a:lnTo>
                    <a:pt x="17414" y="14664"/>
                  </a:lnTo>
                  <a:lnTo>
                    <a:pt x="17414" y="14224"/>
                  </a:lnTo>
                  <a:lnTo>
                    <a:pt x="16937" y="13748"/>
                  </a:lnTo>
                  <a:lnTo>
                    <a:pt x="16937" y="13308"/>
                  </a:lnTo>
                  <a:lnTo>
                    <a:pt x="17854" y="12831"/>
                  </a:lnTo>
                  <a:lnTo>
                    <a:pt x="18330" y="12831"/>
                  </a:lnTo>
                  <a:lnTo>
                    <a:pt x="18330" y="12391"/>
                  </a:lnTo>
                  <a:lnTo>
                    <a:pt x="18770" y="11915"/>
                  </a:lnTo>
                  <a:lnTo>
                    <a:pt x="18770" y="11475"/>
                  </a:lnTo>
                  <a:lnTo>
                    <a:pt x="19687" y="11475"/>
                  </a:lnTo>
                  <a:lnTo>
                    <a:pt x="20163" y="10998"/>
                  </a:lnTo>
                  <a:lnTo>
                    <a:pt x="21996" y="10998"/>
                  </a:lnTo>
                  <a:lnTo>
                    <a:pt x="21996" y="11475"/>
                  </a:lnTo>
                  <a:lnTo>
                    <a:pt x="23353" y="11475"/>
                  </a:lnTo>
                  <a:lnTo>
                    <a:pt x="24746" y="10998"/>
                  </a:lnTo>
                  <a:lnTo>
                    <a:pt x="24746" y="10558"/>
                  </a:lnTo>
                  <a:lnTo>
                    <a:pt x="24269" y="9642"/>
                  </a:lnTo>
                  <a:lnTo>
                    <a:pt x="23829" y="9642"/>
                  </a:lnTo>
                  <a:lnTo>
                    <a:pt x="23353" y="9165"/>
                  </a:lnTo>
                  <a:lnTo>
                    <a:pt x="23353" y="8725"/>
                  </a:lnTo>
                  <a:lnTo>
                    <a:pt x="22436" y="8725"/>
                  </a:lnTo>
                  <a:lnTo>
                    <a:pt x="21996" y="9642"/>
                  </a:lnTo>
                  <a:lnTo>
                    <a:pt x="21996" y="8249"/>
                  </a:lnTo>
                  <a:lnTo>
                    <a:pt x="21996" y="7809"/>
                  </a:lnTo>
                  <a:lnTo>
                    <a:pt x="22436" y="7332"/>
                  </a:lnTo>
                  <a:lnTo>
                    <a:pt x="22913" y="7332"/>
                  </a:lnTo>
                  <a:lnTo>
                    <a:pt x="22913" y="6892"/>
                  </a:lnTo>
                  <a:lnTo>
                    <a:pt x="23353" y="6416"/>
                  </a:lnTo>
                  <a:lnTo>
                    <a:pt x="22913" y="5976"/>
                  </a:lnTo>
                  <a:lnTo>
                    <a:pt x="22436" y="5059"/>
                  </a:lnTo>
                  <a:lnTo>
                    <a:pt x="23353" y="5059"/>
                  </a:lnTo>
                  <a:lnTo>
                    <a:pt x="22913" y="4143"/>
                  </a:lnTo>
                  <a:lnTo>
                    <a:pt x="22913" y="2750"/>
                  </a:lnTo>
                  <a:lnTo>
                    <a:pt x="25186" y="2750"/>
                  </a:lnTo>
                  <a:lnTo>
                    <a:pt x="25662" y="2310"/>
                  </a:lnTo>
                  <a:lnTo>
                    <a:pt x="25186" y="1393"/>
                  </a:lnTo>
                  <a:lnTo>
                    <a:pt x="22913" y="477"/>
                  </a:lnTo>
                  <a:lnTo>
                    <a:pt x="21520" y="477"/>
                  </a:lnTo>
                  <a:lnTo>
                    <a:pt x="20603" y="917"/>
                  </a:lnTo>
                  <a:lnTo>
                    <a:pt x="20163" y="477"/>
                  </a:lnTo>
                  <a:lnTo>
                    <a:pt x="18770" y="477"/>
                  </a:lnTo>
                  <a:lnTo>
                    <a:pt x="1785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6" name="Google Shape;1056;p39"/>
            <p:cNvSpPr/>
            <p:nvPr/>
          </p:nvSpPr>
          <p:spPr>
            <a:xfrm>
              <a:off x="6538168" y="4122394"/>
              <a:ext cx="16" cy="16"/>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7" name="Google Shape;1057;p39"/>
            <p:cNvSpPr/>
            <p:nvPr/>
          </p:nvSpPr>
          <p:spPr>
            <a:xfrm>
              <a:off x="6339578" y="3503603"/>
              <a:ext cx="566933" cy="427274"/>
            </a:xfrm>
            <a:custGeom>
              <a:avLst/>
              <a:gdLst/>
              <a:ahLst/>
              <a:cxnLst/>
              <a:rect l="l" t="t" r="r" b="b"/>
              <a:pathLst>
                <a:path w="35268" h="26580" extrusionOk="0">
                  <a:moveTo>
                    <a:pt x="19687" y="1"/>
                  </a:moveTo>
                  <a:lnTo>
                    <a:pt x="18330" y="478"/>
                  </a:lnTo>
                  <a:lnTo>
                    <a:pt x="18330" y="917"/>
                  </a:lnTo>
                  <a:lnTo>
                    <a:pt x="18330" y="1394"/>
                  </a:lnTo>
                  <a:lnTo>
                    <a:pt x="16021" y="1394"/>
                  </a:lnTo>
                  <a:lnTo>
                    <a:pt x="15104" y="2311"/>
                  </a:lnTo>
                  <a:lnTo>
                    <a:pt x="14664" y="2750"/>
                  </a:lnTo>
                  <a:lnTo>
                    <a:pt x="13271" y="2311"/>
                  </a:lnTo>
                  <a:lnTo>
                    <a:pt x="12831" y="2311"/>
                  </a:lnTo>
                  <a:lnTo>
                    <a:pt x="11915" y="2750"/>
                  </a:lnTo>
                  <a:lnTo>
                    <a:pt x="11438" y="3227"/>
                  </a:lnTo>
                  <a:lnTo>
                    <a:pt x="10522" y="3227"/>
                  </a:lnTo>
                  <a:lnTo>
                    <a:pt x="9605" y="2750"/>
                  </a:lnTo>
                  <a:lnTo>
                    <a:pt x="9165" y="2750"/>
                  </a:lnTo>
                  <a:lnTo>
                    <a:pt x="8249" y="2311"/>
                  </a:lnTo>
                  <a:lnTo>
                    <a:pt x="6856" y="2750"/>
                  </a:lnTo>
                  <a:lnTo>
                    <a:pt x="5939" y="2750"/>
                  </a:lnTo>
                  <a:lnTo>
                    <a:pt x="6856" y="4144"/>
                  </a:lnTo>
                  <a:lnTo>
                    <a:pt x="6856" y="4583"/>
                  </a:lnTo>
                  <a:lnTo>
                    <a:pt x="6416" y="5060"/>
                  </a:lnTo>
                  <a:lnTo>
                    <a:pt x="5939" y="5500"/>
                  </a:lnTo>
                  <a:lnTo>
                    <a:pt x="5499" y="5977"/>
                  </a:lnTo>
                  <a:lnTo>
                    <a:pt x="5023" y="5977"/>
                  </a:lnTo>
                  <a:lnTo>
                    <a:pt x="4583" y="6416"/>
                  </a:lnTo>
                  <a:lnTo>
                    <a:pt x="4106" y="6893"/>
                  </a:lnTo>
                  <a:lnTo>
                    <a:pt x="4106" y="8250"/>
                  </a:lnTo>
                  <a:lnTo>
                    <a:pt x="3666" y="8726"/>
                  </a:lnTo>
                  <a:lnTo>
                    <a:pt x="3666" y="10083"/>
                  </a:lnTo>
                  <a:lnTo>
                    <a:pt x="3190" y="10559"/>
                  </a:lnTo>
                  <a:lnTo>
                    <a:pt x="2750" y="10999"/>
                  </a:lnTo>
                  <a:lnTo>
                    <a:pt x="2273" y="10999"/>
                  </a:lnTo>
                  <a:lnTo>
                    <a:pt x="2273" y="11476"/>
                  </a:lnTo>
                  <a:lnTo>
                    <a:pt x="1833" y="12392"/>
                  </a:lnTo>
                  <a:lnTo>
                    <a:pt x="1357" y="12832"/>
                  </a:lnTo>
                  <a:lnTo>
                    <a:pt x="917" y="13309"/>
                  </a:lnTo>
                  <a:lnTo>
                    <a:pt x="440" y="13749"/>
                  </a:lnTo>
                  <a:lnTo>
                    <a:pt x="0" y="14665"/>
                  </a:lnTo>
                  <a:lnTo>
                    <a:pt x="0" y="15582"/>
                  </a:lnTo>
                  <a:lnTo>
                    <a:pt x="917" y="15582"/>
                  </a:lnTo>
                  <a:lnTo>
                    <a:pt x="917" y="16058"/>
                  </a:lnTo>
                  <a:lnTo>
                    <a:pt x="917" y="16975"/>
                  </a:lnTo>
                  <a:lnTo>
                    <a:pt x="917" y="17415"/>
                  </a:lnTo>
                  <a:lnTo>
                    <a:pt x="1357" y="17891"/>
                  </a:lnTo>
                  <a:lnTo>
                    <a:pt x="1357" y="19248"/>
                  </a:lnTo>
                  <a:lnTo>
                    <a:pt x="1833" y="19248"/>
                  </a:lnTo>
                  <a:lnTo>
                    <a:pt x="2273" y="18808"/>
                  </a:lnTo>
                  <a:lnTo>
                    <a:pt x="2750" y="18808"/>
                  </a:lnTo>
                  <a:lnTo>
                    <a:pt x="3190" y="19248"/>
                  </a:lnTo>
                  <a:lnTo>
                    <a:pt x="3666" y="19724"/>
                  </a:lnTo>
                  <a:lnTo>
                    <a:pt x="3666" y="20164"/>
                  </a:lnTo>
                  <a:lnTo>
                    <a:pt x="3190" y="21081"/>
                  </a:lnTo>
                  <a:lnTo>
                    <a:pt x="3190" y="21557"/>
                  </a:lnTo>
                  <a:lnTo>
                    <a:pt x="3190" y="21997"/>
                  </a:lnTo>
                  <a:lnTo>
                    <a:pt x="4583" y="21997"/>
                  </a:lnTo>
                  <a:lnTo>
                    <a:pt x="4583" y="21557"/>
                  </a:lnTo>
                  <a:lnTo>
                    <a:pt x="5023" y="21557"/>
                  </a:lnTo>
                  <a:lnTo>
                    <a:pt x="5499" y="21997"/>
                  </a:lnTo>
                  <a:lnTo>
                    <a:pt x="6856" y="22474"/>
                  </a:lnTo>
                  <a:lnTo>
                    <a:pt x="6856" y="21997"/>
                  </a:lnTo>
                  <a:lnTo>
                    <a:pt x="8249" y="21557"/>
                  </a:lnTo>
                  <a:lnTo>
                    <a:pt x="8689" y="21997"/>
                  </a:lnTo>
                  <a:lnTo>
                    <a:pt x="8249" y="22474"/>
                  </a:lnTo>
                  <a:lnTo>
                    <a:pt x="8249" y="22914"/>
                  </a:lnTo>
                  <a:lnTo>
                    <a:pt x="8689" y="22914"/>
                  </a:lnTo>
                  <a:lnTo>
                    <a:pt x="9165" y="23830"/>
                  </a:lnTo>
                  <a:lnTo>
                    <a:pt x="9165" y="24307"/>
                  </a:lnTo>
                  <a:lnTo>
                    <a:pt x="9605" y="24747"/>
                  </a:lnTo>
                  <a:lnTo>
                    <a:pt x="9605" y="25223"/>
                  </a:lnTo>
                  <a:lnTo>
                    <a:pt x="9605" y="25663"/>
                  </a:lnTo>
                  <a:lnTo>
                    <a:pt x="9605" y="26140"/>
                  </a:lnTo>
                  <a:lnTo>
                    <a:pt x="12831" y="26140"/>
                  </a:lnTo>
                  <a:lnTo>
                    <a:pt x="13748" y="26580"/>
                  </a:lnTo>
                  <a:lnTo>
                    <a:pt x="14664" y="26140"/>
                  </a:lnTo>
                  <a:lnTo>
                    <a:pt x="17854" y="26140"/>
                  </a:lnTo>
                  <a:lnTo>
                    <a:pt x="18770" y="26580"/>
                  </a:lnTo>
                  <a:lnTo>
                    <a:pt x="19687" y="26140"/>
                  </a:lnTo>
                  <a:lnTo>
                    <a:pt x="20163" y="25663"/>
                  </a:lnTo>
                  <a:lnTo>
                    <a:pt x="21080" y="25223"/>
                  </a:lnTo>
                  <a:lnTo>
                    <a:pt x="22436" y="24307"/>
                  </a:lnTo>
                  <a:lnTo>
                    <a:pt x="22913" y="22914"/>
                  </a:lnTo>
                  <a:lnTo>
                    <a:pt x="23353" y="22914"/>
                  </a:lnTo>
                  <a:lnTo>
                    <a:pt x="25186" y="21997"/>
                  </a:lnTo>
                  <a:lnTo>
                    <a:pt x="26102" y="22474"/>
                  </a:lnTo>
                  <a:lnTo>
                    <a:pt x="27495" y="22474"/>
                  </a:lnTo>
                  <a:lnTo>
                    <a:pt x="27935" y="22914"/>
                  </a:lnTo>
                  <a:lnTo>
                    <a:pt x="28852" y="22474"/>
                  </a:lnTo>
                  <a:lnTo>
                    <a:pt x="30245" y="22474"/>
                  </a:lnTo>
                  <a:lnTo>
                    <a:pt x="32518" y="23390"/>
                  </a:lnTo>
                  <a:lnTo>
                    <a:pt x="32518" y="22914"/>
                  </a:lnTo>
                  <a:lnTo>
                    <a:pt x="32518" y="21997"/>
                  </a:lnTo>
                  <a:lnTo>
                    <a:pt x="32078" y="21081"/>
                  </a:lnTo>
                  <a:lnTo>
                    <a:pt x="32078" y="20164"/>
                  </a:lnTo>
                  <a:lnTo>
                    <a:pt x="32078" y="19724"/>
                  </a:lnTo>
                  <a:lnTo>
                    <a:pt x="32518" y="19248"/>
                  </a:lnTo>
                  <a:lnTo>
                    <a:pt x="32994" y="18808"/>
                  </a:lnTo>
                  <a:lnTo>
                    <a:pt x="32078" y="18808"/>
                  </a:lnTo>
                  <a:lnTo>
                    <a:pt x="32078" y="18331"/>
                  </a:lnTo>
                  <a:lnTo>
                    <a:pt x="32518" y="17415"/>
                  </a:lnTo>
                  <a:lnTo>
                    <a:pt x="32518" y="16975"/>
                  </a:lnTo>
                  <a:lnTo>
                    <a:pt x="32994" y="16498"/>
                  </a:lnTo>
                  <a:lnTo>
                    <a:pt x="33434" y="16975"/>
                  </a:lnTo>
                  <a:lnTo>
                    <a:pt x="33434" y="17891"/>
                  </a:lnTo>
                  <a:lnTo>
                    <a:pt x="33911" y="17891"/>
                  </a:lnTo>
                  <a:lnTo>
                    <a:pt x="34351" y="17415"/>
                  </a:lnTo>
                  <a:lnTo>
                    <a:pt x="34351" y="16498"/>
                  </a:lnTo>
                  <a:lnTo>
                    <a:pt x="34827" y="16498"/>
                  </a:lnTo>
                  <a:lnTo>
                    <a:pt x="35267" y="15582"/>
                  </a:lnTo>
                  <a:lnTo>
                    <a:pt x="35267" y="13749"/>
                  </a:lnTo>
                  <a:lnTo>
                    <a:pt x="34827" y="14665"/>
                  </a:lnTo>
                  <a:lnTo>
                    <a:pt x="34351" y="13749"/>
                  </a:lnTo>
                  <a:lnTo>
                    <a:pt x="33911" y="13749"/>
                  </a:lnTo>
                  <a:lnTo>
                    <a:pt x="33911" y="13309"/>
                  </a:lnTo>
                  <a:lnTo>
                    <a:pt x="32518" y="13309"/>
                  </a:lnTo>
                  <a:lnTo>
                    <a:pt x="32078" y="13749"/>
                  </a:lnTo>
                  <a:lnTo>
                    <a:pt x="31601" y="14225"/>
                  </a:lnTo>
                  <a:lnTo>
                    <a:pt x="31161" y="13749"/>
                  </a:lnTo>
                  <a:lnTo>
                    <a:pt x="29768" y="13749"/>
                  </a:lnTo>
                  <a:lnTo>
                    <a:pt x="29328" y="13309"/>
                  </a:lnTo>
                  <a:lnTo>
                    <a:pt x="29328" y="12392"/>
                  </a:lnTo>
                  <a:lnTo>
                    <a:pt x="28852" y="10999"/>
                  </a:lnTo>
                  <a:lnTo>
                    <a:pt x="28852" y="10559"/>
                  </a:lnTo>
                  <a:lnTo>
                    <a:pt x="28412" y="10083"/>
                  </a:lnTo>
                  <a:lnTo>
                    <a:pt x="28412" y="9643"/>
                  </a:lnTo>
                  <a:lnTo>
                    <a:pt x="28412" y="9166"/>
                  </a:lnTo>
                  <a:lnTo>
                    <a:pt x="28852" y="9166"/>
                  </a:lnTo>
                  <a:lnTo>
                    <a:pt x="28852" y="8250"/>
                  </a:lnTo>
                  <a:lnTo>
                    <a:pt x="28852" y="7810"/>
                  </a:lnTo>
                  <a:lnTo>
                    <a:pt x="28412" y="6893"/>
                  </a:lnTo>
                  <a:lnTo>
                    <a:pt x="28412" y="6416"/>
                  </a:lnTo>
                  <a:lnTo>
                    <a:pt x="27019" y="5977"/>
                  </a:lnTo>
                  <a:lnTo>
                    <a:pt x="26579" y="5500"/>
                  </a:lnTo>
                  <a:lnTo>
                    <a:pt x="26102" y="5060"/>
                  </a:lnTo>
                  <a:lnTo>
                    <a:pt x="26102" y="4144"/>
                  </a:lnTo>
                  <a:lnTo>
                    <a:pt x="25186" y="3667"/>
                  </a:lnTo>
                  <a:lnTo>
                    <a:pt x="23829" y="3227"/>
                  </a:lnTo>
                  <a:lnTo>
                    <a:pt x="23829" y="1834"/>
                  </a:lnTo>
                  <a:lnTo>
                    <a:pt x="22436" y="917"/>
                  </a:lnTo>
                  <a:lnTo>
                    <a:pt x="21996" y="478"/>
                  </a:lnTo>
                  <a:lnTo>
                    <a:pt x="21520" y="478"/>
                  </a:lnTo>
                  <a:lnTo>
                    <a:pt x="20603"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8" name="Google Shape;1058;p39"/>
            <p:cNvSpPr/>
            <p:nvPr/>
          </p:nvSpPr>
          <p:spPr>
            <a:xfrm>
              <a:off x="6744427" y="4033997"/>
              <a:ext cx="184477" cy="162068"/>
            </a:xfrm>
            <a:custGeom>
              <a:avLst/>
              <a:gdLst/>
              <a:ahLst/>
              <a:cxnLst/>
              <a:rect l="l" t="t" r="r" b="b"/>
              <a:pathLst>
                <a:path w="11476" h="10082" extrusionOk="0">
                  <a:moveTo>
                    <a:pt x="2310" y="0"/>
                  </a:moveTo>
                  <a:lnTo>
                    <a:pt x="1834" y="477"/>
                  </a:lnTo>
                  <a:lnTo>
                    <a:pt x="917" y="477"/>
                  </a:lnTo>
                  <a:lnTo>
                    <a:pt x="917" y="917"/>
                  </a:lnTo>
                  <a:lnTo>
                    <a:pt x="477" y="1393"/>
                  </a:lnTo>
                  <a:lnTo>
                    <a:pt x="477" y="1833"/>
                  </a:lnTo>
                  <a:lnTo>
                    <a:pt x="917" y="1833"/>
                  </a:lnTo>
                  <a:lnTo>
                    <a:pt x="1394" y="2310"/>
                  </a:lnTo>
                  <a:lnTo>
                    <a:pt x="1834" y="2310"/>
                  </a:lnTo>
                  <a:lnTo>
                    <a:pt x="1834" y="2750"/>
                  </a:lnTo>
                  <a:lnTo>
                    <a:pt x="1834" y="3226"/>
                  </a:lnTo>
                  <a:lnTo>
                    <a:pt x="1834" y="3666"/>
                  </a:lnTo>
                  <a:lnTo>
                    <a:pt x="1394" y="4143"/>
                  </a:lnTo>
                  <a:lnTo>
                    <a:pt x="1394" y="4583"/>
                  </a:lnTo>
                  <a:lnTo>
                    <a:pt x="917" y="4583"/>
                  </a:lnTo>
                  <a:lnTo>
                    <a:pt x="917" y="5059"/>
                  </a:lnTo>
                  <a:lnTo>
                    <a:pt x="917" y="5976"/>
                  </a:lnTo>
                  <a:lnTo>
                    <a:pt x="917" y="6416"/>
                  </a:lnTo>
                  <a:lnTo>
                    <a:pt x="477" y="6416"/>
                  </a:lnTo>
                  <a:lnTo>
                    <a:pt x="477" y="6892"/>
                  </a:lnTo>
                  <a:lnTo>
                    <a:pt x="1" y="7332"/>
                  </a:lnTo>
                  <a:lnTo>
                    <a:pt x="477" y="7809"/>
                  </a:lnTo>
                  <a:lnTo>
                    <a:pt x="1834" y="7809"/>
                  </a:lnTo>
                  <a:lnTo>
                    <a:pt x="2310" y="7332"/>
                  </a:lnTo>
                  <a:lnTo>
                    <a:pt x="2310" y="7809"/>
                  </a:lnTo>
                  <a:lnTo>
                    <a:pt x="2310" y="8249"/>
                  </a:lnTo>
                  <a:lnTo>
                    <a:pt x="1834" y="8249"/>
                  </a:lnTo>
                  <a:lnTo>
                    <a:pt x="917" y="9642"/>
                  </a:lnTo>
                  <a:lnTo>
                    <a:pt x="1834" y="10082"/>
                  </a:lnTo>
                  <a:lnTo>
                    <a:pt x="2310" y="9165"/>
                  </a:lnTo>
                  <a:lnTo>
                    <a:pt x="3667" y="8725"/>
                  </a:lnTo>
                  <a:lnTo>
                    <a:pt x="4143" y="8249"/>
                  </a:lnTo>
                  <a:lnTo>
                    <a:pt x="5060" y="7809"/>
                  </a:lnTo>
                  <a:lnTo>
                    <a:pt x="5060" y="7332"/>
                  </a:lnTo>
                  <a:lnTo>
                    <a:pt x="5500" y="6892"/>
                  </a:lnTo>
                  <a:lnTo>
                    <a:pt x="6416" y="5976"/>
                  </a:lnTo>
                  <a:lnTo>
                    <a:pt x="6893" y="5499"/>
                  </a:lnTo>
                  <a:lnTo>
                    <a:pt x="7333" y="5059"/>
                  </a:lnTo>
                  <a:lnTo>
                    <a:pt x="8249" y="4583"/>
                  </a:lnTo>
                  <a:lnTo>
                    <a:pt x="9642" y="4583"/>
                  </a:lnTo>
                  <a:lnTo>
                    <a:pt x="10559" y="4143"/>
                  </a:lnTo>
                  <a:lnTo>
                    <a:pt x="10999" y="4143"/>
                  </a:lnTo>
                  <a:lnTo>
                    <a:pt x="11475" y="3666"/>
                  </a:lnTo>
                  <a:lnTo>
                    <a:pt x="11475" y="2750"/>
                  </a:lnTo>
                  <a:lnTo>
                    <a:pt x="10999" y="2750"/>
                  </a:lnTo>
                  <a:lnTo>
                    <a:pt x="10082" y="2310"/>
                  </a:lnTo>
                  <a:lnTo>
                    <a:pt x="9642" y="2310"/>
                  </a:lnTo>
                  <a:lnTo>
                    <a:pt x="8249" y="1393"/>
                  </a:lnTo>
                  <a:lnTo>
                    <a:pt x="7333" y="1393"/>
                  </a:lnTo>
                  <a:lnTo>
                    <a:pt x="7333" y="917"/>
                  </a:lnTo>
                  <a:lnTo>
                    <a:pt x="7333" y="477"/>
                  </a:lnTo>
                  <a:lnTo>
                    <a:pt x="6893" y="0"/>
                  </a:lnTo>
                  <a:lnTo>
                    <a:pt x="5500" y="477"/>
                  </a:lnTo>
                  <a:lnTo>
                    <a:pt x="4143" y="477"/>
                  </a:lnTo>
                  <a:lnTo>
                    <a:pt x="414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9" name="Google Shape;1059;p39"/>
            <p:cNvSpPr/>
            <p:nvPr/>
          </p:nvSpPr>
          <p:spPr>
            <a:xfrm>
              <a:off x="6538168" y="4122394"/>
              <a:ext cx="16" cy="16"/>
            </a:xfrm>
            <a:custGeom>
              <a:avLst/>
              <a:gdLst/>
              <a:ahLst/>
              <a:cxnLst/>
              <a:rect l="l" t="t" r="r" b="b"/>
              <a:pathLst>
                <a:path w="1" h="1" extrusionOk="0">
                  <a:moveTo>
                    <a:pt x="1" y="0"/>
                  </a:move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0" name="Google Shape;1060;p39"/>
            <p:cNvSpPr/>
            <p:nvPr/>
          </p:nvSpPr>
          <p:spPr>
            <a:xfrm>
              <a:off x="6346651" y="4063463"/>
              <a:ext cx="427257" cy="479115"/>
            </a:xfrm>
            <a:custGeom>
              <a:avLst/>
              <a:gdLst/>
              <a:ahLst/>
              <a:cxnLst/>
              <a:rect l="l" t="t" r="r" b="b"/>
              <a:pathLst>
                <a:path w="26579" h="29805" extrusionOk="0">
                  <a:moveTo>
                    <a:pt x="24746" y="0"/>
                  </a:moveTo>
                  <a:lnTo>
                    <a:pt x="23829" y="477"/>
                  </a:lnTo>
                  <a:lnTo>
                    <a:pt x="23829" y="917"/>
                  </a:lnTo>
                  <a:lnTo>
                    <a:pt x="24306" y="1393"/>
                  </a:lnTo>
                  <a:lnTo>
                    <a:pt x="24306" y="1833"/>
                  </a:lnTo>
                  <a:lnTo>
                    <a:pt x="22473" y="1833"/>
                  </a:lnTo>
                  <a:lnTo>
                    <a:pt x="21996" y="2310"/>
                  </a:lnTo>
                  <a:lnTo>
                    <a:pt x="20640" y="2310"/>
                  </a:lnTo>
                  <a:lnTo>
                    <a:pt x="20163" y="2750"/>
                  </a:lnTo>
                  <a:lnTo>
                    <a:pt x="18807" y="2750"/>
                  </a:lnTo>
                  <a:lnTo>
                    <a:pt x="18330" y="1833"/>
                  </a:lnTo>
                  <a:lnTo>
                    <a:pt x="17890" y="2310"/>
                  </a:lnTo>
                  <a:lnTo>
                    <a:pt x="16974" y="2310"/>
                  </a:lnTo>
                  <a:lnTo>
                    <a:pt x="16057" y="2750"/>
                  </a:lnTo>
                  <a:lnTo>
                    <a:pt x="15581" y="2750"/>
                  </a:lnTo>
                  <a:lnTo>
                    <a:pt x="16057" y="3226"/>
                  </a:lnTo>
                  <a:lnTo>
                    <a:pt x="15141" y="3666"/>
                  </a:lnTo>
                  <a:lnTo>
                    <a:pt x="14664" y="3226"/>
                  </a:lnTo>
                  <a:lnTo>
                    <a:pt x="13748" y="3666"/>
                  </a:lnTo>
                  <a:lnTo>
                    <a:pt x="11915" y="3666"/>
                  </a:lnTo>
                  <a:lnTo>
                    <a:pt x="10998" y="4143"/>
                  </a:lnTo>
                  <a:lnTo>
                    <a:pt x="10558" y="4583"/>
                  </a:lnTo>
                  <a:lnTo>
                    <a:pt x="10082" y="5499"/>
                  </a:lnTo>
                  <a:lnTo>
                    <a:pt x="8725" y="5499"/>
                  </a:lnTo>
                  <a:lnTo>
                    <a:pt x="8249" y="5059"/>
                  </a:lnTo>
                  <a:lnTo>
                    <a:pt x="7809" y="5499"/>
                  </a:lnTo>
                  <a:lnTo>
                    <a:pt x="7809" y="5976"/>
                  </a:lnTo>
                  <a:lnTo>
                    <a:pt x="6416" y="5976"/>
                  </a:lnTo>
                  <a:lnTo>
                    <a:pt x="5499" y="6416"/>
                  </a:lnTo>
                  <a:lnTo>
                    <a:pt x="5059" y="6416"/>
                  </a:lnTo>
                  <a:lnTo>
                    <a:pt x="4143" y="6892"/>
                  </a:lnTo>
                  <a:lnTo>
                    <a:pt x="4143" y="6416"/>
                  </a:lnTo>
                  <a:lnTo>
                    <a:pt x="3666" y="6416"/>
                  </a:lnTo>
                  <a:lnTo>
                    <a:pt x="3666" y="6892"/>
                  </a:lnTo>
                  <a:lnTo>
                    <a:pt x="3226" y="6892"/>
                  </a:lnTo>
                  <a:lnTo>
                    <a:pt x="2750" y="7332"/>
                  </a:lnTo>
                  <a:lnTo>
                    <a:pt x="3226" y="7809"/>
                  </a:lnTo>
                  <a:lnTo>
                    <a:pt x="3666" y="8249"/>
                  </a:lnTo>
                  <a:lnTo>
                    <a:pt x="3666" y="8725"/>
                  </a:lnTo>
                  <a:lnTo>
                    <a:pt x="3666" y="9165"/>
                  </a:lnTo>
                  <a:lnTo>
                    <a:pt x="3226" y="9642"/>
                  </a:lnTo>
                  <a:lnTo>
                    <a:pt x="2750" y="10558"/>
                  </a:lnTo>
                  <a:lnTo>
                    <a:pt x="2310" y="10998"/>
                  </a:lnTo>
                  <a:lnTo>
                    <a:pt x="1833" y="10998"/>
                  </a:lnTo>
                  <a:lnTo>
                    <a:pt x="2750" y="11475"/>
                  </a:lnTo>
                  <a:lnTo>
                    <a:pt x="1833" y="12391"/>
                  </a:lnTo>
                  <a:lnTo>
                    <a:pt x="917" y="12391"/>
                  </a:lnTo>
                  <a:lnTo>
                    <a:pt x="477" y="12831"/>
                  </a:lnTo>
                  <a:lnTo>
                    <a:pt x="917" y="13308"/>
                  </a:lnTo>
                  <a:lnTo>
                    <a:pt x="917" y="13748"/>
                  </a:lnTo>
                  <a:lnTo>
                    <a:pt x="0" y="13748"/>
                  </a:lnTo>
                  <a:lnTo>
                    <a:pt x="917" y="14664"/>
                  </a:lnTo>
                  <a:lnTo>
                    <a:pt x="1393" y="15141"/>
                  </a:lnTo>
                  <a:lnTo>
                    <a:pt x="2310" y="15141"/>
                  </a:lnTo>
                  <a:lnTo>
                    <a:pt x="2310" y="15581"/>
                  </a:lnTo>
                  <a:lnTo>
                    <a:pt x="2310" y="16497"/>
                  </a:lnTo>
                  <a:lnTo>
                    <a:pt x="2750" y="16974"/>
                  </a:lnTo>
                  <a:lnTo>
                    <a:pt x="3226" y="16497"/>
                  </a:lnTo>
                  <a:lnTo>
                    <a:pt x="5059" y="16497"/>
                  </a:lnTo>
                  <a:lnTo>
                    <a:pt x="5059" y="16974"/>
                  </a:lnTo>
                  <a:lnTo>
                    <a:pt x="5059" y="17414"/>
                  </a:lnTo>
                  <a:lnTo>
                    <a:pt x="3226" y="17414"/>
                  </a:lnTo>
                  <a:lnTo>
                    <a:pt x="2750" y="17890"/>
                  </a:lnTo>
                  <a:lnTo>
                    <a:pt x="3226" y="18330"/>
                  </a:lnTo>
                  <a:lnTo>
                    <a:pt x="3666" y="18807"/>
                  </a:lnTo>
                  <a:lnTo>
                    <a:pt x="3666" y="19723"/>
                  </a:lnTo>
                  <a:lnTo>
                    <a:pt x="4143" y="19247"/>
                  </a:lnTo>
                  <a:lnTo>
                    <a:pt x="5059" y="19723"/>
                  </a:lnTo>
                  <a:lnTo>
                    <a:pt x="5499" y="19247"/>
                  </a:lnTo>
                  <a:lnTo>
                    <a:pt x="6416" y="19247"/>
                  </a:lnTo>
                  <a:lnTo>
                    <a:pt x="6416" y="19723"/>
                  </a:lnTo>
                  <a:lnTo>
                    <a:pt x="7332" y="19247"/>
                  </a:lnTo>
                  <a:lnTo>
                    <a:pt x="9642" y="19247"/>
                  </a:lnTo>
                  <a:lnTo>
                    <a:pt x="10082" y="19723"/>
                  </a:lnTo>
                  <a:lnTo>
                    <a:pt x="10558" y="19723"/>
                  </a:lnTo>
                  <a:lnTo>
                    <a:pt x="10558" y="19247"/>
                  </a:lnTo>
                  <a:lnTo>
                    <a:pt x="11475" y="19247"/>
                  </a:lnTo>
                  <a:lnTo>
                    <a:pt x="11915" y="19723"/>
                  </a:lnTo>
                  <a:lnTo>
                    <a:pt x="12391" y="20163"/>
                  </a:lnTo>
                  <a:lnTo>
                    <a:pt x="13308" y="20640"/>
                  </a:lnTo>
                  <a:lnTo>
                    <a:pt x="12831" y="21080"/>
                  </a:lnTo>
                  <a:lnTo>
                    <a:pt x="12391" y="21080"/>
                  </a:lnTo>
                  <a:lnTo>
                    <a:pt x="11915" y="21996"/>
                  </a:lnTo>
                  <a:lnTo>
                    <a:pt x="11475" y="21556"/>
                  </a:lnTo>
                  <a:lnTo>
                    <a:pt x="11475" y="20640"/>
                  </a:lnTo>
                  <a:lnTo>
                    <a:pt x="10998" y="20640"/>
                  </a:lnTo>
                  <a:lnTo>
                    <a:pt x="10082" y="21080"/>
                  </a:lnTo>
                  <a:lnTo>
                    <a:pt x="10082" y="20640"/>
                  </a:lnTo>
                  <a:lnTo>
                    <a:pt x="8249" y="20640"/>
                  </a:lnTo>
                  <a:lnTo>
                    <a:pt x="7809" y="21080"/>
                  </a:lnTo>
                  <a:lnTo>
                    <a:pt x="5499" y="21080"/>
                  </a:lnTo>
                  <a:lnTo>
                    <a:pt x="5059" y="21996"/>
                  </a:lnTo>
                  <a:lnTo>
                    <a:pt x="5059" y="22473"/>
                  </a:lnTo>
                  <a:lnTo>
                    <a:pt x="5976" y="23389"/>
                  </a:lnTo>
                  <a:lnTo>
                    <a:pt x="6416" y="23389"/>
                  </a:lnTo>
                  <a:lnTo>
                    <a:pt x="6892" y="23829"/>
                  </a:lnTo>
                  <a:lnTo>
                    <a:pt x="7332" y="24306"/>
                  </a:lnTo>
                  <a:lnTo>
                    <a:pt x="7332" y="24746"/>
                  </a:lnTo>
                  <a:lnTo>
                    <a:pt x="7332" y="25662"/>
                  </a:lnTo>
                  <a:lnTo>
                    <a:pt x="6892" y="26139"/>
                  </a:lnTo>
                  <a:lnTo>
                    <a:pt x="7332" y="26579"/>
                  </a:lnTo>
                  <a:lnTo>
                    <a:pt x="7332" y="27055"/>
                  </a:lnTo>
                  <a:lnTo>
                    <a:pt x="7332" y="27495"/>
                  </a:lnTo>
                  <a:lnTo>
                    <a:pt x="8249" y="28412"/>
                  </a:lnTo>
                  <a:lnTo>
                    <a:pt x="9165" y="28412"/>
                  </a:lnTo>
                  <a:lnTo>
                    <a:pt x="9642" y="27972"/>
                  </a:lnTo>
                  <a:lnTo>
                    <a:pt x="9165" y="27495"/>
                  </a:lnTo>
                  <a:lnTo>
                    <a:pt x="9165" y="27055"/>
                  </a:lnTo>
                  <a:lnTo>
                    <a:pt x="9642" y="26579"/>
                  </a:lnTo>
                  <a:lnTo>
                    <a:pt x="10082" y="27055"/>
                  </a:lnTo>
                  <a:lnTo>
                    <a:pt x="10082" y="27495"/>
                  </a:lnTo>
                  <a:lnTo>
                    <a:pt x="10082" y="27972"/>
                  </a:lnTo>
                  <a:lnTo>
                    <a:pt x="10082" y="28412"/>
                  </a:lnTo>
                  <a:lnTo>
                    <a:pt x="10558" y="28888"/>
                  </a:lnTo>
                  <a:lnTo>
                    <a:pt x="10998" y="28888"/>
                  </a:lnTo>
                  <a:lnTo>
                    <a:pt x="11475" y="29805"/>
                  </a:lnTo>
                  <a:lnTo>
                    <a:pt x="12391" y="29805"/>
                  </a:lnTo>
                  <a:lnTo>
                    <a:pt x="11915" y="28888"/>
                  </a:lnTo>
                  <a:lnTo>
                    <a:pt x="11915" y="28412"/>
                  </a:lnTo>
                  <a:lnTo>
                    <a:pt x="11915" y="27972"/>
                  </a:lnTo>
                  <a:lnTo>
                    <a:pt x="12391" y="27055"/>
                  </a:lnTo>
                  <a:lnTo>
                    <a:pt x="12391" y="28412"/>
                  </a:lnTo>
                  <a:lnTo>
                    <a:pt x="12831" y="27972"/>
                  </a:lnTo>
                  <a:lnTo>
                    <a:pt x="13308" y="29328"/>
                  </a:lnTo>
                  <a:lnTo>
                    <a:pt x="13748" y="28888"/>
                  </a:lnTo>
                  <a:lnTo>
                    <a:pt x="15581" y="28888"/>
                  </a:lnTo>
                  <a:lnTo>
                    <a:pt x="15581" y="28412"/>
                  </a:lnTo>
                  <a:lnTo>
                    <a:pt x="14664" y="27972"/>
                  </a:lnTo>
                  <a:lnTo>
                    <a:pt x="14664" y="27495"/>
                  </a:lnTo>
                  <a:lnTo>
                    <a:pt x="13748" y="27055"/>
                  </a:lnTo>
                  <a:lnTo>
                    <a:pt x="13748" y="26139"/>
                  </a:lnTo>
                  <a:lnTo>
                    <a:pt x="13308" y="26139"/>
                  </a:lnTo>
                  <a:lnTo>
                    <a:pt x="12831" y="25222"/>
                  </a:lnTo>
                  <a:lnTo>
                    <a:pt x="12391" y="24746"/>
                  </a:lnTo>
                  <a:lnTo>
                    <a:pt x="12391" y="23829"/>
                  </a:lnTo>
                  <a:lnTo>
                    <a:pt x="12831" y="23829"/>
                  </a:lnTo>
                  <a:lnTo>
                    <a:pt x="13308" y="24306"/>
                  </a:lnTo>
                  <a:lnTo>
                    <a:pt x="13308" y="24746"/>
                  </a:lnTo>
                  <a:lnTo>
                    <a:pt x="13748" y="25222"/>
                  </a:lnTo>
                  <a:lnTo>
                    <a:pt x="14224" y="25222"/>
                  </a:lnTo>
                  <a:lnTo>
                    <a:pt x="15141" y="24746"/>
                  </a:lnTo>
                  <a:lnTo>
                    <a:pt x="16057" y="23829"/>
                  </a:lnTo>
                  <a:lnTo>
                    <a:pt x="16057" y="22913"/>
                  </a:lnTo>
                  <a:lnTo>
                    <a:pt x="15141" y="23389"/>
                  </a:lnTo>
                  <a:lnTo>
                    <a:pt x="14664" y="23829"/>
                  </a:lnTo>
                  <a:lnTo>
                    <a:pt x="14224" y="22913"/>
                  </a:lnTo>
                  <a:lnTo>
                    <a:pt x="14224" y="22473"/>
                  </a:lnTo>
                  <a:lnTo>
                    <a:pt x="14664" y="21996"/>
                  </a:lnTo>
                  <a:lnTo>
                    <a:pt x="15581" y="21080"/>
                  </a:lnTo>
                  <a:lnTo>
                    <a:pt x="16057" y="21080"/>
                  </a:lnTo>
                  <a:lnTo>
                    <a:pt x="16497" y="21996"/>
                  </a:lnTo>
                  <a:lnTo>
                    <a:pt x="17414" y="22473"/>
                  </a:lnTo>
                  <a:lnTo>
                    <a:pt x="17414" y="21996"/>
                  </a:lnTo>
                  <a:lnTo>
                    <a:pt x="17414" y="21556"/>
                  </a:lnTo>
                  <a:lnTo>
                    <a:pt x="17414" y="20640"/>
                  </a:lnTo>
                  <a:lnTo>
                    <a:pt x="17414" y="19247"/>
                  </a:lnTo>
                  <a:lnTo>
                    <a:pt x="16057" y="19247"/>
                  </a:lnTo>
                  <a:lnTo>
                    <a:pt x="15141" y="18330"/>
                  </a:lnTo>
                  <a:lnTo>
                    <a:pt x="14664" y="18330"/>
                  </a:lnTo>
                  <a:lnTo>
                    <a:pt x="13748" y="17890"/>
                  </a:lnTo>
                  <a:lnTo>
                    <a:pt x="12831" y="17414"/>
                  </a:lnTo>
                  <a:lnTo>
                    <a:pt x="11915" y="17414"/>
                  </a:lnTo>
                  <a:lnTo>
                    <a:pt x="11475" y="16974"/>
                  </a:lnTo>
                  <a:lnTo>
                    <a:pt x="11475" y="16497"/>
                  </a:lnTo>
                  <a:lnTo>
                    <a:pt x="11915" y="16057"/>
                  </a:lnTo>
                  <a:lnTo>
                    <a:pt x="11915" y="15581"/>
                  </a:lnTo>
                  <a:lnTo>
                    <a:pt x="11475" y="15581"/>
                  </a:lnTo>
                  <a:lnTo>
                    <a:pt x="10998" y="14664"/>
                  </a:lnTo>
                  <a:lnTo>
                    <a:pt x="11475" y="13748"/>
                  </a:lnTo>
                  <a:lnTo>
                    <a:pt x="12831" y="13748"/>
                  </a:lnTo>
                  <a:lnTo>
                    <a:pt x="13748" y="14224"/>
                  </a:lnTo>
                  <a:lnTo>
                    <a:pt x="13748" y="14664"/>
                  </a:lnTo>
                  <a:lnTo>
                    <a:pt x="13748" y="15141"/>
                  </a:lnTo>
                  <a:lnTo>
                    <a:pt x="14224" y="15141"/>
                  </a:lnTo>
                  <a:lnTo>
                    <a:pt x="14664" y="14224"/>
                  </a:lnTo>
                  <a:lnTo>
                    <a:pt x="14224" y="14224"/>
                  </a:lnTo>
                  <a:lnTo>
                    <a:pt x="12391" y="12831"/>
                  </a:lnTo>
                  <a:lnTo>
                    <a:pt x="11915" y="11915"/>
                  </a:lnTo>
                  <a:lnTo>
                    <a:pt x="10998" y="11475"/>
                  </a:lnTo>
                  <a:lnTo>
                    <a:pt x="10558" y="10998"/>
                  </a:lnTo>
                  <a:lnTo>
                    <a:pt x="10082" y="10082"/>
                  </a:lnTo>
                  <a:lnTo>
                    <a:pt x="10082" y="9642"/>
                  </a:lnTo>
                  <a:lnTo>
                    <a:pt x="10082" y="9165"/>
                  </a:lnTo>
                  <a:lnTo>
                    <a:pt x="9642" y="8725"/>
                  </a:lnTo>
                  <a:lnTo>
                    <a:pt x="10082" y="8249"/>
                  </a:lnTo>
                  <a:lnTo>
                    <a:pt x="10998" y="7809"/>
                  </a:lnTo>
                  <a:lnTo>
                    <a:pt x="11475" y="7332"/>
                  </a:lnTo>
                  <a:lnTo>
                    <a:pt x="11475" y="8725"/>
                  </a:lnTo>
                  <a:lnTo>
                    <a:pt x="12391" y="9165"/>
                  </a:lnTo>
                  <a:lnTo>
                    <a:pt x="12831" y="10082"/>
                  </a:lnTo>
                  <a:lnTo>
                    <a:pt x="13308" y="10998"/>
                  </a:lnTo>
                  <a:lnTo>
                    <a:pt x="14224" y="11475"/>
                  </a:lnTo>
                  <a:lnTo>
                    <a:pt x="15141" y="11915"/>
                  </a:lnTo>
                  <a:lnTo>
                    <a:pt x="15141" y="11475"/>
                  </a:lnTo>
                  <a:lnTo>
                    <a:pt x="14224" y="10998"/>
                  </a:lnTo>
                  <a:lnTo>
                    <a:pt x="13748" y="10558"/>
                  </a:lnTo>
                  <a:lnTo>
                    <a:pt x="13748" y="10082"/>
                  </a:lnTo>
                  <a:lnTo>
                    <a:pt x="13748" y="9165"/>
                  </a:lnTo>
                  <a:lnTo>
                    <a:pt x="14224" y="10082"/>
                  </a:lnTo>
                  <a:lnTo>
                    <a:pt x="14664" y="10082"/>
                  </a:lnTo>
                  <a:lnTo>
                    <a:pt x="15141" y="10558"/>
                  </a:lnTo>
                  <a:lnTo>
                    <a:pt x="16974" y="10998"/>
                  </a:lnTo>
                  <a:lnTo>
                    <a:pt x="16974" y="10558"/>
                  </a:lnTo>
                  <a:lnTo>
                    <a:pt x="16057" y="10558"/>
                  </a:lnTo>
                  <a:lnTo>
                    <a:pt x="15581" y="9642"/>
                  </a:lnTo>
                  <a:lnTo>
                    <a:pt x="15141" y="9165"/>
                  </a:lnTo>
                  <a:lnTo>
                    <a:pt x="16057" y="9165"/>
                  </a:lnTo>
                  <a:lnTo>
                    <a:pt x="16057" y="10082"/>
                  </a:lnTo>
                  <a:lnTo>
                    <a:pt x="17414" y="10082"/>
                  </a:lnTo>
                  <a:lnTo>
                    <a:pt x="18330" y="9642"/>
                  </a:lnTo>
                  <a:lnTo>
                    <a:pt x="18807" y="9165"/>
                  </a:lnTo>
                  <a:lnTo>
                    <a:pt x="18330" y="9165"/>
                  </a:lnTo>
                  <a:lnTo>
                    <a:pt x="16974" y="8725"/>
                  </a:lnTo>
                  <a:lnTo>
                    <a:pt x="16057" y="8249"/>
                  </a:lnTo>
                  <a:lnTo>
                    <a:pt x="15581" y="7809"/>
                  </a:lnTo>
                  <a:lnTo>
                    <a:pt x="15141" y="7332"/>
                  </a:lnTo>
                  <a:lnTo>
                    <a:pt x="15141" y="6892"/>
                  </a:lnTo>
                  <a:lnTo>
                    <a:pt x="16974" y="6892"/>
                  </a:lnTo>
                  <a:lnTo>
                    <a:pt x="17414" y="6416"/>
                  </a:lnTo>
                  <a:lnTo>
                    <a:pt x="17414" y="5976"/>
                  </a:lnTo>
                  <a:lnTo>
                    <a:pt x="17414" y="5499"/>
                  </a:lnTo>
                  <a:lnTo>
                    <a:pt x="17890" y="5059"/>
                  </a:lnTo>
                  <a:lnTo>
                    <a:pt x="18330" y="5499"/>
                  </a:lnTo>
                  <a:lnTo>
                    <a:pt x="18807" y="5976"/>
                  </a:lnTo>
                  <a:lnTo>
                    <a:pt x="19723" y="5976"/>
                  </a:lnTo>
                  <a:lnTo>
                    <a:pt x="20163" y="5499"/>
                  </a:lnTo>
                  <a:lnTo>
                    <a:pt x="19723" y="5059"/>
                  </a:lnTo>
                  <a:lnTo>
                    <a:pt x="21080" y="5059"/>
                  </a:lnTo>
                  <a:lnTo>
                    <a:pt x="22473" y="5499"/>
                  </a:lnTo>
                  <a:lnTo>
                    <a:pt x="23829" y="5059"/>
                  </a:lnTo>
                  <a:lnTo>
                    <a:pt x="24306" y="5499"/>
                  </a:lnTo>
                  <a:lnTo>
                    <a:pt x="24746" y="5499"/>
                  </a:lnTo>
                  <a:lnTo>
                    <a:pt x="25222" y="5059"/>
                  </a:lnTo>
                  <a:lnTo>
                    <a:pt x="25222" y="4583"/>
                  </a:lnTo>
                  <a:lnTo>
                    <a:pt x="25662" y="4583"/>
                  </a:lnTo>
                  <a:lnTo>
                    <a:pt x="25662" y="4143"/>
                  </a:lnTo>
                  <a:lnTo>
                    <a:pt x="25662" y="3226"/>
                  </a:lnTo>
                  <a:lnTo>
                    <a:pt x="25662" y="2750"/>
                  </a:lnTo>
                  <a:lnTo>
                    <a:pt x="26139" y="2750"/>
                  </a:lnTo>
                  <a:lnTo>
                    <a:pt x="26139" y="2310"/>
                  </a:lnTo>
                  <a:lnTo>
                    <a:pt x="26579" y="1833"/>
                  </a:lnTo>
                  <a:lnTo>
                    <a:pt x="26579" y="1393"/>
                  </a:lnTo>
                  <a:lnTo>
                    <a:pt x="26579" y="917"/>
                  </a:lnTo>
                  <a:lnTo>
                    <a:pt x="26579" y="477"/>
                  </a:lnTo>
                  <a:lnTo>
                    <a:pt x="26139" y="477"/>
                  </a:lnTo>
                  <a:lnTo>
                    <a:pt x="2566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1" name="Google Shape;1061;p39"/>
            <p:cNvSpPr/>
            <p:nvPr/>
          </p:nvSpPr>
          <p:spPr>
            <a:xfrm>
              <a:off x="6295372" y="4048722"/>
              <a:ext cx="110226" cy="235740"/>
            </a:xfrm>
            <a:custGeom>
              <a:avLst/>
              <a:gdLst/>
              <a:ahLst/>
              <a:cxnLst/>
              <a:rect l="l" t="t" r="r" b="b"/>
              <a:pathLst>
                <a:path w="6857" h="14665" extrusionOk="0">
                  <a:moveTo>
                    <a:pt x="1834" y="1"/>
                  </a:moveTo>
                  <a:lnTo>
                    <a:pt x="917" y="477"/>
                  </a:lnTo>
                  <a:lnTo>
                    <a:pt x="441" y="917"/>
                  </a:lnTo>
                  <a:lnTo>
                    <a:pt x="1" y="1394"/>
                  </a:lnTo>
                  <a:lnTo>
                    <a:pt x="1" y="1834"/>
                  </a:lnTo>
                  <a:lnTo>
                    <a:pt x="1" y="2310"/>
                  </a:lnTo>
                  <a:lnTo>
                    <a:pt x="1" y="2750"/>
                  </a:lnTo>
                  <a:lnTo>
                    <a:pt x="1" y="3667"/>
                  </a:lnTo>
                  <a:lnTo>
                    <a:pt x="917" y="4143"/>
                  </a:lnTo>
                  <a:lnTo>
                    <a:pt x="917" y="4583"/>
                  </a:lnTo>
                  <a:lnTo>
                    <a:pt x="917" y="5060"/>
                  </a:lnTo>
                  <a:lnTo>
                    <a:pt x="441" y="5060"/>
                  </a:lnTo>
                  <a:lnTo>
                    <a:pt x="441" y="5500"/>
                  </a:lnTo>
                  <a:lnTo>
                    <a:pt x="441" y="5976"/>
                  </a:lnTo>
                  <a:lnTo>
                    <a:pt x="441" y="6416"/>
                  </a:lnTo>
                  <a:lnTo>
                    <a:pt x="441" y="6893"/>
                  </a:lnTo>
                  <a:lnTo>
                    <a:pt x="441" y="7333"/>
                  </a:lnTo>
                  <a:lnTo>
                    <a:pt x="441" y="8726"/>
                  </a:lnTo>
                  <a:lnTo>
                    <a:pt x="1" y="9166"/>
                  </a:lnTo>
                  <a:lnTo>
                    <a:pt x="1" y="9642"/>
                  </a:lnTo>
                  <a:lnTo>
                    <a:pt x="1" y="10082"/>
                  </a:lnTo>
                  <a:lnTo>
                    <a:pt x="441" y="10559"/>
                  </a:lnTo>
                  <a:lnTo>
                    <a:pt x="1" y="10999"/>
                  </a:lnTo>
                  <a:lnTo>
                    <a:pt x="441" y="11475"/>
                  </a:lnTo>
                  <a:lnTo>
                    <a:pt x="917" y="11475"/>
                  </a:lnTo>
                  <a:lnTo>
                    <a:pt x="917" y="11915"/>
                  </a:lnTo>
                  <a:lnTo>
                    <a:pt x="441" y="11915"/>
                  </a:lnTo>
                  <a:lnTo>
                    <a:pt x="441" y="12832"/>
                  </a:lnTo>
                  <a:lnTo>
                    <a:pt x="1357" y="12832"/>
                  </a:lnTo>
                  <a:lnTo>
                    <a:pt x="1834" y="13308"/>
                  </a:lnTo>
                  <a:lnTo>
                    <a:pt x="2750" y="13308"/>
                  </a:lnTo>
                  <a:lnTo>
                    <a:pt x="2750" y="13748"/>
                  </a:lnTo>
                  <a:lnTo>
                    <a:pt x="3667" y="14665"/>
                  </a:lnTo>
                  <a:lnTo>
                    <a:pt x="4107" y="14665"/>
                  </a:lnTo>
                  <a:lnTo>
                    <a:pt x="4107" y="14225"/>
                  </a:lnTo>
                  <a:lnTo>
                    <a:pt x="3667" y="13748"/>
                  </a:lnTo>
                  <a:lnTo>
                    <a:pt x="4107" y="13308"/>
                  </a:lnTo>
                  <a:lnTo>
                    <a:pt x="5023" y="13308"/>
                  </a:lnTo>
                  <a:lnTo>
                    <a:pt x="5940" y="12392"/>
                  </a:lnTo>
                  <a:lnTo>
                    <a:pt x="5023" y="11915"/>
                  </a:lnTo>
                  <a:lnTo>
                    <a:pt x="5500" y="11915"/>
                  </a:lnTo>
                  <a:lnTo>
                    <a:pt x="5940" y="11475"/>
                  </a:lnTo>
                  <a:lnTo>
                    <a:pt x="6416" y="10559"/>
                  </a:lnTo>
                  <a:lnTo>
                    <a:pt x="6856" y="10082"/>
                  </a:lnTo>
                  <a:lnTo>
                    <a:pt x="6856" y="9642"/>
                  </a:lnTo>
                  <a:lnTo>
                    <a:pt x="6856" y="9166"/>
                  </a:lnTo>
                  <a:lnTo>
                    <a:pt x="6416" y="8726"/>
                  </a:lnTo>
                  <a:lnTo>
                    <a:pt x="5940" y="8249"/>
                  </a:lnTo>
                  <a:lnTo>
                    <a:pt x="5500" y="7809"/>
                  </a:lnTo>
                  <a:lnTo>
                    <a:pt x="5500" y="6893"/>
                  </a:lnTo>
                  <a:lnTo>
                    <a:pt x="5023" y="6893"/>
                  </a:lnTo>
                  <a:lnTo>
                    <a:pt x="4583" y="5976"/>
                  </a:lnTo>
                  <a:lnTo>
                    <a:pt x="4583" y="5500"/>
                  </a:lnTo>
                  <a:lnTo>
                    <a:pt x="4107" y="5060"/>
                  </a:lnTo>
                  <a:lnTo>
                    <a:pt x="4107" y="3667"/>
                  </a:lnTo>
                  <a:lnTo>
                    <a:pt x="4107" y="3227"/>
                  </a:lnTo>
                  <a:lnTo>
                    <a:pt x="4583" y="2750"/>
                  </a:lnTo>
                  <a:lnTo>
                    <a:pt x="4583" y="2310"/>
                  </a:lnTo>
                  <a:lnTo>
                    <a:pt x="4107" y="1394"/>
                  </a:lnTo>
                  <a:lnTo>
                    <a:pt x="4107" y="917"/>
                  </a:lnTo>
                  <a:lnTo>
                    <a:pt x="2750" y="917"/>
                  </a:lnTo>
                  <a:lnTo>
                    <a:pt x="2274" y="477"/>
                  </a:lnTo>
                  <a:lnTo>
                    <a:pt x="183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2" name="Google Shape;1062;p39"/>
            <p:cNvSpPr/>
            <p:nvPr/>
          </p:nvSpPr>
          <p:spPr>
            <a:xfrm>
              <a:off x="5897596" y="3702804"/>
              <a:ext cx="640589" cy="478537"/>
            </a:xfrm>
            <a:custGeom>
              <a:avLst/>
              <a:gdLst/>
              <a:ahLst/>
              <a:cxnLst/>
              <a:rect l="l" t="t" r="r" b="b"/>
              <a:pathLst>
                <a:path w="39850" h="29769" extrusionOk="0">
                  <a:moveTo>
                    <a:pt x="10522" y="0"/>
                  </a:moveTo>
                  <a:lnTo>
                    <a:pt x="9605" y="440"/>
                  </a:lnTo>
                  <a:lnTo>
                    <a:pt x="8689" y="440"/>
                  </a:lnTo>
                  <a:lnTo>
                    <a:pt x="8249" y="917"/>
                  </a:lnTo>
                  <a:lnTo>
                    <a:pt x="5939" y="917"/>
                  </a:lnTo>
                  <a:lnTo>
                    <a:pt x="5499" y="1833"/>
                  </a:lnTo>
                  <a:lnTo>
                    <a:pt x="4106" y="1833"/>
                  </a:lnTo>
                  <a:lnTo>
                    <a:pt x="4106" y="2273"/>
                  </a:lnTo>
                  <a:lnTo>
                    <a:pt x="3666" y="1833"/>
                  </a:lnTo>
                  <a:lnTo>
                    <a:pt x="3190" y="2273"/>
                  </a:lnTo>
                  <a:lnTo>
                    <a:pt x="2273" y="2273"/>
                  </a:lnTo>
                  <a:lnTo>
                    <a:pt x="1833" y="1357"/>
                  </a:lnTo>
                  <a:lnTo>
                    <a:pt x="1356" y="1357"/>
                  </a:lnTo>
                  <a:lnTo>
                    <a:pt x="440" y="1833"/>
                  </a:lnTo>
                  <a:lnTo>
                    <a:pt x="440" y="2273"/>
                  </a:lnTo>
                  <a:lnTo>
                    <a:pt x="440" y="2750"/>
                  </a:lnTo>
                  <a:lnTo>
                    <a:pt x="917" y="3190"/>
                  </a:lnTo>
                  <a:lnTo>
                    <a:pt x="917" y="3666"/>
                  </a:lnTo>
                  <a:lnTo>
                    <a:pt x="440" y="3666"/>
                  </a:lnTo>
                  <a:lnTo>
                    <a:pt x="0" y="4106"/>
                  </a:lnTo>
                  <a:lnTo>
                    <a:pt x="917" y="4583"/>
                  </a:lnTo>
                  <a:lnTo>
                    <a:pt x="917" y="5499"/>
                  </a:lnTo>
                  <a:lnTo>
                    <a:pt x="1356" y="5499"/>
                  </a:lnTo>
                  <a:lnTo>
                    <a:pt x="1833" y="5023"/>
                  </a:lnTo>
                  <a:lnTo>
                    <a:pt x="1833" y="5499"/>
                  </a:lnTo>
                  <a:lnTo>
                    <a:pt x="1833" y="5939"/>
                  </a:lnTo>
                  <a:lnTo>
                    <a:pt x="1833" y="6416"/>
                  </a:lnTo>
                  <a:lnTo>
                    <a:pt x="1356" y="7332"/>
                  </a:lnTo>
                  <a:lnTo>
                    <a:pt x="917" y="7332"/>
                  </a:lnTo>
                  <a:lnTo>
                    <a:pt x="440" y="7772"/>
                  </a:lnTo>
                  <a:lnTo>
                    <a:pt x="917" y="8249"/>
                  </a:lnTo>
                  <a:lnTo>
                    <a:pt x="917" y="8689"/>
                  </a:lnTo>
                  <a:lnTo>
                    <a:pt x="917" y="9605"/>
                  </a:lnTo>
                  <a:lnTo>
                    <a:pt x="1356" y="10082"/>
                  </a:lnTo>
                  <a:lnTo>
                    <a:pt x="1833" y="10522"/>
                  </a:lnTo>
                  <a:lnTo>
                    <a:pt x="2273" y="10998"/>
                  </a:lnTo>
                  <a:lnTo>
                    <a:pt x="2750" y="10082"/>
                  </a:lnTo>
                  <a:lnTo>
                    <a:pt x="3190" y="9605"/>
                  </a:lnTo>
                  <a:lnTo>
                    <a:pt x="3666" y="8689"/>
                  </a:lnTo>
                  <a:lnTo>
                    <a:pt x="3190" y="7772"/>
                  </a:lnTo>
                  <a:lnTo>
                    <a:pt x="4106" y="7772"/>
                  </a:lnTo>
                  <a:lnTo>
                    <a:pt x="4583" y="8249"/>
                  </a:lnTo>
                  <a:lnTo>
                    <a:pt x="5023" y="8689"/>
                  </a:lnTo>
                  <a:lnTo>
                    <a:pt x="5499" y="9165"/>
                  </a:lnTo>
                  <a:lnTo>
                    <a:pt x="5939" y="10082"/>
                  </a:lnTo>
                  <a:lnTo>
                    <a:pt x="5499" y="11438"/>
                  </a:lnTo>
                  <a:lnTo>
                    <a:pt x="5499" y="11915"/>
                  </a:lnTo>
                  <a:lnTo>
                    <a:pt x="5499" y="12831"/>
                  </a:lnTo>
                  <a:lnTo>
                    <a:pt x="6856" y="12831"/>
                  </a:lnTo>
                  <a:lnTo>
                    <a:pt x="6856" y="13271"/>
                  </a:lnTo>
                  <a:lnTo>
                    <a:pt x="7332" y="13271"/>
                  </a:lnTo>
                  <a:lnTo>
                    <a:pt x="7772" y="13748"/>
                  </a:lnTo>
                  <a:lnTo>
                    <a:pt x="8249" y="14188"/>
                  </a:lnTo>
                  <a:lnTo>
                    <a:pt x="6856" y="14188"/>
                  </a:lnTo>
                  <a:lnTo>
                    <a:pt x="7332" y="14664"/>
                  </a:lnTo>
                  <a:lnTo>
                    <a:pt x="7772" y="15104"/>
                  </a:lnTo>
                  <a:lnTo>
                    <a:pt x="8249" y="16021"/>
                  </a:lnTo>
                  <a:lnTo>
                    <a:pt x="8689" y="16021"/>
                  </a:lnTo>
                  <a:lnTo>
                    <a:pt x="10082" y="16937"/>
                  </a:lnTo>
                  <a:lnTo>
                    <a:pt x="10082" y="17414"/>
                  </a:lnTo>
                  <a:lnTo>
                    <a:pt x="10998" y="17854"/>
                  </a:lnTo>
                  <a:lnTo>
                    <a:pt x="11915" y="17414"/>
                  </a:lnTo>
                  <a:lnTo>
                    <a:pt x="12355" y="17414"/>
                  </a:lnTo>
                  <a:lnTo>
                    <a:pt x="13748" y="18330"/>
                  </a:lnTo>
                  <a:lnTo>
                    <a:pt x="14664" y="19247"/>
                  </a:lnTo>
                  <a:lnTo>
                    <a:pt x="15104" y="20163"/>
                  </a:lnTo>
                  <a:lnTo>
                    <a:pt x="16021" y="19687"/>
                  </a:lnTo>
                  <a:lnTo>
                    <a:pt x="16497" y="20603"/>
                  </a:lnTo>
                  <a:lnTo>
                    <a:pt x="17854" y="21080"/>
                  </a:lnTo>
                  <a:lnTo>
                    <a:pt x="18330" y="21080"/>
                  </a:lnTo>
                  <a:lnTo>
                    <a:pt x="18770" y="21996"/>
                  </a:lnTo>
                  <a:lnTo>
                    <a:pt x="19247" y="21996"/>
                  </a:lnTo>
                  <a:lnTo>
                    <a:pt x="19687" y="22436"/>
                  </a:lnTo>
                  <a:lnTo>
                    <a:pt x="21080" y="22436"/>
                  </a:lnTo>
                  <a:lnTo>
                    <a:pt x="21996" y="22913"/>
                  </a:lnTo>
                  <a:lnTo>
                    <a:pt x="21996" y="23353"/>
                  </a:lnTo>
                  <a:lnTo>
                    <a:pt x="22436" y="23829"/>
                  </a:lnTo>
                  <a:lnTo>
                    <a:pt x="22913" y="23829"/>
                  </a:lnTo>
                  <a:lnTo>
                    <a:pt x="22913" y="24746"/>
                  </a:lnTo>
                  <a:lnTo>
                    <a:pt x="23829" y="24746"/>
                  </a:lnTo>
                  <a:lnTo>
                    <a:pt x="23829" y="25186"/>
                  </a:lnTo>
                  <a:lnTo>
                    <a:pt x="24746" y="25186"/>
                  </a:lnTo>
                  <a:lnTo>
                    <a:pt x="24746" y="24269"/>
                  </a:lnTo>
                  <a:lnTo>
                    <a:pt x="24746" y="23829"/>
                  </a:lnTo>
                  <a:lnTo>
                    <a:pt x="24746" y="23353"/>
                  </a:lnTo>
                  <a:lnTo>
                    <a:pt x="24746" y="22913"/>
                  </a:lnTo>
                  <a:lnTo>
                    <a:pt x="25186" y="22436"/>
                  </a:lnTo>
                  <a:lnTo>
                    <a:pt x="25662" y="21996"/>
                  </a:lnTo>
                  <a:lnTo>
                    <a:pt x="26579" y="21520"/>
                  </a:lnTo>
                  <a:lnTo>
                    <a:pt x="27019" y="21996"/>
                  </a:lnTo>
                  <a:lnTo>
                    <a:pt x="27495" y="22436"/>
                  </a:lnTo>
                  <a:lnTo>
                    <a:pt x="28852" y="22436"/>
                  </a:lnTo>
                  <a:lnTo>
                    <a:pt x="28852" y="22913"/>
                  </a:lnTo>
                  <a:lnTo>
                    <a:pt x="29328" y="23829"/>
                  </a:lnTo>
                  <a:lnTo>
                    <a:pt x="29328" y="24269"/>
                  </a:lnTo>
                  <a:lnTo>
                    <a:pt x="28852" y="24746"/>
                  </a:lnTo>
                  <a:lnTo>
                    <a:pt x="28852" y="25186"/>
                  </a:lnTo>
                  <a:lnTo>
                    <a:pt x="28852" y="26579"/>
                  </a:lnTo>
                  <a:lnTo>
                    <a:pt x="29328" y="27019"/>
                  </a:lnTo>
                  <a:lnTo>
                    <a:pt x="29328" y="27495"/>
                  </a:lnTo>
                  <a:lnTo>
                    <a:pt x="29768" y="28412"/>
                  </a:lnTo>
                  <a:lnTo>
                    <a:pt x="30245" y="28412"/>
                  </a:lnTo>
                  <a:lnTo>
                    <a:pt x="30245" y="29328"/>
                  </a:lnTo>
                  <a:lnTo>
                    <a:pt x="30685" y="29768"/>
                  </a:lnTo>
                  <a:lnTo>
                    <a:pt x="31161" y="29328"/>
                  </a:lnTo>
                  <a:lnTo>
                    <a:pt x="31601" y="29328"/>
                  </a:lnTo>
                  <a:lnTo>
                    <a:pt x="31601" y="28852"/>
                  </a:lnTo>
                  <a:lnTo>
                    <a:pt x="31601" y="28412"/>
                  </a:lnTo>
                  <a:lnTo>
                    <a:pt x="32078" y="28852"/>
                  </a:lnTo>
                  <a:lnTo>
                    <a:pt x="32078" y="29328"/>
                  </a:lnTo>
                  <a:lnTo>
                    <a:pt x="32994" y="28852"/>
                  </a:lnTo>
                  <a:lnTo>
                    <a:pt x="33434" y="28852"/>
                  </a:lnTo>
                  <a:lnTo>
                    <a:pt x="34351" y="28412"/>
                  </a:lnTo>
                  <a:lnTo>
                    <a:pt x="35744" y="28412"/>
                  </a:lnTo>
                  <a:lnTo>
                    <a:pt x="35744" y="27935"/>
                  </a:lnTo>
                  <a:lnTo>
                    <a:pt x="36184" y="27495"/>
                  </a:lnTo>
                  <a:lnTo>
                    <a:pt x="36660" y="27935"/>
                  </a:lnTo>
                  <a:lnTo>
                    <a:pt x="38017" y="27935"/>
                  </a:lnTo>
                  <a:lnTo>
                    <a:pt x="38493" y="27019"/>
                  </a:lnTo>
                  <a:lnTo>
                    <a:pt x="38933" y="26579"/>
                  </a:lnTo>
                  <a:lnTo>
                    <a:pt x="39850" y="26102"/>
                  </a:lnTo>
                  <a:lnTo>
                    <a:pt x="38933" y="25662"/>
                  </a:lnTo>
                  <a:lnTo>
                    <a:pt x="39410" y="25186"/>
                  </a:lnTo>
                  <a:lnTo>
                    <a:pt x="39410" y="24746"/>
                  </a:lnTo>
                  <a:lnTo>
                    <a:pt x="38933" y="24269"/>
                  </a:lnTo>
                  <a:lnTo>
                    <a:pt x="38493" y="23829"/>
                  </a:lnTo>
                  <a:lnTo>
                    <a:pt x="38017" y="23353"/>
                  </a:lnTo>
                  <a:lnTo>
                    <a:pt x="37577" y="22913"/>
                  </a:lnTo>
                  <a:lnTo>
                    <a:pt x="37100" y="22436"/>
                  </a:lnTo>
                  <a:lnTo>
                    <a:pt x="36184" y="21996"/>
                  </a:lnTo>
                  <a:lnTo>
                    <a:pt x="35744" y="21080"/>
                  </a:lnTo>
                  <a:lnTo>
                    <a:pt x="35744" y="20603"/>
                  </a:lnTo>
                  <a:lnTo>
                    <a:pt x="35744" y="19687"/>
                  </a:lnTo>
                  <a:lnTo>
                    <a:pt x="36184" y="19247"/>
                  </a:lnTo>
                  <a:lnTo>
                    <a:pt x="36184" y="18330"/>
                  </a:lnTo>
                  <a:lnTo>
                    <a:pt x="36184" y="17854"/>
                  </a:lnTo>
                  <a:lnTo>
                    <a:pt x="37100" y="17414"/>
                  </a:lnTo>
                  <a:lnTo>
                    <a:pt x="37100" y="16937"/>
                  </a:lnTo>
                  <a:lnTo>
                    <a:pt x="37577" y="16497"/>
                  </a:lnTo>
                  <a:lnTo>
                    <a:pt x="37100" y="16021"/>
                  </a:lnTo>
                  <a:lnTo>
                    <a:pt x="36184" y="16021"/>
                  </a:lnTo>
                  <a:lnTo>
                    <a:pt x="36184" y="15581"/>
                  </a:lnTo>
                  <a:lnTo>
                    <a:pt x="35744" y="15104"/>
                  </a:lnTo>
                  <a:lnTo>
                    <a:pt x="35267" y="14188"/>
                  </a:lnTo>
                  <a:lnTo>
                    <a:pt x="34827" y="13271"/>
                  </a:lnTo>
                  <a:lnTo>
                    <a:pt x="35267" y="13271"/>
                  </a:lnTo>
                  <a:lnTo>
                    <a:pt x="35744" y="12355"/>
                  </a:lnTo>
                  <a:lnTo>
                    <a:pt x="36660" y="11915"/>
                  </a:lnTo>
                  <a:lnTo>
                    <a:pt x="36660" y="11438"/>
                  </a:lnTo>
                  <a:lnTo>
                    <a:pt x="36184" y="10522"/>
                  </a:lnTo>
                  <a:lnTo>
                    <a:pt x="35744" y="10522"/>
                  </a:lnTo>
                  <a:lnTo>
                    <a:pt x="35744" y="10082"/>
                  </a:lnTo>
                  <a:lnTo>
                    <a:pt x="36184" y="9605"/>
                  </a:lnTo>
                  <a:lnTo>
                    <a:pt x="35744" y="9165"/>
                  </a:lnTo>
                  <a:lnTo>
                    <a:pt x="34827" y="9605"/>
                  </a:lnTo>
                  <a:lnTo>
                    <a:pt x="34351" y="10082"/>
                  </a:lnTo>
                  <a:lnTo>
                    <a:pt x="32994" y="9605"/>
                  </a:lnTo>
                  <a:lnTo>
                    <a:pt x="32518" y="9165"/>
                  </a:lnTo>
                  <a:lnTo>
                    <a:pt x="32078" y="9165"/>
                  </a:lnTo>
                  <a:lnTo>
                    <a:pt x="32078" y="9605"/>
                  </a:lnTo>
                  <a:lnTo>
                    <a:pt x="30685" y="9605"/>
                  </a:lnTo>
                  <a:lnTo>
                    <a:pt x="30685" y="9165"/>
                  </a:lnTo>
                  <a:lnTo>
                    <a:pt x="30685" y="8689"/>
                  </a:lnTo>
                  <a:lnTo>
                    <a:pt x="31161" y="7772"/>
                  </a:lnTo>
                  <a:lnTo>
                    <a:pt x="31161" y="7332"/>
                  </a:lnTo>
                  <a:lnTo>
                    <a:pt x="30685" y="6856"/>
                  </a:lnTo>
                  <a:lnTo>
                    <a:pt x="30245" y="6416"/>
                  </a:lnTo>
                  <a:lnTo>
                    <a:pt x="29768" y="6416"/>
                  </a:lnTo>
                  <a:lnTo>
                    <a:pt x="28852" y="6856"/>
                  </a:lnTo>
                  <a:lnTo>
                    <a:pt x="28852" y="5499"/>
                  </a:lnTo>
                  <a:lnTo>
                    <a:pt x="28412" y="5023"/>
                  </a:lnTo>
                  <a:lnTo>
                    <a:pt x="28412" y="4583"/>
                  </a:lnTo>
                  <a:lnTo>
                    <a:pt x="28412" y="3666"/>
                  </a:lnTo>
                  <a:lnTo>
                    <a:pt x="28412" y="3190"/>
                  </a:lnTo>
                  <a:lnTo>
                    <a:pt x="27495" y="3190"/>
                  </a:lnTo>
                  <a:lnTo>
                    <a:pt x="27495" y="2273"/>
                  </a:lnTo>
                  <a:lnTo>
                    <a:pt x="27019" y="2273"/>
                  </a:lnTo>
                  <a:lnTo>
                    <a:pt x="26102" y="1833"/>
                  </a:lnTo>
                  <a:lnTo>
                    <a:pt x="25662" y="1833"/>
                  </a:lnTo>
                  <a:lnTo>
                    <a:pt x="25186" y="2273"/>
                  </a:lnTo>
                  <a:lnTo>
                    <a:pt x="24269" y="2750"/>
                  </a:lnTo>
                  <a:lnTo>
                    <a:pt x="23829" y="2273"/>
                  </a:lnTo>
                  <a:lnTo>
                    <a:pt x="22436" y="2750"/>
                  </a:lnTo>
                  <a:lnTo>
                    <a:pt x="21996" y="3190"/>
                  </a:lnTo>
                  <a:lnTo>
                    <a:pt x="21520" y="3666"/>
                  </a:lnTo>
                  <a:lnTo>
                    <a:pt x="20163" y="3666"/>
                  </a:lnTo>
                  <a:lnTo>
                    <a:pt x="19687" y="4583"/>
                  </a:lnTo>
                  <a:lnTo>
                    <a:pt x="19247" y="5023"/>
                  </a:lnTo>
                  <a:lnTo>
                    <a:pt x="16497" y="5023"/>
                  </a:lnTo>
                  <a:lnTo>
                    <a:pt x="16021" y="4583"/>
                  </a:lnTo>
                  <a:lnTo>
                    <a:pt x="15581" y="4583"/>
                  </a:lnTo>
                  <a:lnTo>
                    <a:pt x="15581" y="4106"/>
                  </a:lnTo>
                  <a:lnTo>
                    <a:pt x="15104" y="4106"/>
                  </a:lnTo>
                  <a:lnTo>
                    <a:pt x="14664" y="3666"/>
                  </a:lnTo>
                  <a:lnTo>
                    <a:pt x="13748" y="3190"/>
                  </a:lnTo>
                  <a:lnTo>
                    <a:pt x="13271" y="2750"/>
                  </a:lnTo>
                  <a:lnTo>
                    <a:pt x="12831" y="2273"/>
                  </a:lnTo>
                  <a:lnTo>
                    <a:pt x="12831" y="1833"/>
                  </a:lnTo>
                  <a:lnTo>
                    <a:pt x="12831" y="1357"/>
                  </a:lnTo>
                  <a:lnTo>
                    <a:pt x="12355" y="917"/>
                  </a:lnTo>
                  <a:lnTo>
                    <a:pt x="11915" y="440"/>
                  </a:lnTo>
                  <a:lnTo>
                    <a:pt x="11438" y="0"/>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3" name="Google Shape;1063;p39"/>
            <p:cNvSpPr/>
            <p:nvPr/>
          </p:nvSpPr>
          <p:spPr>
            <a:xfrm>
              <a:off x="5116753" y="3997459"/>
              <a:ext cx="29482" cy="29482"/>
            </a:xfrm>
            <a:custGeom>
              <a:avLst/>
              <a:gdLst/>
              <a:ahLst/>
              <a:cxnLst/>
              <a:rect l="l" t="t" r="r" b="b"/>
              <a:pathLst>
                <a:path w="1834" h="1834" extrusionOk="0">
                  <a:moveTo>
                    <a:pt x="917" y="0"/>
                  </a:moveTo>
                  <a:lnTo>
                    <a:pt x="440" y="440"/>
                  </a:lnTo>
                  <a:lnTo>
                    <a:pt x="0" y="440"/>
                  </a:lnTo>
                  <a:lnTo>
                    <a:pt x="0" y="917"/>
                  </a:lnTo>
                  <a:lnTo>
                    <a:pt x="0" y="1833"/>
                  </a:lnTo>
                  <a:lnTo>
                    <a:pt x="1833" y="1833"/>
                  </a:lnTo>
                  <a:lnTo>
                    <a:pt x="1833" y="1357"/>
                  </a:lnTo>
                  <a:lnTo>
                    <a:pt x="1833" y="440"/>
                  </a:lnTo>
                  <a:lnTo>
                    <a:pt x="135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4" name="Google Shape;1064;p39"/>
            <p:cNvSpPr/>
            <p:nvPr/>
          </p:nvSpPr>
          <p:spPr>
            <a:xfrm>
              <a:off x="5654204" y="3650946"/>
              <a:ext cx="22409" cy="29482"/>
            </a:xfrm>
            <a:custGeom>
              <a:avLst/>
              <a:gdLst/>
              <a:ahLst/>
              <a:cxnLst/>
              <a:rect l="l" t="t" r="r" b="b"/>
              <a:pathLst>
                <a:path w="1394" h="1834" extrusionOk="0">
                  <a:moveTo>
                    <a:pt x="477" y="0"/>
                  </a:moveTo>
                  <a:lnTo>
                    <a:pt x="477" y="477"/>
                  </a:lnTo>
                  <a:lnTo>
                    <a:pt x="0" y="477"/>
                  </a:lnTo>
                  <a:lnTo>
                    <a:pt x="0" y="1393"/>
                  </a:lnTo>
                  <a:lnTo>
                    <a:pt x="477" y="1833"/>
                  </a:lnTo>
                  <a:lnTo>
                    <a:pt x="1394" y="1833"/>
                  </a:lnTo>
                  <a:lnTo>
                    <a:pt x="1394" y="1393"/>
                  </a:lnTo>
                  <a:lnTo>
                    <a:pt x="1394" y="477"/>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5" name="Google Shape;1065;p39"/>
            <p:cNvSpPr/>
            <p:nvPr/>
          </p:nvSpPr>
          <p:spPr>
            <a:xfrm>
              <a:off x="6611840" y="4557303"/>
              <a:ext cx="220999" cy="80745"/>
            </a:xfrm>
            <a:custGeom>
              <a:avLst/>
              <a:gdLst/>
              <a:ahLst/>
              <a:cxnLst/>
              <a:rect l="l" t="t" r="r" b="b"/>
              <a:pathLst>
                <a:path w="13748" h="5023" extrusionOk="0">
                  <a:moveTo>
                    <a:pt x="917" y="0"/>
                  </a:moveTo>
                  <a:lnTo>
                    <a:pt x="0" y="440"/>
                  </a:lnTo>
                  <a:lnTo>
                    <a:pt x="0" y="1357"/>
                  </a:lnTo>
                  <a:lnTo>
                    <a:pt x="0" y="3190"/>
                  </a:lnTo>
                  <a:lnTo>
                    <a:pt x="1833" y="3190"/>
                  </a:lnTo>
                  <a:lnTo>
                    <a:pt x="4583" y="2750"/>
                  </a:lnTo>
                  <a:lnTo>
                    <a:pt x="6892" y="3190"/>
                  </a:lnTo>
                  <a:lnTo>
                    <a:pt x="6892" y="5023"/>
                  </a:lnTo>
                  <a:lnTo>
                    <a:pt x="10558" y="3190"/>
                  </a:lnTo>
                  <a:lnTo>
                    <a:pt x="13748" y="3190"/>
                  </a:lnTo>
                  <a:lnTo>
                    <a:pt x="13748" y="1833"/>
                  </a:lnTo>
                  <a:lnTo>
                    <a:pt x="12391" y="2273"/>
                  </a:lnTo>
                  <a:lnTo>
                    <a:pt x="10998" y="1357"/>
                  </a:lnTo>
                  <a:lnTo>
                    <a:pt x="10082" y="1833"/>
                  </a:lnTo>
                  <a:lnTo>
                    <a:pt x="7332" y="1833"/>
                  </a:lnTo>
                  <a:lnTo>
                    <a:pt x="7332" y="917"/>
                  </a:lnTo>
                  <a:lnTo>
                    <a:pt x="6416" y="917"/>
                  </a:lnTo>
                  <a:lnTo>
                    <a:pt x="4583" y="1357"/>
                  </a:lnTo>
                  <a:lnTo>
                    <a:pt x="3226" y="1357"/>
                  </a:lnTo>
                  <a:lnTo>
                    <a:pt x="3226" y="440"/>
                  </a:lnTo>
                  <a:lnTo>
                    <a:pt x="2750" y="440"/>
                  </a:lnTo>
                  <a:lnTo>
                    <a:pt x="2750" y="917"/>
                  </a:lnTo>
                  <a:lnTo>
                    <a:pt x="1393" y="917"/>
                  </a:lnTo>
                  <a:lnTo>
                    <a:pt x="91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6" name="Google Shape;1066;p39"/>
            <p:cNvSpPr/>
            <p:nvPr/>
          </p:nvSpPr>
          <p:spPr>
            <a:xfrm>
              <a:off x="5963600" y="4608566"/>
              <a:ext cx="29482" cy="22409"/>
            </a:xfrm>
            <a:custGeom>
              <a:avLst/>
              <a:gdLst/>
              <a:ahLst/>
              <a:cxnLst/>
              <a:rect l="l" t="t" r="r" b="b"/>
              <a:pathLst>
                <a:path w="1834" h="1394" extrusionOk="0">
                  <a:moveTo>
                    <a:pt x="0" y="1"/>
                  </a:moveTo>
                  <a:lnTo>
                    <a:pt x="0" y="478"/>
                  </a:lnTo>
                  <a:lnTo>
                    <a:pt x="477" y="1394"/>
                  </a:lnTo>
                  <a:lnTo>
                    <a:pt x="1833" y="1394"/>
                  </a:lnTo>
                  <a:lnTo>
                    <a:pt x="1833" y="917"/>
                  </a:lnTo>
                  <a:lnTo>
                    <a:pt x="47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7" name="Google Shape;1067;p39"/>
            <p:cNvSpPr/>
            <p:nvPr/>
          </p:nvSpPr>
          <p:spPr>
            <a:xfrm>
              <a:off x="5948859" y="4601509"/>
              <a:ext cx="7684" cy="7073"/>
            </a:xfrm>
            <a:custGeom>
              <a:avLst/>
              <a:gdLst/>
              <a:ahLst/>
              <a:cxnLst/>
              <a:rect l="l" t="t" r="r" b="b"/>
              <a:pathLst>
                <a:path w="478" h="440" extrusionOk="0">
                  <a:moveTo>
                    <a:pt x="1" y="0"/>
                  </a:moveTo>
                  <a:lnTo>
                    <a:pt x="1" y="440"/>
                  </a:lnTo>
                  <a:lnTo>
                    <a:pt x="477" y="440"/>
                  </a:lnTo>
                  <a:lnTo>
                    <a:pt x="47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8" name="Google Shape;1068;p39"/>
            <p:cNvSpPr/>
            <p:nvPr/>
          </p:nvSpPr>
          <p:spPr>
            <a:xfrm>
              <a:off x="7201150" y="4505445"/>
              <a:ext cx="184477" cy="132603"/>
            </a:xfrm>
            <a:custGeom>
              <a:avLst/>
              <a:gdLst/>
              <a:ahLst/>
              <a:cxnLst/>
              <a:rect l="l" t="t" r="r" b="b"/>
              <a:pathLst>
                <a:path w="11476" h="8249" extrusionOk="0">
                  <a:moveTo>
                    <a:pt x="11475" y="0"/>
                  </a:moveTo>
                  <a:lnTo>
                    <a:pt x="11475" y="0"/>
                  </a:lnTo>
                  <a:cubicBezTo>
                    <a:pt x="11475" y="0"/>
                    <a:pt x="9642" y="477"/>
                    <a:pt x="8726" y="1393"/>
                  </a:cubicBezTo>
                  <a:cubicBezTo>
                    <a:pt x="7809" y="2310"/>
                    <a:pt x="5059" y="3226"/>
                    <a:pt x="5059" y="3226"/>
                  </a:cubicBezTo>
                  <a:lnTo>
                    <a:pt x="2750" y="3226"/>
                  </a:lnTo>
                  <a:lnTo>
                    <a:pt x="2750" y="5059"/>
                  </a:lnTo>
                  <a:lnTo>
                    <a:pt x="1393" y="5059"/>
                  </a:lnTo>
                  <a:cubicBezTo>
                    <a:pt x="1393" y="5059"/>
                    <a:pt x="2310" y="5499"/>
                    <a:pt x="1393" y="5976"/>
                  </a:cubicBezTo>
                  <a:cubicBezTo>
                    <a:pt x="1235" y="6123"/>
                    <a:pt x="1027" y="6172"/>
                    <a:pt x="820" y="6172"/>
                  </a:cubicBezTo>
                  <a:cubicBezTo>
                    <a:pt x="408" y="6172"/>
                    <a:pt x="1" y="5976"/>
                    <a:pt x="0" y="5976"/>
                  </a:cubicBezTo>
                  <a:lnTo>
                    <a:pt x="0" y="5976"/>
                  </a:lnTo>
                  <a:cubicBezTo>
                    <a:pt x="496" y="7699"/>
                    <a:pt x="1398" y="8096"/>
                    <a:pt x="2122" y="8096"/>
                  </a:cubicBezTo>
                  <a:cubicBezTo>
                    <a:pt x="2739" y="8096"/>
                    <a:pt x="3226" y="7809"/>
                    <a:pt x="3226" y="7809"/>
                  </a:cubicBezTo>
                  <a:lnTo>
                    <a:pt x="4583" y="8249"/>
                  </a:lnTo>
                  <a:lnTo>
                    <a:pt x="6893" y="5976"/>
                  </a:lnTo>
                  <a:lnTo>
                    <a:pt x="6893" y="5059"/>
                  </a:lnTo>
                  <a:lnTo>
                    <a:pt x="9642" y="4583"/>
                  </a:lnTo>
                  <a:cubicBezTo>
                    <a:pt x="9642" y="4583"/>
                    <a:pt x="8726" y="4583"/>
                    <a:pt x="8249" y="3666"/>
                  </a:cubicBezTo>
                  <a:cubicBezTo>
                    <a:pt x="7809" y="2310"/>
                    <a:pt x="9165" y="1393"/>
                    <a:pt x="9165" y="1393"/>
                  </a:cubicBezTo>
                  <a:lnTo>
                    <a:pt x="1147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40"/>
          <p:cNvSpPr/>
          <p:nvPr/>
        </p:nvSpPr>
        <p:spPr>
          <a:xfrm>
            <a:off x="3527469" y="1806143"/>
            <a:ext cx="2088900" cy="2088900"/>
          </a:xfrm>
          <a:prstGeom prst="ellipse">
            <a:avLst/>
          </a:prstGeom>
          <a:solidFill>
            <a:schemeClr val="lt1"/>
          </a:solidFill>
          <a:ln w="28575" cap="flat" cmpd="sng">
            <a:solidFill>
              <a:schemeClr val="dk1"/>
            </a:solidFill>
            <a:prstDash val="solid"/>
            <a:round/>
            <a:headEnd type="none" w="sm" len="sm"/>
            <a:tailEnd type="none" w="sm" len="sm"/>
          </a:ln>
          <a:effectLst>
            <a:outerShdw dist="66675"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KPI DASHBOARD - PART 02</a:t>
            </a:r>
            <a:endParaRPr/>
          </a:p>
        </p:txBody>
      </p:sp>
      <p:pic>
        <p:nvPicPr>
          <p:cNvPr id="1075" name="Google Shape;1075;p40" title="Points scored">
            <a:hlinkClick r:id="rId3"/>
          </p:cNvPr>
          <p:cNvPicPr preferRelativeResize="0"/>
          <p:nvPr/>
        </p:nvPicPr>
        <p:blipFill>
          <a:blip r:embed="rId4">
            <a:alphaModFix/>
          </a:blip>
          <a:stretch>
            <a:fillRect/>
          </a:stretch>
        </p:blipFill>
        <p:spPr>
          <a:xfrm>
            <a:off x="3279900" y="1698540"/>
            <a:ext cx="2584200" cy="2304245"/>
          </a:xfrm>
          <a:prstGeom prst="rect">
            <a:avLst/>
          </a:prstGeom>
          <a:noFill/>
          <a:ln>
            <a:noFill/>
          </a:ln>
        </p:spPr>
      </p:pic>
      <p:sp>
        <p:nvSpPr>
          <p:cNvPr id="1076" name="Google Shape;1076;p40"/>
          <p:cNvSpPr txBox="1"/>
          <p:nvPr/>
        </p:nvSpPr>
        <p:spPr>
          <a:xfrm>
            <a:off x="3030675" y="3968800"/>
            <a:ext cx="3082500" cy="45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To modify this graph, follow the link, change the data and replace it</a:t>
            </a:r>
            <a:endParaRPr sz="1200">
              <a:solidFill>
                <a:schemeClr val="dk1"/>
              </a:solidFill>
              <a:latin typeface="Inter"/>
              <a:ea typeface="Inter"/>
              <a:cs typeface="Inter"/>
              <a:sym typeface="Inter"/>
            </a:endParaRPr>
          </a:p>
        </p:txBody>
      </p:sp>
      <p:sp>
        <p:nvSpPr>
          <p:cNvPr id="1077" name="Google Shape;1077;p40"/>
          <p:cNvSpPr/>
          <p:nvPr/>
        </p:nvSpPr>
        <p:spPr>
          <a:xfrm>
            <a:off x="720000" y="3454175"/>
            <a:ext cx="18138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txBox="1">
            <a:spLocks noGrp="1"/>
          </p:cNvSpPr>
          <p:nvPr>
            <p:ph type="subTitle" idx="4294967295"/>
          </p:nvPr>
        </p:nvSpPr>
        <p:spPr>
          <a:xfrm>
            <a:off x="720000" y="3860350"/>
            <a:ext cx="2503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1079" name="Google Shape;1079;p40"/>
          <p:cNvSpPr txBox="1">
            <a:spLocks noGrp="1"/>
          </p:cNvSpPr>
          <p:nvPr>
            <p:ph type="subTitle" idx="4294967295"/>
          </p:nvPr>
        </p:nvSpPr>
        <p:spPr>
          <a:xfrm>
            <a:off x="720000" y="3454175"/>
            <a:ext cx="1588500" cy="3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Rubik Light"/>
                <a:ea typeface="Rubik Light"/>
                <a:cs typeface="Rubik Light"/>
                <a:sym typeface="Rubik Light"/>
              </a:rPr>
              <a:t>MERCURY</a:t>
            </a:r>
            <a:endParaRPr sz="2000">
              <a:latin typeface="Rubik Light"/>
              <a:ea typeface="Rubik Light"/>
              <a:cs typeface="Rubik Light"/>
              <a:sym typeface="Rubik Light"/>
            </a:endParaRPr>
          </a:p>
        </p:txBody>
      </p:sp>
      <p:sp>
        <p:nvSpPr>
          <p:cNvPr id="1080" name="Google Shape;1080;p40"/>
          <p:cNvSpPr/>
          <p:nvPr/>
        </p:nvSpPr>
        <p:spPr>
          <a:xfrm>
            <a:off x="720000" y="1925825"/>
            <a:ext cx="18138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0"/>
          <p:cNvSpPr txBox="1">
            <a:spLocks noGrp="1"/>
          </p:cNvSpPr>
          <p:nvPr>
            <p:ph type="subTitle" idx="4294967295"/>
          </p:nvPr>
        </p:nvSpPr>
        <p:spPr>
          <a:xfrm>
            <a:off x="720000" y="2332000"/>
            <a:ext cx="2503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from the Sun</a:t>
            </a:r>
            <a:endParaRPr/>
          </a:p>
        </p:txBody>
      </p:sp>
      <p:sp>
        <p:nvSpPr>
          <p:cNvPr id="1082" name="Google Shape;1082;p40"/>
          <p:cNvSpPr txBox="1">
            <a:spLocks noGrp="1"/>
          </p:cNvSpPr>
          <p:nvPr>
            <p:ph type="subTitle" idx="4294967295"/>
          </p:nvPr>
        </p:nvSpPr>
        <p:spPr>
          <a:xfrm>
            <a:off x="720000" y="1925825"/>
            <a:ext cx="1588500" cy="3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Rubik Light"/>
                <a:ea typeface="Rubik Light"/>
                <a:cs typeface="Rubik Light"/>
                <a:sym typeface="Rubik Light"/>
              </a:rPr>
              <a:t>NEPTUNE</a:t>
            </a:r>
            <a:endParaRPr sz="2000">
              <a:latin typeface="Rubik Light"/>
              <a:ea typeface="Rubik Light"/>
              <a:cs typeface="Rubik Light"/>
              <a:sym typeface="Rubik Light"/>
            </a:endParaRPr>
          </a:p>
        </p:txBody>
      </p:sp>
      <p:sp>
        <p:nvSpPr>
          <p:cNvPr id="1083" name="Google Shape;1083;p40"/>
          <p:cNvSpPr/>
          <p:nvPr/>
        </p:nvSpPr>
        <p:spPr>
          <a:xfrm>
            <a:off x="6610200" y="3454175"/>
            <a:ext cx="18138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84" name="Google Shape;1084;p40"/>
          <p:cNvSpPr txBox="1">
            <a:spLocks noGrp="1"/>
          </p:cNvSpPr>
          <p:nvPr>
            <p:ph type="subTitle" idx="4294967295"/>
          </p:nvPr>
        </p:nvSpPr>
        <p:spPr>
          <a:xfrm>
            <a:off x="5920200" y="3860350"/>
            <a:ext cx="25038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Despite being red, Mars is actually really cold</a:t>
            </a:r>
            <a:endParaRPr/>
          </a:p>
        </p:txBody>
      </p:sp>
      <p:sp>
        <p:nvSpPr>
          <p:cNvPr id="1085" name="Google Shape;1085;p40"/>
          <p:cNvSpPr txBox="1">
            <a:spLocks noGrp="1"/>
          </p:cNvSpPr>
          <p:nvPr>
            <p:ph type="subTitle" idx="4294967295"/>
          </p:nvPr>
        </p:nvSpPr>
        <p:spPr>
          <a:xfrm>
            <a:off x="6835500" y="3454175"/>
            <a:ext cx="1588500" cy="35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latin typeface="Rubik Light"/>
                <a:ea typeface="Rubik Light"/>
                <a:cs typeface="Rubik Light"/>
                <a:sym typeface="Rubik Light"/>
              </a:rPr>
              <a:t>MARS</a:t>
            </a:r>
            <a:endParaRPr sz="2000">
              <a:latin typeface="Rubik Light"/>
              <a:ea typeface="Rubik Light"/>
              <a:cs typeface="Rubik Light"/>
              <a:sym typeface="Rubik Light"/>
            </a:endParaRPr>
          </a:p>
        </p:txBody>
      </p:sp>
      <p:sp>
        <p:nvSpPr>
          <p:cNvPr id="1086" name="Google Shape;1086;p40"/>
          <p:cNvSpPr/>
          <p:nvPr/>
        </p:nvSpPr>
        <p:spPr>
          <a:xfrm>
            <a:off x="6610200" y="1925825"/>
            <a:ext cx="18138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87" name="Google Shape;1087;p40"/>
          <p:cNvSpPr txBox="1">
            <a:spLocks noGrp="1"/>
          </p:cNvSpPr>
          <p:nvPr>
            <p:ph type="subTitle" idx="4294967295"/>
          </p:nvPr>
        </p:nvSpPr>
        <p:spPr>
          <a:xfrm>
            <a:off x="5920200" y="2332000"/>
            <a:ext cx="25038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 has a beautiful name, but it’s hot</a:t>
            </a:r>
            <a:endParaRPr/>
          </a:p>
        </p:txBody>
      </p:sp>
      <p:sp>
        <p:nvSpPr>
          <p:cNvPr id="1088" name="Google Shape;1088;p40"/>
          <p:cNvSpPr txBox="1">
            <a:spLocks noGrp="1"/>
          </p:cNvSpPr>
          <p:nvPr>
            <p:ph type="subTitle" idx="4294967295"/>
          </p:nvPr>
        </p:nvSpPr>
        <p:spPr>
          <a:xfrm>
            <a:off x="6835500" y="1925825"/>
            <a:ext cx="1588500" cy="35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a:latin typeface="Rubik Light"/>
                <a:ea typeface="Rubik Light"/>
                <a:cs typeface="Rubik Light"/>
                <a:sym typeface="Rubik Light"/>
              </a:rPr>
              <a:t>VENUS</a:t>
            </a:r>
            <a:endParaRPr sz="2000">
              <a:latin typeface="Rubik Light"/>
              <a:ea typeface="Rubik Light"/>
              <a:cs typeface="Rubik Light"/>
              <a:sym typeface="Rubik Light"/>
            </a:endParaRPr>
          </a:p>
        </p:txBody>
      </p:sp>
      <p:grpSp>
        <p:nvGrpSpPr>
          <p:cNvPr id="1089" name="Google Shape;1089;p40"/>
          <p:cNvGrpSpPr/>
          <p:nvPr/>
        </p:nvGrpSpPr>
        <p:grpSpPr>
          <a:xfrm>
            <a:off x="2533800" y="2034869"/>
            <a:ext cx="1072770" cy="140400"/>
            <a:chOff x="2533800" y="2094494"/>
            <a:chExt cx="1072770" cy="140400"/>
          </a:xfrm>
        </p:grpSpPr>
        <p:cxnSp>
          <p:nvCxnSpPr>
            <p:cNvPr id="1090" name="Google Shape;1090;p40"/>
            <p:cNvCxnSpPr>
              <a:stCxn id="1080" idx="3"/>
            </p:cNvCxnSpPr>
            <p:nvPr/>
          </p:nvCxnSpPr>
          <p:spPr>
            <a:xfrm>
              <a:off x="2533800" y="2164700"/>
              <a:ext cx="1004100" cy="0"/>
            </a:xfrm>
            <a:prstGeom prst="straightConnector1">
              <a:avLst/>
            </a:prstGeom>
            <a:noFill/>
            <a:ln w="28575" cap="flat" cmpd="sng">
              <a:solidFill>
                <a:schemeClr val="dk1"/>
              </a:solidFill>
              <a:prstDash val="solid"/>
              <a:round/>
              <a:headEnd type="none" w="med" len="med"/>
              <a:tailEnd type="none" w="med" len="med"/>
            </a:ln>
          </p:spPr>
        </p:cxnSp>
        <p:sp>
          <p:nvSpPr>
            <p:cNvPr id="1091" name="Google Shape;1091;p40"/>
            <p:cNvSpPr/>
            <p:nvPr/>
          </p:nvSpPr>
          <p:spPr>
            <a:xfrm>
              <a:off x="3466170" y="20944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0"/>
          <p:cNvGrpSpPr/>
          <p:nvPr/>
        </p:nvGrpSpPr>
        <p:grpSpPr>
          <a:xfrm>
            <a:off x="2533800" y="3563219"/>
            <a:ext cx="1072770" cy="140400"/>
            <a:chOff x="2533800" y="3622844"/>
            <a:chExt cx="1072770" cy="140400"/>
          </a:xfrm>
        </p:grpSpPr>
        <p:cxnSp>
          <p:nvCxnSpPr>
            <p:cNvPr id="1093" name="Google Shape;1093;p40"/>
            <p:cNvCxnSpPr>
              <a:stCxn id="1077" idx="3"/>
            </p:cNvCxnSpPr>
            <p:nvPr/>
          </p:nvCxnSpPr>
          <p:spPr>
            <a:xfrm>
              <a:off x="2533800" y="3693050"/>
              <a:ext cx="1004100" cy="0"/>
            </a:xfrm>
            <a:prstGeom prst="straightConnector1">
              <a:avLst/>
            </a:prstGeom>
            <a:noFill/>
            <a:ln w="28575" cap="flat" cmpd="sng">
              <a:solidFill>
                <a:schemeClr val="dk1"/>
              </a:solidFill>
              <a:prstDash val="solid"/>
              <a:round/>
              <a:headEnd type="none" w="med" len="med"/>
              <a:tailEnd type="none" w="med" len="med"/>
            </a:ln>
          </p:spPr>
        </p:cxnSp>
        <p:sp>
          <p:nvSpPr>
            <p:cNvPr id="1094" name="Google Shape;1094;p40"/>
            <p:cNvSpPr/>
            <p:nvPr/>
          </p:nvSpPr>
          <p:spPr>
            <a:xfrm>
              <a:off x="3466170" y="36228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40"/>
          <p:cNvGrpSpPr/>
          <p:nvPr/>
        </p:nvGrpSpPr>
        <p:grpSpPr>
          <a:xfrm>
            <a:off x="5536920" y="2034869"/>
            <a:ext cx="1073280" cy="140400"/>
            <a:chOff x="5536920" y="2094494"/>
            <a:chExt cx="1073280" cy="140400"/>
          </a:xfrm>
        </p:grpSpPr>
        <p:cxnSp>
          <p:nvCxnSpPr>
            <p:cNvPr id="1096" name="Google Shape;1096;p40"/>
            <p:cNvCxnSpPr>
              <a:endCxn id="1086" idx="1"/>
            </p:cNvCxnSpPr>
            <p:nvPr/>
          </p:nvCxnSpPr>
          <p:spPr>
            <a:xfrm>
              <a:off x="5606100" y="2164700"/>
              <a:ext cx="1004100" cy="0"/>
            </a:xfrm>
            <a:prstGeom prst="straightConnector1">
              <a:avLst/>
            </a:prstGeom>
            <a:noFill/>
            <a:ln w="28575" cap="flat" cmpd="sng">
              <a:solidFill>
                <a:schemeClr val="dk1"/>
              </a:solidFill>
              <a:prstDash val="solid"/>
              <a:round/>
              <a:headEnd type="none" w="med" len="med"/>
              <a:tailEnd type="none" w="med" len="med"/>
            </a:ln>
          </p:spPr>
        </p:cxnSp>
        <p:sp>
          <p:nvSpPr>
            <p:cNvPr id="1097" name="Google Shape;1097;p40"/>
            <p:cNvSpPr/>
            <p:nvPr/>
          </p:nvSpPr>
          <p:spPr>
            <a:xfrm>
              <a:off x="5536920" y="2094494"/>
              <a:ext cx="140400" cy="140400"/>
            </a:xfrm>
            <a:prstGeom prst="ellipse">
              <a:avLst/>
            </a:prstGeom>
            <a:solidFill>
              <a:schemeClr val="accen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0"/>
          <p:cNvGrpSpPr/>
          <p:nvPr/>
        </p:nvGrpSpPr>
        <p:grpSpPr>
          <a:xfrm>
            <a:off x="5536920" y="3563219"/>
            <a:ext cx="1073280" cy="140400"/>
            <a:chOff x="5536920" y="3622844"/>
            <a:chExt cx="1073280" cy="140400"/>
          </a:xfrm>
        </p:grpSpPr>
        <p:cxnSp>
          <p:nvCxnSpPr>
            <p:cNvPr id="1099" name="Google Shape;1099;p40"/>
            <p:cNvCxnSpPr>
              <a:endCxn id="1083" idx="1"/>
            </p:cNvCxnSpPr>
            <p:nvPr/>
          </p:nvCxnSpPr>
          <p:spPr>
            <a:xfrm>
              <a:off x="5606100" y="3693050"/>
              <a:ext cx="1004100" cy="0"/>
            </a:xfrm>
            <a:prstGeom prst="straightConnector1">
              <a:avLst/>
            </a:prstGeom>
            <a:noFill/>
            <a:ln w="28575" cap="flat" cmpd="sng">
              <a:solidFill>
                <a:schemeClr val="dk1"/>
              </a:solidFill>
              <a:prstDash val="solid"/>
              <a:round/>
              <a:headEnd type="none" w="med" len="med"/>
              <a:tailEnd type="none" w="med" len="med"/>
            </a:ln>
          </p:spPr>
        </p:cxnSp>
        <p:sp>
          <p:nvSpPr>
            <p:cNvPr id="1100" name="Google Shape;1100;p40"/>
            <p:cNvSpPr/>
            <p:nvPr/>
          </p:nvSpPr>
          <p:spPr>
            <a:xfrm>
              <a:off x="5536920" y="36228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40"/>
          <p:cNvSpPr/>
          <p:nvPr/>
        </p:nvSpPr>
        <p:spPr>
          <a:xfrm>
            <a:off x="4057883" y="2336627"/>
            <a:ext cx="1026000" cy="1025700"/>
          </a:xfrm>
          <a:prstGeom prst="ellipse">
            <a:avLst/>
          </a:prstGeom>
          <a:solidFill>
            <a:schemeClr val="lt1"/>
          </a:solidFill>
          <a:ln w="28575" cap="flat" cmpd="sng">
            <a:solidFill>
              <a:schemeClr val="dk1"/>
            </a:solidFill>
            <a:prstDash val="solid"/>
            <a:round/>
            <a:headEnd type="none" w="sm" len="sm"/>
            <a:tailEnd type="none" w="sm" len="sm"/>
          </a:ln>
          <a:effectLst>
            <a:outerShdw dist="66675"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txBox="1">
            <a:spLocks noGrp="1"/>
          </p:cNvSpPr>
          <p:nvPr>
            <p:ph type="subTitle" idx="4294967295"/>
          </p:nvPr>
        </p:nvSpPr>
        <p:spPr>
          <a:xfrm>
            <a:off x="5786514" y="3454175"/>
            <a:ext cx="7290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highlight>
                  <a:schemeClr val="lt1"/>
                </a:highlight>
                <a:latin typeface="Rubik Light"/>
                <a:ea typeface="Rubik Light"/>
                <a:cs typeface="Rubik Light"/>
                <a:sym typeface="Rubik Light"/>
              </a:rPr>
              <a:t>35%</a:t>
            </a:r>
            <a:endParaRPr sz="1800">
              <a:highlight>
                <a:schemeClr val="lt1"/>
              </a:highlight>
              <a:latin typeface="Rubik Light"/>
              <a:ea typeface="Rubik Light"/>
              <a:cs typeface="Rubik Light"/>
              <a:sym typeface="Rubik Light"/>
            </a:endParaRPr>
          </a:p>
        </p:txBody>
      </p:sp>
      <p:sp>
        <p:nvSpPr>
          <p:cNvPr id="1103" name="Google Shape;1103;p40"/>
          <p:cNvSpPr txBox="1">
            <a:spLocks noGrp="1"/>
          </p:cNvSpPr>
          <p:nvPr>
            <p:ph type="subTitle" idx="4294967295"/>
          </p:nvPr>
        </p:nvSpPr>
        <p:spPr>
          <a:xfrm>
            <a:off x="2705676" y="1925825"/>
            <a:ext cx="7290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highlight>
                  <a:schemeClr val="lt1"/>
                </a:highlight>
                <a:latin typeface="Rubik Light"/>
                <a:ea typeface="Rubik Light"/>
                <a:cs typeface="Rubik Light"/>
                <a:sym typeface="Rubik Light"/>
              </a:rPr>
              <a:t>30%</a:t>
            </a:r>
            <a:endParaRPr sz="1800">
              <a:highlight>
                <a:schemeClr val="lt1"/>
              </a:highlight>
              <a:latin typeface="Rubik Light"/>
              <a:ea typeface="Rubik Light"/>
              <a:cs typeface="Rubik Light"/>
              <a:sym typeface="Rubik Light"/>
            </a:endParaRPr>
          </a:p>
        </p:txBody>
      </p:sp>
      <p:sp>
        <p:nvSpPr>
          <p:cNvPr id="1104" name="Google Shape;1104;p40"/>
          <p:cNvSpPr txBox="1">
            <a:spLocks noGrp="1"/>
          </p:cNvSpPr>
          <p:nvPr>
            <p:ph type="subTitle" idx="4294967295"/>
          </p:nvPr>
        </p:nvSpPr>
        <p:spPr>
          <a:xfrm>
            <a:off x="2705676" y="3454175"/>
            <a:ext cx="7290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highlight>
                  <a:schemeClr val="lt1"/>
                </a:highlight>
                <a:latin typeface="Rubik Light"/>
                <a:ea typeface="Rubik Light"/>
                <a:cs typeface="Rubik Light"/>
                <a:sym typeface="Rubik Light"/>
              </a:rPr>
              <a:t>12%</a:t>
            </a:r>
            <a:endParaRPr sz="1800">
              <a:highlight>
                <a:schemeClr val="lt1"/>
              </a:highlight>
              <a:latin typeface="Rubik Light"/>
              <a:ea typeface="Rubik Light"/>
              <a:cs typeface="Rubik Light"/>
              <a:sym typeface="Rubik Light"/>
            </a:endParaRPr>
          </a:p>
        </p:txBody>
      </p:sp>
      <p:sp>
        <p:nvSpPr>
          <p:cNvPr id="1105" name="Google Shape;1105;p40"/>
          <p:cNvSpPr txBox="1">
            <a:spLocks noGrp="1"/>
          </p:cNvSpPr>
          <p:nvPr>
            <p:ph type="subTitle" idx="4294967295"/>
          </p:nvPr>
        </p:nvSpPr>
        <p:spPr>
          <a:xfrm>
            <a:off x="5786514" y="1925825"/>
            <a:ext cx="7290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highlight>
                  <a:schemeClr val="lt1"/>
                </a:highlight>
                <a:latin typeface="Rubik Light"/>
                <a:ea typeface="Rubik Light"/>
                <a:cs typeface="Rubik Light"/>
                <a:sym typeface="Rubik Light"/>
              </a:rPr>
              <a:t>23%</a:t>
            </a:r>
            <a:endParaRPr sz="1800">
              <a:highlight>
                <a:schemeClr val="lt1"/>
              </a:highlight>
              <a:latin typeface="Rubik Light"/>
              <a:ea typeface="Rubik Light"/>
              <a:cs typeface="Rubik Light"/>
              <a:sym typeface="Rubik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41"/>
          <p:cNvSpPr/>
          <p:nvPr/>
        </p:nvSpPr>
        <p:spPr>
          <a:xfrm>
            <a:off x="5869550" y="1618775"/>
            <a:ext cx="2277300" cy="2471400"/>
          </a:xfrm>
          <a:prstGeom prst="roundRect">
            <a:avLst>
              <a:gd name="adj" fmla="val 7424"/>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txBox="1">
            <a:spLocks noGrp="1"/>
          </p:cNvSpPr>
          <p:nvPr>
            <p:ph type="title"/>
          </p:nvPr>
        </p:nvSpPr>
        <p:spPr>
          <a:xfrm>
            <a:off x="720000" y="1635425"/>
            <a:ext cx="4772400" cy="15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1112" name="Google Shape;1112;p41"/>
          <p:cNvSpPr txBox="1">
            <a:spLocks noGrp="1"/>
          </p:cNvSpPr>
          <p:nvPr>
            <p:ph type="subTitle" idx="1"/>
          </p:nvPr>
        </p:nvSpPr>
        <p:spPr>
          <a:xfrm>
            <a:off x="1458600" y="3170225"/>
            <a:ext cx="3295200" cy="4269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Big numbers may help you catch your audience’s attention</a:t>
            </a:r>
            <a:endParaRPr/>
          </a:p>
        </p:txBody>
      </p:sp>
      <p:grpSp>
        <p:nvGrpSpPr>
          <p:cNvPr id="1113" name="Google Shape;1113;p41"/>
          <p:cNvGrpSpPr/>
          <p:nvPr/>
        </p:nvGrpSpPr>
        <p:grpSpPr>
          <a:xfrm>
            <a:off x="6653639" y="2421696"/>
            <a:ext cx="709202" cy="865656"/>
            <a:chOff x="4760358" y="2687664"/>
            <a:chExt cx="278042" cy="339393"/>
          </a:xfrm>
        </p:grpSpPr>
        <p:sp>
          <p:nvSpPr>
            <p:cNvPr id="1114" name="Google Shape;1114;p41"/>
            <p:cNvSpPr/>
            <p:nvPr/>
          </p:nvSpPr>
          <p:spPr>
            <a:xfrm>
              <a:off x="4819963" y="2797624"/>
              <a:ext cx="39642" cy="39948"/>
            </a:xfrm>
            <a:custGeom>
              <a:avLst/>
              <a:gdLst/>
              <a:ahLst/>
              <a:cxnLst/>
              <a:rect l="l" t="t" r="r" b="b"/>
              <a:pathLst>
                <a:path w="1817" h="1831" extrusionOk="0">
                  <a:moveTo>
                    <a:pt x="902" y="0"/>
                  </a:moveTo>
                  <a:cubicBezTo>
                    <a:pt x="398" y="0"/>
                    <a:pt x="0" y="411"/>
                    <a:pt x="0" y="915"/>
                  </a:cubicBezTo>
                  <a:cubicBezTo>
                    <a:pt x="0" y="1419"/>
                    <a:pt x="398" y="1830"/>
                    <a:pt x="902" y="1830"/>
                  </a:cubicBezTo>
                  <a:cubicBezTo>
                    <a:pt x="1406" y="1830"/>
                    <a:pt x="1816" y="1419"/>
                    <a:pt x="1816" y="915"/>
                  </a:cubicBezTo>
                  <a:cubicBezTo>
                    <a:pt x="1816" y="411"/>
                    <a:pt x="1406"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4809818" y="2878916"/>
              <a:ext cx="59627" cy="57882"/>
            </a:xfrm>
            <a:custGeom>
              <a:avLst/>
              <a:gdLst/>
              <a:ahLst/>
              <a:cxnLst/>
              <a:rect l="l" t="t" r="r" b="b"/>
              <a:pathLst>
                <a:path w="2733" h="2653" extrusionOk="0">
                  <a:moveTo>
                    <a:pt x="916" y="0"/>
                  </a:moveTo>
                  <a:cubicBezTo>
                    <a:pt x="386" y="200"/>
                    <a:pt x="0" y="690"/>
                    <a:pt x="0" y="1287"/>
                  </a:cubicBezTo>
                  <a:lnTo>
                    <a:pt x="0" y="2652"/>
                  </a:lnTo>
                  <a:lnTo>
                    <a:pt x="2732" y="2652"/>
                  </a:lnTo>
                  <a:lnTo>
                    <a:pt x="2732" y="1287"/>
                  </a:lnTo>
                  <a:cubicBezTo>
                    <a:pt x="2732" y="690"/>
                    <a:pt x="2361" y="200"/>
                    <a:pt x="1831" y="0"/>
                  </a:cubicBezTo>
                  <a:lnTo>
                    <a:pt x="1831" y="1751"/>
                  </a:lnTo>
                  <a:lnTo>
                    <a:pt x="916" y="1751"/>
                  </a:lnTo>
                  <a:lnTo>
                    <a:pt x="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4760358" y="2747859"/>
              <a:ext cx="218459" cy="279199"/>
            </a:xfrm>
            <a:custGeom>
              <a:avLst/>
              <a:gdLst/>
              <a:ahLst/>
              <a:cxnLst/>
              <a:rect l="l" t="t" r="r" b="b"/>
              <a:pathLst>
                <a:path w="10013" h="12797" extrusionOk="0">
                  <a:moveTo>
                    <a:pt x="8647" y="3196"/>
                  </a:moveTo>
                  <a:lnTo>
                    <a:pt x="8647" y="4111"/>
                  </a:lnTo>
                  <a:lnTo>
                    <a:pt x="6829" y="4111"/>
                  </a:lnTo>
                  <a:lnTo>
                    <a:pt x="6829" y="3196"/>
                  </a:lnTo>
                  <a:close/>
                  <a:moveTo>
                    <a:pt x="8647" y="5013"/>
                  </a:moveTo>
                  <a:lnTo>
                    <a:pt x="8647" y="5928"/>
                  </a:lnTo>
                  <a:lnTo>
                    <a:pt x="6829" y="5928"/>
                  </a:lnTo>
                  <a:lnTo>
                    <a:pt x="6829" y="5013"/>
                  </a:lnTo>
                  <a:close/>
                  <a:moveTo>
                    <a:pt x="8647" y="6843"/>
                  </a:moveTo>
                  <a:lnTo>
                    <a:pt x="8647" y="7758"/>
                  </a:lnTo>
                  <a:lnTo>
                    <a:pt x="6829" y="7758"/>
                  </a:lnTo>
                  <a:lnTo>
                    <a:pt x="6829" y="6843"/>
                  </a:lnTo>
                  <a:close/>
                  <a:moveTo>
                    <a:pt x="3634" y="1380"/>
                  </a:moveTo>
                  <a:cubicBezTo>
                    <a:pt x="4642" y="1380"/>
                    <a:pt x="5464" y="2188"/>
                    <a:pt x="5464" y="3196"/>
                  </a:cubicBezTo>
                  <a:cubicBezTo>
                    <a:pt x="5464" y="4204"/>
                    <a:pt x="4642" y="5013"/>
                    <a:pt x="3634" y="5013"/>
                  </a:cubicBezTo>
                  <a:cubicBezTo>
                    <a:pt x="4893" y="5013"/>
                    <a:pt x="5915" y="6034"/>
                    <a:pt x="5915" y="7294"/>
                  </a:cubicBezTo>
                  <a:lnTo>
                    <a:pt x="5915" y="9575"/>
                  </a:lnTo>
                  <a:lnTo>
                    <a:pt x="1366" y="9575"/>
                  </a:lnTo>
                  <a:lnTo>
                    <a:pt x="1366" y="7294"/>
                  </a:lnTo>
                  <a:cubicBezTo>
                    <a:pt x="1366" y="6034"/>
                    <a:pt x="2387" y="5013"/>
                    <a:pt x="3634" y="5013"/>
                  </a:cubicBezTo>
                  <a:cubicBezTo>
                    <a:pt x="2639" y="5013"/>
                    <a:pt x="1817" y="4204"/>
                    <a:pt x="1817" y="3196"/>
                  </a:cubicBezTo>
                  <a:cubicBezTo>
                    <a:pt x="1817" y="2188"/>
                    <a:pt x="2639" y="1380"/>
                    <a:pt x="3634" y="1380"/>
                  </a:cubicBezTo>
                  <a:close/>
                  <a:moveTo>
                    <a:pt x="0" y="0"/>
                  </a:moveTo>
                  <a:lnTo>
                    <a:pt x="0" y="12797"/>
                  </a:lnTo>
                  <a:lnTo>
                    <a:pt x="7280" y="12797"/>
                  </a:lnTo>
                  <a:lnTo>
                    <a:pt x="7280" y="10026"/>
                  </a:lnTo>
                  <a:lnTo>
                    <a:pt x="10012" y="10026"/>
                  </a:lnTo>
                  <a:lnTo>
                    <a:pt x="10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4939152" y="2986542"/>
              <a:ext cx="39664" cy="35323"/>
            </a:xfrm>
            <a:custGeom>
              <a:avLst/>
              <a:gdLst/>
              <a:ahLst/>
              <a:cxnLst/>
              <a:rect l="l" t="t" r="r" b="b"/>
              <a:pathLst>
                <a:path w="1818" h="1619" extrusionOk="0">
                  <a:moveTo>
                    <a:pt x="1" y="0"/>
                  </a:moveTo>
                  <a:lnTo>
                    <a:pt x="1" y="1618"/>
                  </a:lnTo>
                  <a:lnTo>
                    <a:pt x="18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4799978" y="2687664"/>
              <a:ext cx="238422" cy="278937"/>
            </a:xfrm>
            <a:custGeom>
              <a:avLst/>
              <a:gdLst/>
              <a:ahLst/>
              <a:cxnLst/>
              <a:rect l="l" t="t" r="r" b="b"/>
              <a:pathLst>
                <a:path w="10928" h="12785" extrusionOk="0">
                  <a:moveTo>
                    <a:pt x="1" y="1"/>
                  </a:moveTo>
                  <a:lnTo>
                    <a:pt x="1" y="1858"/>
                  </a:lnTo>
                  <a:lnTo>
                    <a:pt x="9112" y="1858"/>
                  </a:lnTo>
                  <a:lnTo>
                    <a:pt x="9112" y="12785"/>
                  </a:lnTo>
                  <a:lnTo>
                    <a:pt x="10928" y="12785"/>
                  </a:lnTo>
                  <a:lnTo>
                    <a:pt x="10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41"/>
          <p:cNvSpPr txBox="1"/>
          <p:nvPr/>
        </p:nvSpPr>
        <p:spPr>
          <a:xfrm>
            <a:off x="720000" y="377250"/>
            <a:ext cx="4210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ubik Light"/>
                <a:ea typeface="Rubik Light"/>
                <a:cs typeface="Rubik Light"/>
                <a:sym typeface="Rubik Light"/>
              </a:rPr>
              <a:t>// THIS IS THE NAME OF THE PROJECT</a:t>
            </a:r>
            <a:endParaRPr>
              <a:solidFill>
                <a:schemeClr val="dk1"/>
              </a:solidFill>
              <a:latin typeface="Rubik Light"/>
              <a:ea typeface="Rubik Light"/>
              <a:cs typeface="Rubik Light"/>
              <a:sym typeface="Rubik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42"/>
          <p:cNvSpPr txBox="1">
            <a:spLocks noGrp="1"/>
          </p:cNvSpPr>
          <p:nvPr>
            <p:ph type="subTitle" idx="4294967295"/>
          </p:nvPr>
        </p:nvSpPr>
        <p:spPr>
          <a:xfrm>
            <a:off x="3808763" y="1739313"/>
            <a:ext cx="1989000" cy="1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ubik Light"/>
                <a:ea typeface="Rubik Light"/>
                <a:cs typeface="Rubik Light"/>
                <a:sym typeface="Rubik Light"/>
              </a:rPr>
              <a:t>SCHEDULE</a:t>
            </a:r>
            <a:endParaRPr sz="2000">
              <a:solidFill>
                <a:schemeClr val="dk1"/>
              </a:solidFill>
              <a:latin typeface="Rubik Light"/>
              <a:ea typeface="Rubik Light"/>
              <a:cs typeface="Rubik Light"/>
              <a:sym typeface="Rubik Light"/>
            </a:endParaRPr>
          </a:p>
        </p:txBody>
      </p:sp>
      <p:sp>
        <p:nvSpPr>
          <p:cNvPr id="1125" name="Google Shape;1125;p42"/>
          <p:cNvSpPr txBox="1">
            <a:spLocks noGrp="1"/>
          </p:cNvSpPr>
          <p:nvPr>
            <p:ph type="subTitle" idx="4294967295"/>
          </p:nvPr>
        </p:nvSpPr>
        <p:spPr>
          <a:xfrm>
            <a:off x="3808763" y="2251468"/>
            <a:ext cx="1989000" cy="1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ubik Light"/>
                <a:ea typeface="Rubik Light"/>
                <a:cs typeface="Rubik Light"/>
                <a:sym typeface="Rubik Light"/>
              </a:rPr>
              <a:t>RESOURCING</a:t>
            </a:r>
            <a:endParaRPr sz="2000">
              <a:solidFill>
                <a:schemeClr val="dk1"/>
              </a:solidFill>
              <a:latin typeface="Rubik Light"/>
              <a:ea typeface="Rubik Light"/>
              <a:cs typeface="Rubik Light"/>
              <a:sym typeface="Rubik Light"/>
            </a:endParaRPr>
          </a:p>
        </p:txBody>
      </p:sp>
      <p:sp>
        <p:nvSpPr>
          <p:cNvPr id="1126" name="Google Shape;1126;p42"/>
          <p:cNvSpPr txBox="1">
            <a:spLocks noGrp="1"/>
          </p:cNvSpPr>
          <p:nvPr>
            <p:ph type="subTitle" idx="4294967295"/>
          </p:nvPr>
        </p:nvSpPr>
        <p:spPr>
          <a:xfrm>
            <a:off x="3808763" y="2763623"/>
            <a:ext cx="1989000" cy="1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ubik Light"/>
                <a:ea typeface="Rubik Light"/>
                <a:cs typeface="Rubik Light"/>
                <a:sym typeface="Rubik Light"/>
              </a:rPr>
              <a:t>BUDGET</a:t>
            </a:r>
            <a:endParaRPr sz="2000">
              <a:solidFill>
                <a:schemeClr val="dk1"/>
              </a:solidFill>
              <a:latin typeface="Rubik Light"/>
              <a:ea typeface="Rubik Light"/>
              <a:cs typeface="Rubik Light"/>
              <a:sym typeface="Rubik Light"/>
            </a:endParaRPr>
          </a:p>
        </p:txBody>
      </p:sp>
      <p:sp>
        <p:nvSpPr>
          <p:cNvPr id="1127" name="Google Shape;1127;p42"/>
          <p:cNvSpPr txBox="1">
            <a:spLocks noGrp="1"/>
          </p:cNvSpPr>
          <p:nvPr>
            <p:ph type="subTitle" idx="4294967295"/>
          </p:nvPr>
        </p:nvSpPr>
        <p:spPr>
          <a:xfrm>
            <a:off x="3808763" y="3275778"/>
            <a:ext cx="1989000" cy="1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ubik Light"/>
                <a:ea typeface="Rubik Light"/>
                <a:cs typeface="Rubik Light"/>
                <a:sym typeface="Rubik Light"/>
              </a:rPr>
              <a:t>RISKS</a:t>
            </a:r>
            <a:endParaRPr sz="2000">
              <a:solidFill>
                <a:schemeClr val="dk1"/>
              </a:solidFill>
              <a:latin typeface="Rubik Light"/>
              <a:ea typeface="Rubik Light"/>
              <a:cs typeface="Rubik Light"/>
              <a:sym typeface="Rubik Light"/>
            </a:endParaRPr>
          </a:p>
        </p:txBody>
      </p:sp>
      <p:sp>
        <p:nvSpPr>
          <p:cNvPr id="1128" name="Google Shape;1128;p42"/>
          <p:cNvSpPr txBox="1">
            <a:spLocks noGrp="1"/>
          </p:cNvSpPr>
          <p:nvPr>
            <p:ph type="subTitle" idx="4294967295"/>
          </p:nvPr>
        </p:nvSpPr>
        <p:spPr>
          <a:xfrm>
            <a:off x="3808763" y="3787933"/>
            <a:ext cx="1989000" cy="1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ubik Light"/>
                <a:ea typeface="Rubik Light"/>
                <a:cs typeface="Rubik Light"/>
                <a:sym typeface="Rubik Light"/>
              </a:rPr>
              <a:t>ISSUES</a:t>
            </a:r>
            <a:endParaRPr sz="2000">
              <a:solidFill>
                <a:schemeClr val="dk1"/>
              </a:solidFill>
              <a:latin typeface="Rubik Light"/>
              <a:ea typeface="Rubik Light"/>
              <a:cs typeface="Rubik Light"/>
              <a:sym typeface="Rubik Light"/>
            </a:endParaRPr>
          </a:p>
        </p:txBody>
      </p:sp>
      <p:sp>
        <p:nvSpPr>
          <p:cNvPr id="1129" name="Google Shape;1129;p42"/>
          <p:cNvSpPr txBox="1">
            <a:spLocks noGrp="1"/>
          </p:cNvSpPr>
          <p:nvPr>
            <p:ph type="subTitle" idx="4294967295"/>
          </p:nvPr>
        </p:nvSpPr>
        <p:spPr>
          <a:xfrm>
            <a:off x="3808763" y="4300088"/>
            <a:ext cx="1989000" cy="1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Rubik Light"/>
                <a:ea typeface="Rubik Light"/>
                <a:cs typeface="Rubik Light"/>
                <a:sym typeface="Rubik Light"/>
              </a:rPr>
              <a:t>BENEFITS</a:t>
            </a:r>
            <a:endParaRPr sz="2000">
              <a:solidFill>
                <a:schemeClr val="dk1"/>
              </a:solidFill>
              <a:latin typeface="Rubik Light"/>
              <a:ea typeface="Rubik Light"/>
              <a:cs typeface="Rubik Light"/>
              <a:sym typeface="Rubik Light"/>
            </a:endParaRPr>
          </a:p>
        </p:txBody>
      </p:sp>
      <p:sp>
        <p:nvSpPr>
          <p:cNvPr id="1130" name="Google Shape;11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STATUS REPORT</a:t>
            </a:r>
            <a:endParaRPr/>
          </a:p>
        </p:txBody>
      </p:sp>
      <p:sp>
        <p:nvSpPr>
          <p:cNvPr id="1131" name="Google Shape;1131;p42"/>
          <p:cNvSpPr/>
          <p:nvPr/>
        </p:nvSpPr>
        <p:spPr>
          <a:xfrm>
            <a:off x="1113288" y="1644161"/>
            <a:ext cx="1556100" cy="1556100"/>
          </a:xfrm>
          <a:prstGeom prst="ellipse">
            <a:avLst/>
          </a:prstGeom>
          <a:solidFill>
            <a:schemeClr val="accent2"/>
          </a:solidFill>
          <a:ln w="28575" cap="flat" cmpd="sng">
            <a:solidFill>
              <a:schemeClr val="dk1"/>
            </a:solidFill>
            <a:prstDash val="solid"/>
            <a:round/>
            <a:headEnd type="none" w="sm" len="sm"/>
            <a:tailEnd type="none" w="sm" len="sm"/>
          </a:ln>
          <a:effectLst>
            <a:outerShdw dist="66675" dir="2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2"/>
          <p:cNvGrpSpPr/>
          <p:nvPr/>
        </p:nvGrpSpPr>
        <p:grpSpPr>
          <a:xfrm>
            <a:off x="1625289" y="2156327"/>
            <a:ext cx="531893" cy="531961"/>
            <a:chOff x="6694806" y="1948422"/>
            <a:chExt cx="339109" cy="339131"/>
          </a:xfrm>
        </p:grpSpPr>
        <p:sp>
          <p:nvSpPr>
            <p:cNvPr id="1133" name="Google Shape;1133;p42"/>
            <p:cNvSpPr/>
            <p:nvPr/>
          </p:nvSpPr>
          <p:spPr>
            <a:xfrm>
              <a:off x="6694806" y="1948422"/>
              <a:ext cx="298900" cy="80179"/>
            </a:xfrm>
            <a:custGeom>
              <a:avLst/>
              <a:gdLst/>
              <a:ahLst/>
              <a:cxnLst/>
              <a:rect l="l" t="t" r="r" b="b"/>
              <a:pathLst>
                <a:path w="13700" h="3675" extrusionOk="0">
                  <a:moveTo>
                    <a:pt x="2759" y="1"/>
                  </a:moveTo>
                  <a:lnTo>
                    <a:pt x="2759" y="903"/>
                  </a:lnTo>
                  <a:lnTo>
                    <a:pt x="1" y="903"/>
                  </a:lnTo>
                  <a:lnTo>
                    <a:pt x="1" y="3675"/>
                  </a:lnTo>
                  <a:lnTo>
                    <a:pt x="13699" y="3675"/>
                  </a:lnTo>
                  <a:lnTo>
                    <a:pt x="13699" y="903"/>
                  </a:lnTo>
                  <a:lnTo>
                    <a:pt x="10967" y="903"/>
                  </a:lnTo>
                  <a:lnTo>
                    <a:pt x="10967" y="1"/>
                  </a:lnTo>
                  <a:lnTo>
                    <a:pt x="10053" y="1"/>
                  </a:lnTo>
                  <a:lnTo>
                    <a:pt x="10053" y="903"/>
                  </a:lnTo>
                  <a:lnTo>
                    <a:pt x="7321" y="903"/>
                  </a:lnTo>
                  <a:lnTo>
                    <a:pt x="7321" y="1"/>
                  </a:lnTo>
                  <a:lnTo>
                    <a:pt x="6405" y="1"/>
                  </a:lnTo>
                  <a:lnTo>
                    <a:pt x="6405" y="903"/>
                  </a:lnTo>
                  <a:lnTo>
                    <a:pt x="3673" y="903"/>
                  </a:lnTo>
                  <a:lnTo>
                    <a:pt x="3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2"/>
            <p:cNvSpPr/>
            <p:nvPr/>
          </p:nvSpPr>
          <p:spPr>
            <a:xfrm>
              <a:off x="6914116" y="2167731"/>
              <a:ext cx="119800" cy="119822"/>
            </a:xfrm>
            <a:custGeom>
              <a:avLst/>
              <a:gdLst/>
              <a:ahLst/>
              <a:cxnLst/>
              <a:rect l="l" t="t" r="r" b="b"/>
              <a:pathLst>
                <a:path w="5491" h="5492" extrusionOk="0">
                  <a:moveTo>
                    <a:pt x="3183" y="1367"/>
                  </a:moveTo>
                  <a:lnTo>
                    <a:pt x="3183" y="2282"/>
                  </a:lnTo>
                  <a:lnTo>
                    <a:pt x="4098" y="2282"/>
                  </a:lnTo>
                  <a:lnTo>
                    <a:pt x="4098" y="3184"/>
                  </a:lnTo>
                  <a:lnTo>
                    <a:pt x="2282" y="3184"/>
                  </a:lnTo>
                  <a:lnTo>
                    <a:pt x="2282" y="1367"/>
                  </a:lnTo>
                  <a:close/>
                  <a:moveTo>
                    <a:pt x="2733" y="1"/>
                  </a:moveTo>
                  <a:cubicBezTo>
                    <a:pt x="1221" y="1"/>
                    <a:pt x="1" y="1221"/>
                    <a:pt x="1" y="2733"/>
                  </a:cubicBezTo>
                  <a:cubicBezTo>
                    <a:pt x="1" y="4245"/>
                    <a:pt x="1221" y="5491"/>
                    <a:pt x="2733" y="5491"/>
                  </a:cubicBezTo>
                  <a:cubicBezTo>
                    <a:pt x="4244" y="5491"/>
                    <a:pt x="5491" y="4245"/>
                    <a:pt x="5491" y="2733"/>
                  </a:cubicBezTo>
                  <a:cubicBezTo>
                    <a:pt x="5491" y="1221"/>
                    <a:pt x="4244" y="1"/>
                    <a:pt x="2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2"/>
            <p:cNvSpPr/>
            <p:nvPr/>
          </p:nvSpPr>
          <p:spPr>
            <a:xfrm>
              <a:off x="6754979" y="2098025"/>
              <a:ext cx="19985" cy="19963"/>
            </a:xfrm>
            <a:custGeom>
              <a:avLst/>
              <a:gdLst/>
              <a:ahLst/>
              <a:cxnLst/>
              <a:rect l="l" t="t" r="r" b="b"/>
              <a:pathLst>
                <a:path w="916" h="915" extrusionOk="0">
                  <a:moveTo>
                    <a:pt x="1" y="0"/>
                  </a:moveTo>
                  <a:lnTo>
                    <a:pt x="1" y="915"/>
                  </a:lnTo>
                  <a:lnTo>
                    <a:pt x="915" y="915"/>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2"/>
            <p:cNvSpPr/>
            <p:nvPr/>
          </p:nvSpPr>
          <p:spPr>
            <a:xfrm>
              <a:off x="6834548" y="2098025"/>
              <a:ext cx="19985" cy="19963"/>
            </a:xfrm>
            <a:custGeom>
              <a:avLst/>
              <a:gdLst/>
              <a:ahLst/>
              <a:cxnLst/>
              <a:rect l="l" t="t" r="r" b="b"/>
              <a:pathLst>
                <a:path w="916" h="915" extrusionOk="0">
                  <a:moveTo>
                    <a:pt x="0" y="0"/>
                  </a:moveTo>
                  <a:lnTo>
                    <a:pt x="0" y="915"/>
                  </a:lnTo>
                  <a:lnTo>
                    <a:pt x="916" y="915"/>
                  </a:lnTo>
                  <a:lnTo>
                    <a:pt x="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2"/>
            <p:cNvSpPr/>
            <p:nvPr/>
          </p:nvSpPr>
          <p:spPr>
            <a:xfrm>
              <a:off x="6754979" y="2177571"/>
              <a:ext cx="19985" cy="20007"/>
            </a:xfrm>
            <a:custGeom>
              <a:avLst/>
              <a:gdLst/>
              <a:ahLst/>
              <a:cxnLst/>
              <a:rect l="l" t="t" r="r" b="b"/>
              <a:pathLst>
                <a:path w="916" h="917" extrusionOk="0">
                  <a:moveTo>
                    <a:pt x="1" y="1"/>
                  </a:moveTo>
                  <a:lnTo>
                    <a:pt x="1" y="916"/>
                  </a:lnTo>
                  <a:lnTo>
                    <a:pt x="915" y="916"/>
                  </a:lnTo>
                  <a:lnTo>
                    <a:pt x="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2"/>
            <p:cNvSpPr/>
            <p:nvPr/>
          </p:nvSpPr>
          <p:spPr>
            <a:xfrm>
              <a:off x="6694806" y="2048542"/>
              <a:ext cx="298900" cy="198801"/>
            </a:xfrm>
            <a:custGeom>
              <a:avLst/>
              <a:gdLst/>
              <a:ahLst/>
              <a:cxnLst/>
              <a:rect l="l" t="t" r="r" b="b"/>
              <a:pathLst>
                <a:path w="13700" h="9112" extrusionOk="0">
                  <a:moveTo>
                    <a:pt x="4589" y="1367"/>
                  </a:moveTo>
                  <a:lnTo>
                    <a:pt x="4589" y="4099"/>
                  </a:lnTo>
                  <a:lnTo>
                    <a:pt x="1843" y="4099"/>
                  </a:lnTo>
                  <a:lnTo>
                    <a:pt x="1843" y="1367"/>
                  </a:lnTo>
                  <a:close/>
                  <a:moveTo>
                    <a:pt x="8223" y="1367"/>
                  </a:moveTo>
                  <a:lnTo>
                    <a:pt x="8223" y="4099"/>
                  </a:lnTo>
                  <a:lnTo>
                    <a:pt x="5491" y="4099"/>
                  </a:lnTo>
                  <a:lnTo>
                    <a:pt x="5491" y="1367"/>
                  </a:lnTo>
                  <a:close/>
                  <a:moveTo>
                    <a:pt x="11869" y="1367"/>
                  </a:moveTo>
                  <a:lnTo>
                    <a:pt x="11869" y="4099"/>
                  </a:lnTo>
                  <a:lnTo>
                    <a:pt x="9137" y="4099"/>
                  </a:lnTo>
                  <a:lnTo>
                    <a:pt x="9137" y="1367"/>
                  </a:lnTo>
                  <a:close/>
                  <a:moveTo>
                    <a:pt x="4589" y="5013"/>
                  </a:moveTo>
                  <a:lnTo>
                    <a:pt x="4589" y="7745"/>
                  </a:lnTo>
                  <a:lnTo>
                    <a:pt x="1843" y="7745"/>
                  </a:lnTo>
                  <a:lnTo>
                    <a:pt x="1843" y="5013"/>
                  </a:lnTo>
                  <a:close/>
                  <a:moveTo>
                    <a:pt x="8223" y="5013"/>
                  </a:moveTo>
                  <a:lnTo>
                    <a:pt x="8223" y="7745"/>
                  </a:lnTo>
                  <a:lnTo>
                    <a:pt x="5491" y="7745"/>
                  </a:lnTo>
                  <a:lnTo>
                    <a:pt x="5491" y="5013"/>
                  </a:lnTo>
                  <a:close/>
                  <a:moveTo>
                    <a:pt x="1" y="0"/>
                  </a:moveTo>
                  <a:lnTo>
                    <a:pt x="1" y="9111"/>
                  </a:lnTo>
                  <a:lnTo>
                    <a:pt x="9270" y="9111"/>
                  </a:lnTo>
                  <a:cubicBezTo>
                    <a:pt x="9190" y="8820"/>
                    <a:pt x="9137" y="8514"/>
                    <a:pt x="9137" y="8196"/>
                  </a:cubicBezTo>
                  <a:cubicBezTo>
                    <a:pt x="9137" y="6180"/>
                    <a:pt x="10769" y="4549"/>
                    <a:pt x="12785" y="4549"/>
                  </a:cubicBezTo>
                  <a:cubicBezTo>
                    <a:pt x="13103" y="4549"/>
                    <a:pt x="13407" y="4602"/>
                    <a:pt x="13699" y="4682"/>
                  </a:cubicBezTo>
                  <a:lnTo>
                    <a:pt x="136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2"/>
            <p:cNvSpPr/>
            <p:nvPr/>
          </p:nvSpPr>
          <p:spPr>
            <a:xfrm>
              <a:off x="6914116" y="2098025"/>
              <a:ext cx="19985" cy="19963"/>
            </a:xfrm>
            <a:custGeom>
              <a:avLst/>
              <a:gdLst/>
              <a:ahLst/>
              <a:cxnLst/>
              <a:rect l="l" t="t" r="r" b="b"/>
              <a:pathLst>
                <a:path w="916" h="915" extrusionOk="0">
                  <a:moveTo>
                    <a:pt x="1" y="0"/>
                  </a:moveTo>
                  <a:lnTo>
                    <a:pt x="1" y="915"/>
                  </a:lnTo>
                  <a:lnTo>
                    <a:pt x="915" y="915"/>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2"/>
            <p:cNvSpPr/>
            <p:nvPr/>
          </p:nvSpPr>
          <p:spPr>
            <a:xfrm>
              <a:off x="6834548" y="2177571"/>
              <a:ext cx="19985" cy="20007"/>
            </a:xfrm>
            <a:custGeom>
              <a:avLst/>
              <a:gdLst/>
              <a:ahLst/>
              <a:cxnLst/>
              <a:rect l="l" t="t" r="r" b="b"/>
              <a:pathLst>
                <a:path w="916" h="917" extrusionOk="0">
                  <a:moveTo>
                    <a:pt x="0" y="1"/>
                  </a:moveTo>
                  <a:lnTo>
                    <a:pt x="0" y="916"/>
                  </a:lnTo>
                  <a:lnTo>
                    <a:pt x="916" y="916"/>
                  </a:lnTo>
                  <a:lnTo>
                    <a:pt x="9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42"/>
          <p:cNvSpPr/>
          <p:nvPr/>
        </p:nvSpPr>
        <p:spPr>
          <a:xfrm>
            <a:off x="1227197" y="1758210"/>
            <a:ext cx="1328100" cy="1328100"/>
          </a:xfrm>
          <a:prstGeom prst="arc">
            <a:avLst>
              <a:gd name="adj1" fmla="val 16200000"/>
              <a:gd name="adj2" fmla="val 8505854"/>
            </a:avLst>
          </a:prstGeom>
          <a:noFill/>
          <a:ln w="762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2"/>
          <p:cNvSpPr/>
          <p:nvPr/>
        </p:nvSpPr>
        <p:spPr>
          <a:xfrm>
            <a:off x="1236429" y="1767303"/>
            <a:ext cx="1309800" cy="13098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2"/>
          <p:cNvSpPr/>
          <p:nvPr/>
        </p:nvSpPr>
        <p:spPr>
          <a:xfrm>
            <a:off x="720000" y="3674350"/>
            <a:ext cx="2503800" cy="3585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44" name="Google Shape;1144;p42"/>
          <p:cNvSpPr txBox="1">
            <a:spLocks noGrp="1"/>
          </p:cNvSpPr>
          <p:nvPr>
            <p:ph type="subTitle" idx="4294967295"/>
          </p:nvPr>
        </p:nvSpPr>
        <p:spPr>
          <a:xfrm>
            <a:off x="720000" y="4080525"/>
            <a:ext cx="250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1145" name="Google Shape;1145;p42"/>
          <p:cNvSpPr txBox="1">
            <a:spLocks noGrp="1"/>
          </p:cNvSpPr>
          <p:nvPr>
            <p:ph type="subTitle" idx="4294967295"/>
          </p:nvPr>
        </p:nvSpPr>
        <p:spPr>
          <a:xfrm>
            <a:off x="977475" y="3674350"/>
            <a:ext cx="19890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ubik Light"/>
                <a:ea typeface="Rubik Light"/>
                <a:cs typeface="Rubik Light"/>
                <a:sym typeface="Rubik Light"/>
              </a:rPr>
              <a:t>PROJECT 01</a:t>
            </a:r>
            <a:endParaRPr sz="2000">
              <a:solidFill>
                <a:schemeClr val="lt1"/>
              </a:solidFill>
              <a:latin typeface="Rubik Light"/>
              <a:ea typeface="Rubik Light"/>
              <a:cs typeface="Rubik Light"/>
              <a:sym typeface="Rubik Light"/>
            </a:endParaRPr>
          </a:p>
        </p:txBody>
      </p:sp>
      <p:sp>
        <p:nvSpPr>
          <p:cNvPr id="1146" name="Google Shape;1146;p42"/>
          <p:cNvSpPr txBox="1">
            <a:spLocks noGrp="1"/>
          </p:cNvSpPr>
          <p:nvPr>
            <p:ph type="subTitle" idx="4294967295"/>
          </p:nvPr>
        </p:nvSpPr>
        <p:spPr>
          <a:xfrm>
            <a:off x="1177650" y="3312875"/>
            <a:ext cx="15885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Rubik Light"/>
                <a:ea typeface="Rubik Light"/>
                <a:cs typeface="Rubik Light"/>
                <a:sym typeface="Rubik Light"/>
              </a:rPr>
              <a:t>60%</a:t>
            </a:r>
            <a:endParaRPr sz="2000">
              <a:latin typeface="Rubik Light"/>
              <a:ea typeface="Rubik Light"/>
              <a:cs typeface="Rubik Light"/>
              <a:sym typeface="Rubik Light"/>
            </a:endParaRPr>
          </a:p>
        </p:txBody>
      </p:sp>
      <p:cxnSp>
        <p:nvCxnSpPr>
          <p:cNvPr id="1147" name="Google Shape;1147;p42"/>
          <p:cNvCxnSpPr/>
          <p:nvPr/>
        </p:nvCxnSpPr>
        <p:spPr>
          <a:xfrm>
            <a:off x="3612050" y="1644150"/>
            <a:ext cx="0" cy="2909700"/>
          </a:xfrm>
          <a:prstGeom prst="straightConnector1">
            <a:avLst/>
          </a:prstGeom>
          <a:noFill/>
          <a:ln w="28575" cap="flat" cmpd="sng">
            <a:solidFill>
              <a:schemeClr val="dk1"/>
            </a:solidFill>
            <a:prstDash val="solid"/>
            <a:round/>
            <a:headEnd type="none" w="med" len="med"/>
            <a:tailEnd type="none" w="med" len="med"/>
          </a:ln>
        </p:spPr>
      </p:cxnSp>
      <p:sp>
        <p:nvSpPr>
          <p:cNvPr id="1148" name="Google Shape;1148;p42"/>
          <p:cNvSpPr/>
          <p:nvPr/>
        </p:nvSpPr>
        <p:spPr>
          <a:xfrm>
            <a:off x="5797775" y="1727625"/>
            <a:ext cx="180000" cy="18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2"/>
          <p:cNvSpPr txBox="1">
            <a:spLocks noGrp="1"/>
          </p:cNvSpPr>
          <p:nvPr>
            <p:ph type="subTitle" idx="4294967295"/>
          </p:nvPr>
        </p:nvSpPr>
        <p:spPr>
          <a:xfrm>
            <a:off x="6705900" y="1672600"/>
            <a:ext cx="1870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a:t>
            </a:r>
            <a:endParaRPr/>
          </a:p>
        </p:txBody>
      </p:sp>
      <p:sp>
        <p:nvSpPr>
          <p:cNvPr id="1150" name="Google Shape;1150;p42"/>
          <p:cNvSpPr txBox="1">
            <a:spLocks noGrp="1"/>
          </p:cNvSpPr>
          <p:nvPr>
            <p:ph type="subTitle" idx="4294967295"/>
          </p:nvPr>
        </p:nvSpPr>
        <p:spPr>
          <a:xfrm>
            <a:off x="6705900" y="2186130"/>
            <a:ext cx="1870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coldest</a:t>
            </a:r>
            <a:endParaRPr/>
          </a:p>
        </p:txBody>
      </p:sp>
      <p:sp>
        <p:nvSpPr>
          <p:cNvPr id="1151" name="Google Shape;1151;p42"/>
          <p:cNvSpPr txBox="1">
            <a:spLocks noGrp="1"/>
          </p:cNvSpPr>
          <p:nvPr>
            <p:ph type="subTitle" idx="4294967295"/>
          </p:nvPr>
        </p:nvSpPr>
        <p:spPr>
          <a:xfrm>
            <a:off x="6705900" y="2699660"/>
            <a:ext cx="1870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a:t>
            </a:r>
            <a:endParaRPr/>
          </a:p>
        </p:txBody>
      </p:sp>
      <p:sp>
        <p:nvSpPr>
          <p:cNvPr id="1152" name="Google Shape;1152;p42"/>
          <p:cNvSpPr txBox="1">
            <a:spLocks noGrp="1"/>
          </p:cNvSpPr>
          <p:nvPr>
            <p:ph type="subTitle" idx="4294967295"/>
          </p:nvPr>
        </p:nvSpPr>
        <p:spPr>
          <a:xfrm>
            <a:off x="6705900" y="3213190"/>
            <a:ext cx="1870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is beautiful</a:t>
            </a:r>
            <a:endParaRPr/>
          </a:p>
        </p:txBody>
      </p:sp>
      <p:sp>
        <p:nvSpPr>
          <p:cNvPr id="1153" name="Google Shape;1153;p42"/>
          <p:cNvSpPr txBox="1">
            <a:spLocks noGrp="1"/>
          </p:cNvSpPr>
          <p:nvPr>
            <p:ph type="subTitle" idx="4294967295"/>
          </p:nvPr>
        </p:nvSpPr>
        <p:spPr>
          <a:xfrm>
            <a:off x="6705900" y="3726720"/>
            <a:ext cx="1870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is the biggest</a:t>
            </a:r>
            <a:endParaRPr/>
          </a:p>
        </p:txBody>
      </p:sp>
      <p:sp>
        <p:nvSpPr>
          <p:cNvPr id="1154" name="Google Shape;1154;p42"/>
          <p:cNvSpPr txBox="1">
            <a:spLocks noGrp="1"/>
          </p:cNvSpPr>
          <p:nvPr>
            <p:ph type="subTitle" idx="4294967295"/>
          </p:nvPr>
        </p:nvSpPr>
        <p:spPr>
          <a:xfrm>
            <a:off x="6705900" y="4240250"/>
            <a:ext cx="1870500" cy="28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is the hottest</a:t>
            </a:r>
            <a:endParaRPr/>
          </a:p>
        </p:txBody>
      </p:sp>
      <p:sp>
        <p:nvSpPr>
          <p:cNvPr id="1155" name="Google Shape;1155;p42"/>
          <p:cNvSpPr/>
          <p:nvPr/>
        </p:nvSpPr>
        <p:spPr>
          <a:xfrm>
            <a:off x="6115225" y="1727625"/>
            <a:ext cx="180000" cy="18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6432675" y="1727625"/>
            <a:ext cx="180000" cy="1800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5797775" y="2245625"/>
            <a:ext cx="180000" cy="18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6115225" y="2245625"/>
            <a:ext cx="180000" cy="1800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6432675" y="2245625"/>
            <a:ext cx="180000" cy="1800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5797775" y="2760700"/>
            <a:ext cx="180000" cy="18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6115225" y="2760700"/>
            <a:ext cx="180000" cy="18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2"/>
          <p:cNvSpPr/>
          <p:nvPr/>
        </p:nvSpPr>
        <p:spPr>
          <a:xfrm>
            <a:off x="6432675" y="2760700"/>
            <a:ext cx="180000" cy="18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2"/>
          <p:cNvSpPr/>
          <p:nvPr/>
        </p:nvSpPr>
        <p:spPr>
          <a:xfrm>
            <a:off x="5797775" y="3269925"/>
            <a:ext cx="180000" cy="18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2"/>
          <p:cNvSpPr/>
          <p:nvPr/>
        </p:nvSpPr>
        <p:spPr>
          <a:xfrm>
            <a:off x="6115225" y="3269925"/>
            <a:ext cx="180000" cy="1800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2"/>
          <p:cNvSpPr/>
          <p:nvPr/>
        </p:nvSpPr>
        <p:spPr>
          <a:xfrm>
            <a:off x="6432675" y="3269925"/>
            <a:ext cx="180000" cy="1800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2"/>
          <p:cNvSpPr/>
          <p:nvPr/>
        </p:nvSpPr>
        <p:spPr>
          <a:xfrm>
            <a:off x="5797775" y="3785013"/>
            <a:ext cx="180000" cy="18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2"/>
          <p:cNvSpPr/>
          <p:nvPr/>
        </p:nvSpPr>
        <p:spPr>
          <a:xfrm>
            <a:off x="6115225" y="3785013"/>
            <a:ext cx="180000" cy="18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2"/>
          <p:cNvSpPr/>
          <p:nvPr/>
        </p:nvSpPr>
        <p:spPr>
          <a:xfrm>
            <a:off x="6432675" y="3785013"/>
            <a:ext cx="180000" cy="1800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2"/>
          <p:cNvSpPr/>
          <p:nvPr/>
        </p:nvSpPr>
        <p:spPr>
          <a:xfrm>
            <a:off x="5797775" y="4300113"/>
            <a:ext cx="180000" cy="1800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2"/>
          <p:cNvSpPr/>
          <p:nvPr/>
        </p:nvSpPr>
        <p:spPr>
          <a:xfrm>
            <a:off x="6115225" y="4300113"/>
            <a:ext cx="180000" cy="1800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2"/>
          <p:cNvSpPr/>
          <p:nvPr/>
        </p:nvSpPr>
        <p:spPr>
          <a:xfrm>
            <a:off x="6432675" y="4300113"/>
            <a:ext cx="180000" cy="1800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43"/>
          <p:cNvSpPr/>
          <p:nvPr/>
        </p:nvSpPr>
        <p:spPr>
          <a:xfrm>
            <a:off x="720000" y="3462200"/>
            <a:ext cx="23739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3"/>
          <p:cNvSpPr/>
          <p:nvPr/>
        </p:nvSpPr>
        <p:spPr>
          <a:xfrm>
            <a:off x="6050100" y="3462200"/>
            <a:ext cx="23739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3"/>
          <p:cNvSpPr/>
          <p:nvPr/>
        </p:nvSpPr>
        <p:spPr>
          <a:xfrm>
            <a:off x="720000" y="1856825"/>
            <a:ext cx="23739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RAID SUMMARY</a:t>
            </a:r>
            <a:endParaRPr/>
          </a:p>
        </p:txBody>
      </p:sp>
      <p:sp>
        <p:nvSpPr>
          <p:cNvPr id="1180" name="Google Shape;1180;p43"/>
          <p:cNvSpPr txBox="1">
            <a:spLocks noGrp="1"/>
          </p:cNvSpPr>
          <p:nvPr>
            <p:ph type="subTitle" idx="1"/>
          </p:nvPr>
        </p:nvSpPr>
        <p:spPr>
          <a:xfrm>
            <a:off x="720000" y="2347300"/>
            <a:ext cx="2373900" cy="61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closest planet to the Sun</a:t>
            </a:r>
            <a:endParaRPr/>
          </a:p>
        </p:txBody>
      </p:sp>
      <p:sp>
        <p:nvSpPr>
          <p:cNvPr id="1181" name="Google Shape;1181;p43"/>
          <p:cNvSpPr txBox="1">
            <a:spLocks noGrp="1"/>
          </p:cNvSpPr>
          <p:nvPr>
            <p:ph type="subTitle" idx="2"/>
          </p:nvPr>
        </p:nvSpPr>
        <p:spPr>
          <a:xfrm>
            <a:off x="848700" y="1951775"/>
            <a:ext cx="2245200" cy="24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RISKS</a:t>
            </a:r>
            <a:endParaRPr/>
          </a:p>
        </p:txBody>
      </p:sp>
      <p:sp>
        <p:nvSpPr>
          <p:cNvPr id="1182" name="Google Shape;1182;p43"/>
          <p:cNvSpPr/>
          <p:nvPr/>
        </p:nvSpPr>
        <p:spPr>
          <a:xfrm>
            <a:off x="6050100" y="1856825"/>
            <a:ext cx="23739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3"/>
          <p:cNvSpPr txBox="1">
            <a:spLocks noGrp="1"/>
          </p:cNvSpPr>
          <p:nvPr>
            <p:ph type="subTitle" idx="3"/>
          </p:nvPr>
        </p:nvSpPr>
        <p:spPr>
          <a:xfrm>
            <a:off x="720000" y="3952675"/>
            <a:ext cx="2373900" cy="61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Despite being red, Mars is actually cold</a:t>
            </a:r>
            <a:endParaRPr/>
          </a:p>
        </p:txBody>
      </p:sp>
      <p:sp>
        <p:nvSpPr>
          <p:cNvPr id="1184" name="Google Shape;1184;p43"/>
          <p:cNvSpPr txBox="1">
            <a:spLocks noGrp="1"/>
          </p:cNvSpPr>
          <p:nvPr>
            <p:ph type="subTitle" idx="4"/>
          </p:nvPr>
        </p:nvSpPr>
        <p:spPr>
          <a:xfrm>
            <a:off x="848700" y="3557225"/>
            <a:ext cx="2245200" cy="24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ISSUES</a:t>
            </a:r>
            <a:endParaRPr/>
          </a:p>
        </p:txBody>
      </p:sp>
      <p:sp>
        <p:nvSpPr>
          <p:cNvPr id="1185" name="Google Shape;1185;p43"/>
          <p:cNvSpPr txBox="1">
            <a:spLocks noGrp="1"/>
          </p:cNvSpPr>
          <p:nvPr>
            <p:ph type="subTitle" idx="5"/>
          </p:nvPr>
        </p:nvSpPr>
        <p:spPr>
          <a:xfrm>
            <a:off x="6050100" y="2347300"/>
            <a:ext cx="2373900" cy="61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but it’s hot</a:t>
            </a:r>
            <a:endParaRPr/>
          </a:p>
        </p:txBody>
      </p:sp>
      <p:sp>
        <p:nvSpPr>
          <p:cNvPr id="1186" name="Google Shape;1186;p43"/>
          <p:cNvSpPr txBox="1">
            <a:spLocks noGrp="1"/>
          </p:cNvSpPr>
          <p:nvPr>
            <p:ph type="subTitle" idx="6"/>
          </p:nvPr>
        </p:nvSpPr>
        <p:spPr>
          <a:xfrm>
            <a:off x="6050100" y="1951775"/>
            <a:ext cx="22452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ASSUMPTIONS</a:t>
            </a:r>
            <a:endParaRPr/>
          </a:p>
        </p:txBody>
      </p:sp>
      <p:sp>
        <p:nvSpPr>
          <p:cNvPr id="1187" name="Google Shape;1187;p43"/>
          <p:cNvSpPr txBox="1">
            <a:spLocks noGrp="1"/>
          </p:cNvSpPr>
          <p:nvPr>
            <p:ph type="subTitle" idx="7"/>
          </p:nvPr>
        </p:nvSpPr>
        <p:spPr>
          <a:xfrm>
            <a:off x="6050100" y="3952675"/>
            <a:ext cx="2373900" cy="61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Planet Neptune is the farthest from the Sun</a:t>
            </a:r>
            <a:endParaRPr/>
          </a:p>
        </p:txBody>
      </p:sp>
      <p:sp>
        <p:nvSpPr>
          <p:cNvPr id="1188" name="Google Shape;1188;p43"/>
          <p:cNvSpPr txBox="1">
            <a:spLocks noGrp="1"/>
          </p:cNvSpPr>
          <p:nvPr>
            <p:ph type="subTitle" idx="8"/>
          </p:nvPr>
        </p:nvSpPr>
        <p:spPr>
          <a:xfrm>
            <a:off x="6050100" y="3557225"/>
            <a:ext cx="22452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DEPENDENCIES</a:t>
            </a:r>
            <a:endParaRPr/>
          </a:p>
        </p:txBody>
      </p:sp>
      <p:sp>
        <p:nvSpPr>
          <p:cNvPr id="1189" name="Google Shape;1189;p43"/>
          <p:cNvSpPr/>
          <p:nvPr/>
        </p:nvSpPr>
        <p:spPr>
          <a:xfrm>
            <a:off x="3327963" y="1856825"/>
            <a:ext cx="1095900" cy="1032300"/>
          </a:xfrm>
          <a:prstGeom prst="roundRect">
            <a:avLst>
              <a:gd name="adj" fmla="val 622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Rubik Light"/>
                <a:ea typeface="Rubik Light"/>
                <a:cs typeface="Rubik Light"/>
                <a:sym typeface="Rubik Light"/>
              </a:rPr>
              <a:t>R</a:t>
            </a:r>
            <a:endParaRPr sz="3500">
              <a:solidFill>
                <a:schemeClr val="lt1"/>
              </a:solidFill>
              <a:latin typeface="Rubik Light"/>
              <a:ea typeface="Rubik Light"/>
              <a:cs typeface="Rubik Light"/>
              <a:sym typeface="Rubik Light"/>
            </a:endParaRPr>
          </a:p>
        </p:txBody>
      </p:sp>
      <p:sp>
        <p:nvSpPr>
          <p:cNvPr id="1190" name="Google Shape;1190;p43"/>
          <p:cNvSpPr/>
          <p:nvPr/>
        </p:nvSpPr>
        <p:spPr>
          <a:xfrm>
            <a:off x="4720125" y="1856825"/>
            <a:ext cx="1095900" cy="1032300"/>
          </a:xfrm>
          <a:prstGeom prst="roundRect">
            <a:avLst>
              <a:gd name="adj" fmla="val 622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Rubik Light"/>
                <a:ea typeface="Rubik Light"/>
                <a:cs typeface="Rubik Light"/>
                <a:sym typeface="Rubik Light"/>
              </a:rPr>
              <a:t>A</a:t>
            </a:r>
            <a:endParaRPr sz="3500">
              <a:solidFill>
                <a:schemeClr val="lt1"/>
              </a:solidFill>
              <a:latin typeface="Rubik Light"/>
              <a:ea typeface="Rubik Light"/>
              <a:cs typeface="Rubik Light"/>
              <a:sym typeface="Rubik Light"/>
            </a:endParaRPr>
          </a:p>
        </p:txBody>
      </p:sp>
      <p:sp>
        <p:nvSpPr>
          <p:cNvPr id="1191" name="Google Shape;1191;p43"/>
          <p:cNvSpPr/>
          <p:nvPr/>
        </p:nvSpPr>
        <p:spPr>
          <a:xfrm>
            <a:off x="3327963" y="3462200"/>
            <a:ext cx="1095900" cy="1032300"/>
          </a:xfrm>
          <a:prstGeom prst="roundRect">
            <a:avLst>
              <a:gd name="adj" fmla="val 622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Rubik Light"/>
                <a:ea typeface="Rubik Light"/>
                <a:cs typeface="Rubik Light"/>
                <a:sym typeface="Rubik Light"/>
              </a:rPr>
              <a:t>I</a:t>
            </a:r>
            <a:endParaRPr sz="3500">
              <a:solidFill>
                <a:schemeClr val="lt1"/>
              </a:solidFill>
              <a:latin typeface="Rubik Light"/>
              <a:ea typeface="Rubik Light"/>
              <a:cs typeface="Rubik Light"/>
              <a:sym typeface="Rubik Light"/>
            </a:endParaRPr>
          </a:p>
        </p:txBody>
      </p:sp>
      <p:sp>
        <p:nvSpPr>
          <p:cNvPr id="1192" name="Google Shape;1192;p43"/>
          <p:cNvSpPr/>
          <p:nvPr/>
        </p:nvSpPr>
        <p:spPr>
          <a:xfrm>
            <a:off x="4720125" y="3462200"/>
            <a:ext cx="1095900" cy="1032300"/>
          </a:xfrm>
          <a:prstGeom prst="roundRect">
            <a:avLst>
              <a:gd name="adj" fmla="val 622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lt1"/>
                </a:solidFill>
                <a:latin typeface="Rubik Light"/>
                <a:ea typeface="Rubik Light"/>
                <a:cs typeface="Rubik Light"/>
                <a:sym typeface="Rubik Light"/>
              </a:rPr>
              <a:t>D</a:t>
            </a:r>
            <a:endParaRPr sz="3500">
              <a:solidFill>
                <a:schemeClr val="lt1"/>
              </a:solidFill>
              <a:latin typeface="Rubik Light"/>
              <a:ea typeface="Rubik Light"/>
              <a:cs typeface="Rubik Light"/>
              <a:sym typeface="Rubik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44"/>
          <p:cNvSpPr/>
          <p:nvPr/>
        </p:nvSpPr>
        <p:spPr>
          <a:xfrm>
            <a:off x="3385050" y="3248750"/>
            <a:ext cx="2373900" cy="4314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5985150" y="3248750"/>
            <a:ext cx="2373900" cy="4314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784950" y="3248750"/>
            <a:ext cx="2373900" cy="4314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txBox="1">
            <a:spLocks noGrp="1"/>
          </p:cNvSpPr>
          <p:nvPr>
            <p:ph type="title" idx="7"/>
          </p:nvPr>
        </p:nvSpPr>
        <p:spPr>
          <a:xfrm>
            <a:off x="829050" y="2285400"/>
            <a:ext cx="2285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15K</a:t>
            </a:r>
            <a:endParaRPr/>
          </a:p>
        </p:txBody>
      </p:sp>
      <p:sp>
        <p:nvSpPr>
          <p:cNvPr id="1201" name="Google Shape;1201;p44"/>
          <p:cNvSpPr txBox="1">
            <a:spLocks noGrp="1"/>
          </p:cNvSpPr>
          <p:nvPr>
            <p:ph type="subTitle" idx="1"/>
          </p:nvPr>
        </p:nvSpPr>
        <p:spPr>
          <a:xfrm>
            <a:off x="720000" y="391997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Mercury is the closest planet to the Sun</a:t>
            </a:r>
            <a:endParaRPr/>
          </a:p>
        </p:txBody>
      </p:sp>
      <p:sp>
        <p:nvSpPr>
          <p:cNvPr id="1202" name="Google Shape;1202;p44"/>
          <p:cNvSpPr txBox="1">
            <a:spLocks noGrp="1"/>
          </p:cNvSpPr>
          <p:nvPr>
            <p:ph type="subTitle" idx="3"/>
          </p:nvPr>
        </p:nvSpPr>
        <p:spPr>
          <a:xfrm>
            <a:off x="3320100" y="391997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Venus has a beautiful name, but it’s hot</a:t>
            </a:r>
            <a:endParaRPr/>
          </a:p>
        </p:txBody>
      </p:sp>
      <p:sp>
        <p:nvSpPr>
          <p:cNvPr id="1203" name="Google Shape;1203;p44"/>
          <p:cNvSpPr txBox="1">
            <a:spLocks noGrp="1"/>
          </p:cNvSpPr>
          <p:nvPr>
            <p:ph type="subTitle" idx="4"/>
          </p:nvPr>
        </p:nvSpPr>
        <p:spPr>
          <a:xfrm>
            <a:off x="3547350" y="324875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204" name="Google Shape;1204;p44"/>
          <p:cNvSpPr txBox="1">
            <a:spLocks noGrp="1"/>
          </p:cNvSpPr>
          <p:nvPr>
            <p:ph type="subTitle" idx="5"/>
          </p:nvPr>
        </p:nvSpPr>
        <p:spPr>
          <a:xfrm>
            <a:off x="5920200" y="391997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Despite being red, Mars is actually cold</a:t>
            </a:r>
            <a:endParaRPr/>
          </a:p>
        </p:txBody>
      </p:sp>
      <p:sp>
        <p:nvSpPr>
          <p:cNvPr id="1205" name="Google Shape;1205;p44"/>
          <p:cNvSpPr txBox="1">
            <a:spLocks noGrp="1"/>
          </p:cNvSpPr>
          <p:nvPr>
            <p:ph type="subTitle" idx="6"/>
          </p:nvPr>
        </p:nvSpPr>
        <p:spPr>
          <a:xfrm>
            <a:off x="6147450" y="324875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206" name="Google Shape;1206;p44"/>
          <p:cNvSpPr txBox="1">
            <a:spLocks noGrp="1"/>
          </p:cNvSpPr>
          <p:nvPr>
            <p:ph type="subTitle" idx="2"/>
          </p:nvPr>
        </p:nvSpPr>
        <p:spPr>
          <a:xfrm>
            <a:off x="947250" y="324875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207" name="Google Shape;120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NUMBERS</a:t>
            </a:r>
            <a:endParaRPr/>
          </a:p>
        </p:txBody>
      </p:sp>
      <p:sp>
        <p:nvSpPr>
          <p:cNvPr id="1208" name="Google Shape;1208;p44"/>
          <p:cNvSpPr txBox="1">
            <a:spLocks noGrp="1"/>
          </p:cNvSpPr>
          <p:nvPr>
            <p:ph type="title" idx="8"/>
          </p:nvPr>
        </p:nvSpPr>
        <p:spPr>
          <a:xfrm>
            <a:off x="3429150" y="2285400"/>
            <a:ext cx="2285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a:t>
            </a:r>
            <a:endParaRPr/>
          </a:p>
        </p:txBody>
      </p:sp>
      <p:sp>
        <p:nvSpPr>
          <p:cNvPr id="1209" name="Google Shape;1209;p44"/>
          <p:cNvSpPr txBox="1">
            <a:spLocks noGrp="1"/>
          </p:cNvSpPr>
          <p:nvPr>
            <p:ph type="title" idx="9"/>
          </p:nvPr>
        </p:nvSpPr>
        <p:spPr>
          <a:xfrm>
            <a:off x="6029250" y="2285400"/>
            <a:ext cx="2285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5"/>
          <p:cNvSpPr/>
          <p:nvPr/>
        </p:nvSpPr>
        <p:spPr>
          <a:xfrm>
            <a:off x="4263300" y="3740025"/>
            <a:ext cx="556800" cy="5568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5"/>
          <p:cNvSpPr txBox="1">
            <a:spLocks noGrp="1"/>
          </p:cNvSpPr>
          <p:nvPr>
            <p:ph type="title"/>
          </p:nvPr>
        </p:nvSpPr>
        <p:spPr>
          <a:xfrm>
            <a:off x="1761550" y="1571738"/>
            <a:ext cx="5620800" cy="15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highlight>
                  <a:schemeClr val="dk2"/>
                </a:highlight>
              </a:rPr>
              <a:t>AWESOME </a:t>
            </a:r>
            <a:r>
              <a:rPr lang="en"/>
              <a:t>WORDS</a:t>
            </a:r>
            <a:endParaRPr/>
          </a:p>
        </p:txBody>
      </p:sp>
      <p:sp>
        <p:nvSpPr>
          <p:cNvPr id="1216" name="Google Shape;1216;p45"/>
          <p:cNvSpPr txBox="1"/>
          <p:nvPr/>
        </p:nvSpPr>
        <p:spPr>
          <a:xfrm>
            <a:off x="720000" y="377250"/>
            <a:ext cx="4210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ubik Light"/>
                <a:ea typeface="Rubik Light"/>
                <a:cs typeface="Rubik Light"/>
                <a:sym typeface="Rubik Light"/>
              </a:rPr>
              <a:t>// THIS IS THE NAME OF THE PROJECT</a:t>
            </a:r>
            <a:endParaRPr>
              <a:solidFill>
                <a:schemeClr val="dk1"/>
              </a:solidFill>
              <a:latin typeface="Rubik Light"/>
              <a:ea typeface="Rubik Light"/>
              <a:cs typeface="Rubik Light"/>
              <a:sym typeface="Rubik Light"/>
            </a:endParaRPr>
          </a:p>
        </p:txBody>
      </p:sp>
      <p:grpSp>
        <p:nvGrpSpPr>
          <p:cNvPr id="1217" name="Google Shape;1217;p45"/>
          <p:cNvGrpSpPr/>
          <p:nvPr/>
        </p:nvGrpSpPr>
        <p:grpSpPr>
          <a:xfrm>
            <a:off x="4450586" y="3929486"/>
            <a:ext cx="182452" cy="178046"/>
            <a:chOff x="2764842" y="2687664"/>
            <a:chExt cx="347793" cy="339393"/>
          </a:xfrm>
        </p:grpSpPr>
        <p:sp>
          <p:nvSpPr>
            <p:cNvPr id="1218" name="Google Shape;1218;p45"/>
            <p:cNvSpPr/>
            <p:nvPr/>
          </p:nvSpPr>
          <p:spPr>
            <a:xfrm>
              <a:off x="2801299" y="2863862"/>
              <a:ext cx="126454" cy="126760"/>
            </a:xfrm>
            <a:custGeom>
              <a:avLst/>
              <a:gdLst/>
              <a:ahLst/>
              <a:cxnLst/>
              <a:rect l="l" t="t" r="r" b="b"/>
              <a:pathLst>
                <a:path w="5796" h="5810" extrusionOk="0">
                  <a:moveTo>
                    <a:pt x="3223" y="1937"/>
                  </a:moveTo>
                  <a:lnTo>
                    <a:pt x="3860" y="2587"/>
                  </a:lnTo>
                  <a:lnTo>
                    <a:pt x="2573" y="3873"/>
                  </a:lnTo>
                  <a:lnTo>
                    <a:pt x="1924" y="3224"/>
                  </a:lnTo>
                  <a:lnTo>
                    <a:pt x="3223" y="1937"/>
                  </a:lnTo>
                  <a:close/>
                  <a:moveTo>
                    <a:pt x="3223" y="1"/>
                  </a:moveTo>
                  <a:lnTo>
                    <a:pt x="0" y="3224"/>
                  </a:lnTo>
                  <a:lnTo>
                    <a:pt x="2573" y="5809"/>
                  </a:lnTo>
                  <a:lnTo>
                    <a:pt x="5796" y="2587"/>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2871617" y="2763175"/>
              <a:ext cx="157108" cy="157151"/>
            </a:xfrm>
            <a:custGeom>
              <a:avLst/>
              <a:gdLst/>
              <a:ahLst/>
              <a:cxnLst/>
              <a:rect l="l" t="t" r="r" b="b"/>
              <a:pathLst>
                <a:path w="7201" h="7203" extrusionOk="0">
                  <a:moveTo>
                    <a:pt x="1406" y="1"/>
                  </a:moveTo>
                  <a:lnTo>
                    <a:pt x="756" y="637"/>
                  </a:lnTo>
                  <a:lnTo>
                    <a:pt x="1724" y="1606"/>
                  </a:lnTo>
                  <a:lnTo>
                    <a:pt x="0" y="3330"/>
                  </a:lnTo>
                  <a:lnTo>
                    <a:pt x="3859" y="7202"/>
                  </a:lnTo>
                  <a:lnTo>
                    <a:pt x="5583" y="5478"/>
                  </a:lnTo>
                  <a:lnTo>
                    <a:pt x="6551" y="6433"/>
                  </a:lnTo>
                  <a:lnTo>
                    <a:pt x="7201" y="5796"/>
                  </a:lnTo>
                  <a:lnTo>
                    <a:pt x="1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2764842" y="2962543"/>
              <a:ext cx="64558" cy="64514"/>
            </a:xfrm>
            <a:custGeom>
              <a:avLst/>
              <a:gdLst/>
              <a:ahLst/>
              <a:cxnLst/>
              <a:rect l="l" t="t" r="r" b="b"/>
              <a:pathLst>
                <a:path w="2959" h="2957" extrusionOk="0">
                  <a:moveTo>
                    <a:pt x="1671" y="0"/>
                  </a:moveTo>
                  <a:lnTo>
                    <a:pt x="1022" y="637"/>
                  </a:lnTo>
                  <a:lnTo>
                    <a:pt x="1340" y="955"/>
                  </a:lnTo>
                  <a:lnTo>
                    <a:pt x="0" y="2308"/>
                  </a:lnTo>
                  <a:lnTo>
                    <a:pt x="637" y="2957"/>
                  </a:lnTo>
                  <a:lnTo>
                    <a:pt x="1990" y="1604"/>
                  </a:lnTo>
                  <a:lnTo>
                    <a:pt x="2308" y="1923"/>
                  </a:lnTo>
                  <a:lnTo>
                    <a:pt x="2958" y="1286"/>
                  </a:lnTo>
                  <a:lnTo>
                    <a:pt x="16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2927164" y="2687664"/>
              <a:ext cx="185471" cy="176809"/>
            </a:xfrm>
            <a:custGeom>
              <a:avLst/>
              <a:gdLst/>
              <a:ahLst/>
              <a:cxnLst/>
              <a:rect l="l" t="t" r="r" b="b"/>
              <a:pathLst>
                <a:path w="8501" h="8104" extrusionOk="0">
                  <a:moveTo>
                    <a:pt x="4007" y="1"/>
                  </a:moveTo>
                  <a:cubicBezTo>
                    <a:pt x="2958" y="1"/>
                    <a:pt x="1910" y="399"/>
                    <a:pt x="1114" y="1195"/>
                  </a:cubicBezTo>
                  <a:cubicBezTo>
                    <a:pt x="531" y="1778"/>
                    <a:pt x="160" y="2521"/>
                    <a:pt x="0" y="3316"/>
                  </a:cubicBezTo>
                  <a:lnTo>
                    <a:pt x="4801" y="8103"/>
                  </a:lnTo>
                  <a:cubicBezTo>
                    <a:pt x="5583" y="7958"/>
                    <a:pt x="6326" y="7586"/>
                    <a:pt x="6909" y="7003"/>
                  </a:cubicBezTo>
                  <a:cubicBezTo>
                    <a:pt x="8500" y="5398"/>
                    <a:pt x="8500" y="2799"/>
                    <a:pt x="6909" y="1195"/>
                  </a:cubicBezTo>
                  <a:cubicBezTo>
                    <a:pt x="6107" y="399"/>
                    <a:pt x="5056" y="1"/>
                    <a:pt x="4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46"/>
          <p:cNvSpPr/>
          <p:nvPr/>
        </p:nvSpPr>
        <p:spPr>
          <a:xfrm>
            <a:off x="2656188" y="1276563"/>
            <a:ext cx="4849200" cy="5886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6"/>
          <p:cNvSpPr txBox="1">
            <a:spLocks noGrp="1"/>
          </p:cNvSpPr>
          <p:nvPr>
            <p:ph type="subTitle" idx="2"/>
          </p:nvPr>
        </p:nvSpPr>
        <p:spPr>
          <a:xfrm>
            <a:off x="2656188" y="1450113"/>
            <a:ext cx="48492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WE ARE</a:t>
            </a:r>
            <a:endParaRPr/>
          </a:p>
        </p:txBody>
      </p:sp>
      <p:sp>
        <p:nvSpPr>
          <p:cNvPr id="1228" name="Google Shape;1228;p46"/>
          <p:cNvSpPr txBox="1">
            <a:spLocks noGrp="1"/>
          </p:cNvSpPr>
          <p:nvPr>
            <p:ph type="subTitle" idx="3"/>
          </p:nvPr>
        </p:nvSpPr>
        <p:spPr>
          <a:xfrm>
            <a:off x="2656200" y="3747188"/>
            <a:ext cx="38496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but it’s terribly hot, even hotter than Mercury</a:t>
            </a:r>
            <a:endParaRPr/>
          </a:p>
        </p:txBody>
      </p:sp>
      <p:sp>
        <p:nvSpPr>
          <p:cNvPr id="1229" name="Google Shape;1229;p46"/>
          <p:cNvSpPr txBox="1">
            <a:spLocks noGrp="1"/>
          </p:cNvSpPr>
          <p:nvPr>
            <p:ph type="subTitle" idx="1"/>
          </p:nvPr>
        </p:nvSpPr>
        <p:spPr>
          <a:xfrm>
            <a:off x="2656200" y="2050413"/>
            <a:ext cx="38496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It is a really hot place</a:t>
            </a:r>
            <a:endParaRPr/>
          </a:p>
        </p:txBody>
      </p:sp>
      <p:sp>
        <p:nvSpPr>
          <p:cNvPr id="1230" name="Google Shape;1230;p46"/>
          <p:cNvSpPr/>
          <p:nvPr/>
        </p:nvSpPr>
        <p:spPr>
          <a:xfrm>
            <a:off x="2656188" y="2973338"/>
            <a:ext cx="4782300" cy="5886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6"/>
          <p:cNvSpPr txBox="1">
            <a:spLocks noGrp="1"/>
          </p:cNvSpPr>
          <p:nvPr>
            <p:ph type="subTitle" idx="4"/>
          </p:nvPr>
        </p:nvSpPr>
        <p:spPr>
          <a:xfrm>
            <a:off x="2656188" y="3146888"/>
            <a:ext cx="48492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WE WANT TO BE</a:t>
            </a:r>
            <a:endParaRPr/>
          </a:p>
        </p:txBody>
      </p:sp>
      <p:grpSp>
        <p:nvGrpSpPr>
          <p:cNvPr id="1232" name="Google Shape;1232;p46"/>
          <p:cNvGrpSpPr/>
          <p:nvPr/>
        </p:nvGrpSpPr>
        <p:grpSpPr>
          <a:xfrm>
            <a:off x="1638620" y="1276638"/>
            <a:ext cx="588613" cy="588609"/>
            <a:chOff x="1454767" y="2687664"/>
            <a:chExt cx="339415" cy="339393"/>
          </a:xfrm>
        </p:grpSpPr>
        <p:sp>
          <p:nvSpPr>
            <p:cNvPr id="1233" name="Google Shape;1233;p46"/>
            <p:cNvSpPr/>
            <p:nvPr/>
          </p:nvSpPr>
          <p:spPr>
            <a:xfrm>
              <a:off x="1474730" y="2687664"/>
              <a:ext cx="298878" cy="136883"/>
            </a:xfrm>
            <a:custGeom>
              <a:avLst/>
              <a:gdLst/>
              <a:ahLst/>
              <a:cxnLst/>
              <a:rect l="l" t="t" r="r" b="b"/>
              <a:pathLst>
                <a:path w="13699" h="6274" extrusionOk="0">
                  <a:moveTo>
                    <a:pt x="11869" y="1858"/>
                  </a:moveTo>
                  <a:lnTo>
                    <a:pt x="11869" y="2759"/>
                  </a:lnTo>
                  <a:lnTo>
                    <a:pt x="1817" y="2759"/>
                  </a:lnTo>
                  <a:lnTo>
                    <a:pt x="1817" y="1858"/>
                  </a:lnTo>
                  <a:close/>
                  <a:moveTo>
                    <a:pt x="1" y="1"/>
                  </a:moveTo>
                  <a:lnTo>
                    <a:pt x="1" y="4589"/>
                  </a:lnTo>
                  <a:lnTo>
                    <a:pt x="1817" y="4589"/>
                  </a:lnTo>
                  <a:lnTo>
                    <a:pt x="1817" y="5690"/>
                  </a:lnTo>
                  <a:cubicBezTo>
                    <a:pt x="2122" y="5822"/>
                    <a:pt x="2388" y="6022"/>
                    <a:pt x="2600" y="6273"/>
                  </a:cubicBezTo>
                  <a:lnTo>
                    <a:pt x="4283" y="4589"/>
                  </a:lnTo>
                  <a:lnTo>
                    <a:pt x="9402" y="4589"/>
                  </a:lnTo>
                  <a:lnTo>
                    <a:pt x="11087" y="6273"/>
                  </a:lnTo>
                  <a:cubicBezTo>
                    <a:pt x="11299" y="6022"/>
                    <a:pt x="11564" y="5822"/>
                    <a:pt x="11869" y="5690"/>
                  </a:cubicBezTo>
                  <a:lnTo>
                    <a:pt x="11869" y="4589"/>
                  </a:lnTo>
                  <a:lnTo>
                    <a:pt x="13699" y="4589"/>
                  </a:lnTo>
                  <a:lnTo>
                    <a:pt x="13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6"/>
            <p:cNvSpPr/>
            <p:nvPr/>
          </p:nvSpPr>
          <p:spPr>
            <a:xfrm>
              <a:off x="1454767" y="2986542"/>
              <a:ext cx="339415" cy="40515"/>
            </a:xfrm>
            <a:custGeom>
              <a:avLst/>
              <a:gdLst/>
              <a:ahLst/>
              <a:cxnLst/>
              <a:rect l="l" t="t" r="r" b="b"/>
              <a:pathLst>
                <a:path w="15557" h="1857" extrusionOk="0">
                  <a:moveTo>
                    <a:pt x="0" y="0"/>
                  </a:moveTo>
                  <a:lnTo>
                    <a:pt x="0" y="1857"/>
                  </a:lnTo>
                  <a:lnTo>
                    <a:pt x="15556" y="1857"/>
                  </a:lnTo>
                  <a:lnTo>
                    <a:pt x="15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6"/>
            <p:cNvSpPr/>
            <p:nvPr/>
          </p:nvSpPr>
          <p:spPr>
            <a:xfrm>
              <a:off x="1594508" y="2827405"/>
              <a:ext cx="59627" cy="59627"/>
            </a:xfrm>
            <a:custGeom>
              <a:avLst/>
              <a:gdLst/>
              <a:ahLst/>
              <a:cxnLst/>
              <a:rect l="l" t="t" r="r" b="b"/>
              <a:pathLst>
                <a:path w="2733" h="2733" extrusionOk="0">
                  <a:moveTo>
                    <a:pt x="1366" y="1"/>
                  </a:moveTo>
                  <a:cubicBezTo>
                    <a:pt x="611" y="1"/>
                    <a:pt x="1" y="611"/>
                    <a:pt x="1" y="1367"/>
                  </a:cubicBezTo>
                  <a:cubicBezTo>
                    <a:pt x="1" y="2122"/>
                    <a:pt x="611" y="2732"/>
                    <a:pt x="1366" y="2732"/>
                  </a:cubicBezTo>
                  <a:cubicBezTo>
                    <a:pt x="2123" y="2732"/>
                    <a:pt x="2733" y="2122"/>
                    <a:pt x="2733" y="1367"/>
                  </a:cubicBezTo>
                  <a:cubicBezTo>
                    <a:pt x="2733" y="611"/>
                    <a:pt x="2123"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6"/>
            <p:cNvSpPr/>
            <p:nvPr/>
          </p:nvSpPr>
          <p:spPr>
            <a:xfrm>
              <a:off x="1584668" y="2898574"/>
              <a:ext cx="79590" cy="68027"/>
            </a:xfrm>
            <a:custGeom>
              <a:avLst/>
              <a:gdLst/>
              <a:ahLst/>
              <a:cxnLst/>
              <a:rect l="l" t="t" r="r" b="b"/>
              <a:pathLst>
                <a:path w="3648" h="3118" extrusionOk="0">
                  <a:moveTo>
                    <a:pt x="558" y="1"/>
                  </a:moveTo>
                  <a:cubicBezTo>
                    <a:pt x="213" y="333"/>
                    <a:pt x="1" y="784"/>
                    <a:pt x="1" y="1301"/>
                  </a:cubicBezTo>
                  <a:lnTo>
                    <a:pt x="1" y="3118"/>
                  </a:lnTo>
                  <a:lnTo>
                    <a:pt x="3647" y="3118"/>
                  </a:lnTo>
                  <a:lnTo>
                    <a:pt x="3647" y="1301"/>
                  </a:lnTo>
                  <a:cubicBezTo>
                    <a:pt x="3647" y="784"/>
                    <a:pt x="3435" y="333"/>
                    <a:pt x="3090" y="1"/>
                  </a:cubicBezTo>
                  <a:cubicBezTo>
                    <a:pt x="2852" y="160"/>
                    <a:pt x="2574" y="280"/>
                    <a:pt x="2282" y="346"/>
                  </a:cubicBezTo>
                  <a:lnTo>
                    <a:pt x="2282" y="1301"/>
                  </a:lnTo>
                  <a:lnTo>
                    <a:pt x="1366" y="1301"/>
                  </a:lnTo>
                  <a:lnTo>
                    <a:pt x="1366" y="346"/>
                  </a:lnTo>
                  <a:cubicBezTo>
                    <a:pt x="1075" y="280"/>
                    <a:pt x="797" y="160"/>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6"/>
            <p:cNvSpPr/>
            <p:nvPr/>
          </p:nvSpPr>
          <p:spPr>
            <a:xfrm>
              <a:off x="1464584" y="2827405"/>
              <a:ext cx="59627" cy="59627"/>
            </a:xfrm>
            <a:custGeom>
              <a:avLst/>
              <a:gdLst/>
              <a:ahLst/>
              <a:cxnLst/>
              <a:rect l="l" t="t" r="r" b="b"/>
              <a:pathLst>
                <a:path w="2733" h="2733" extrusionOk="0">
                  <a:moveTo>
                    <a:pt x="1367" y="1"/>
                  </a:moveTo>
                  <a:cubicBezTo>
                    <a:pt x="611" y="1"/>
                    <a:pt x="1" y="611"/>
                    <a:pt x="1" y="1367"/>
                  </a:cubicBezTo>
                  <a:cubicBezTo>
                    <a:pt x="1" y="2122"/>
                    <a:pt x="611" y="2732"/>
                    <a:pt x="1367" y="2732"/>
                  </a:cubicBezTo>
                  <a:cubicBezTo>
                    <a:pt x="2123" y="2732"/>
                    <a:pt x="2733" y="2122"/>
                    <a:pt x="2733" y="1367"/>
                  </a:cubicBezTo>
                  <a:cubicBezTo>
                    <a:pt x="2733" y="611"/>
                    <a:pt x="2123"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6"/>
            <p:cNvSpPr/>
            <p:nvPr/>
          </p:nvSpPr>
          <p:spPr>
            <a:xfrm>
              <a:off x="1454767" y="2898574"/>
              <a:ext cx="79590" cy="68027"/>
            </a:xfrm>
            <a:custGeom>
              <a:avLst/>
              <a:gdLst/>
              <a:ahLst/>
              <a:cxnLst/>
              <a:rect l="l" t="t" r="r" b="b"/>
              <a:pathLst>
                <a:path w="3648" h="3118" extrusionOk="0">
                  <a:moveTo>
                    <a:pt x="557" y="1"/>
                  </a:moveTo>
                  <a:cubicBezTo>
                    <a:pt x="212" y="333"/>
                    <a:pt x="0" y="784"/>
                    <a:pt x="0" y="1301"/>
                  </a:cubicBezTo>
                  <a:lnTo>
                    <a:pt x="0" y="3118"/>
                  </a:lnTo>
                  <a:lnTo>
                    <a:pt x="3647" y="3118"/>
                  </a:lnTo>
                  <a:lnTo>
                    <a:pt x="3647" y="1301"/>
                  </a:lnTo>
                  <a:cubicBezTo>
                    <a:pt x="3647" y="784"/>
                    <a:pt x="3435" y="333"/>
                    <a:pt x="3090" y="1"/>
                  </a:cubicBezTo>
                  <a:cubicBezTo>
                    <a:pt x="2852" y="160"/>
                    <a:pt x="2573" y="280"/>
                    <a:pt x="2281" y="346"/>
                  </a:cubicBezTo>
                  <a:lnTo>
                    <a:pt x="2281" y="1301"/>
                  </a:lnTo>
                  <a:lnTo>
                    <a:pt x="1366" y="1301"/>
                  </a:lnTo>
                  <a:lnTo>
                    <a:pt x="1366" y="346"/>
                  </a:lnTo>
                  <a:cubicBezTo>
                    <a:pt x="1075" y="280"/>
                    <a:pt x="796" y="160"/>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6"/>
            <p:cNvSpPr/>
            <p:nvPr/>
          </p:nvSpPr>
          <p:spPr>
            <a:xfrm>
              <a:off x="1723842" y="2827405"/>
              <a:ext cx="59605" cy="59627"/>
            </a:xfrm>
            <a:custGeom>
              <a:avLst/>
              <a:gdLst/>
              <a:ahLst/>
              <a:cxnLst/>
              <a:rect l="l" t="t" r="r" b="b"/>
              <a:pathLst>
                <a:path w="2732" h="2733" extrusionOk="0">
                  <a:moveTo>
                    <a:pt x="1366" y="1"/>
                  </a:moveTo>
                  <a:cubicBezTo>
                    <a:pt x="610" y="1"/>
                    <a:pt x="0" y="611"/>
                    <a:pt x="0" y="1367"/>
                  </a:cubicBezTo>
                  <a:cubicBezTo>
                    <a:pt x="0" y="2122"/>
                    <a:pt x="610" y="2732"/>
                    <a:pt x="1366" y="2732"/>
                  </a:cubicBezTo>
                  <a:cubicBezTo>
                    <a:pt x="2122" y="2732"/>
                    <a:pt x="2732" y="2122"/>
                    <a:pt x="2732" y="1367"/>
                  </a:cubicBezTo>
                  <a:cubicBezTo>
                    <a:pt x="2732" y="611"/>
                    <a:pt x="2122"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p:cNvSpPr/>
            <p:nvPr/>
          </p:nvSpPr>
          <p:spPr>
            <a:xfrm>
              <a:off x="1713719" y="2898574"/>
              <a:ext cx="80463" cy="68027"/>
            </a:xfrm>
            <a:custGeom>
              <a:avLst/>
              <a:gdLst/>
              <a:ahLst/>
              <a:cxnLst/>
              <a:rect l="l" t="t" r="r" b="b"/>
              <a:pathLst>
                <a:path w="3688" h="3118" extrusionOk="0">
                  <a:moveTo>
                    <a:pt x="557" y="1"/>
                  </a:moveTo>
                  <a:cubicBezTo>
                    <a:pt x="225" y="333"/>
                    <a:pt x="0" y="784"/>
                    <a:pt x="0" y="1301"/>
                  </a:cubicBezTo>
                  <a:lnTo>
                    <a:pt x="0" y="3118"/>
                  </a:lnTo>
                  <a:lnTo>
                    <a:pt x="3687" y="3118"/>
                  </a:lnTo>
                  <a:lnTo>
                    <a:pt x="3687" y="1301"/>
                  </a:lnTo>
                  <a:cubicBezTo>
                    <a:pt x="3687" y="784"/>
                    <a:pt x="3435" y="333"/>
                    <a:pt x="3104" y="1"/>
                  </a:cubicBezTo>
                  <a:cubicBezTo>
                    <a:pt x="2851" y="160"/>
                    <a:pt x="2586" y="280"/>
                    <a:pt x="2281" y="346"/>
                  </a:cubicBezTo>
                  <a:lnTo>
                    <a:pt x="2281" y="1301"/>
                  </a:lnTo>
                  <a:lnTo>
                    <a:pt x="1380" y="1301"/>
                  </a:lnTo>
                  <a:lnTo>
                    <a:pt x="1380" y="346"/>
                  </a:lnTo>
                  <a:cubicBezTo>
                    <a:pt x="1074" y="280"/>
                    <a:pt x="809" y="160"/>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46"/>
          <p:cNvGrpSpPr/>
          <p:nvPr/>
        </p:nvGrpSpPr>
        <p:grpSpPr>
          <a:xfrm>
            <a:off x="1638620" y="2973470"/>
            <a:ext cx="588613" cy="588613"/>
            <a:chOff x="1454767" y="3426907"/>
            <a:chExt cx="339415" cy="339415"/>
          </a:xfrm>
        </p:grpSpPr>
        <p:sp>
          <p:nvSpPr>
            <p:cNvPr id="1242" name="Google Shape;1242;p46"/>
            <p:cNvSpPr/>
            <p:nvPr/>
          </p:nvSpPr>
          <p:spPr>
            <a:xfrm>
              <a:off x="1554865" y="3546990"/>
              <a:ext cx="139196" cy="219331"/>
            </a:xfrm>
            <a:custGeom>
              <a:avLst/>
              <a:gdLst/>
              <a:ahLst/>
              <a:cxnLst/>
              <a:rect l="l" t="t" r="r" b="b"/>
              <a:pathLst>
                <a:path w="6380" h="10053" extrusionOk="0">
                  <a:moveTo>
                    <a:pt x="916" y="0"/>
                  </a:moveTo>
                  <a:lnTo>
                    <a:pt x="916" y="5464"/>
                  </a:lnTo>
                  <a:lnTo>
                    <a:pt x="2732" y="5464"/>
                  </a:lnTo>
                  <a:lnTo>
                    <a:pt x="2732" y="6378"/>
                  </a:lnTo>
                  <a:lnTo>
                    <a:pt x="0" y="6378"/>
                  </a:lnTo>
                  <a:lnTo>
                    <a:pt x="0" y="7294"/>
                  </a:lnTo>
                  <a:lnTo>
                    <a:pt x="916" y="7294"/>
                  </a:lnTo>
                  <a:lnTo>
                    <a:pt x="916" y="10052"/>
                  </a:lnTo>
                  <a:lnTo>
                    <a:pt x="1818" y="10052"/>
                  </a:lnTo>
                  <a:lnTo>
                    <a:pt x="1818" y="7294"/>
                  </a:lnTo>
                  <a:lnTo>
                    <a:pt x="4550" y="7294"/>
                  </a:lnTo>
                  <a:lnTo>
                    <a:pt x="4550" y="10052"/>
                  </a:lnTo>
                  <a:lnTo>
                    <a:pt x="5464" y="10052"/>
                  </a:lnTo>
                  <a:lnTo>
                    <a:pt x="5464" y="7294"/>
                  </a:lnTo>
                  <a:lnTo>
                    <a:pt x="6380" y="7294"/>
                  </a:lnTo>
                  <a:lnTo>
                    <a:pt x="6380" y="6378"/>
                  </a:lnTo>
                  <a:lnTo>
                    <a:pt x="3648" y="6378"/>
                  </a:lnTo>
                  <a:lnTo>
                    <a:pt x="3648" y="5464"/>
                  </a:lnTo>
                  <a:lnTo>
                    <a:pt x="5464" y="5464"/>
                  </a:lnTo>
                  <a:lnTo>
                    <a:pt x="5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a:off x="1495260" y="3426907"/>
              <a:ext cx="258406" cy="100121"/>
            </a:xfrm>
            <a:custGeom>
              <a:avLst/>
              <a:gdLst/>
              <a:ahLst/>
              <a:cxnLst/>
              <a:rect l="l" t="t" r="r" b="b"/>
              <a:pathLst>
                <a:path w="11844" h="4589" extrusionOk="0">
                  <a:moveTo>
                    <a:pt x="1" y="0"/>
                  </a:moveTo>
                  <a:lnTo>
                    <a:pt x="1" y="4588"/>
                  </a:lnTo>
                  <a:lnTo>
                    <a:pt x="11843" y="4588"/>
                  </a:lnTo>
                  <a:lnTo>
                    <a:pt x="118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p:cNvSpPr/>
            <p:nvPr/>
          </p:nvSpPr>
          <p:spPr>
            <a:xfrm>
              <a:off x="1454767" y="3606574"/>
              <a:ext cx="100121" cy="39664"/>
            </a:xfrm>
            <a:custGeom>
              <a:avLst/>
              <a:gdLst/>
              <a:ahLst/>
              <a:cxnLst/>
              <a:rect l="l" t="t" r="r" b="b"/>
              <a:pathLst>
                <a:path w="4589" h="1818" extrusionOk="0">
                  <a:moveTo>
                    <a:pt x="0" y="1"/>
                  </a:moveTo>
                  <a:lnTo>
                    <a:pt x="0" y="1817"/>
                  </a:lnTo>
                  <a:lnTo>
                    <a:pt x="4588" y="1817"/>
                  </a:lnTo>
                  <a:lnTo>
                    <a:pt x="45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6"/>
            <p:cNvSpPr/>
            <p:nvPr/>
          </p:nvSpPr>
          <p:spPr>
            <a:xfrm>
              <a:off x="1454767" y="3546990"/>
              <a:ext cx="80157" cy="39642"/>
            </a:xfrm>
            <a:custGeom>
              <a:avLst/>
              <a:gdLst/>
              <a:ahLst/>
              <a:cxnLst/>
              <a:rect l="l" t="t" r="r" b="b"/>
              <a:pathLst>
                <a:path w="3674" h="1817" extrusionOk="0">
                  <a:moveTo>
                    <a:pt x="0" y="0"/>
                  </a:moveTo>
                  <a:lnTo>
                    <a:pt x="0" y="1816"/>
                  </a:lnTo>
                  <a:lnTo>
                    <a:pt x="3674" y="1816"/>
                  </a:lnTo>
                  <a:lnTo>
                    <a:pt x="3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6"/>
            <p:cNvSpPr/>
            <p:nvPr/>
          </p:nvSpPr>
          <p:spPr>
            <a:xfrm>
              <a:off x="1713719" y="3546990"/>
              <a:ext cx="80463" cy="39642"/>
            </a:xfrm>
            <a:custGeom>
              <a:avLst/>
              <a:gdLst/>
              <a:ahLst/>
              <a:cxnLst/>
              <a:rect l="l" t="t" r="r" b="b"/>
              <a:pathLst>
                <a:path w="3688" h="1817" extrusionOk="0">
                  <a:moveTo>
                    <a:pt x="0" y="0"/>
                  </a:moveTo>
                  <a:lnTo>
                    <a:pt x="0" y="1816"/>
                  </a:lnTo>
                  <a:lnTo>
                    <a:pt x="3687" y="1816"/>
                  </a:lnTo>
                  <a:lnTo>
                    <a:pt x="3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6"/>
            <p:cNvSpPr/>
            <p:nvPr/>
          </p:nvSpPr>
          <p:spPr>
            <a:xfrm>
              <a:off x="1694039" y="3606574"/>
              <a:ext cx="100142" cy="39664"/>
            </a:xfrm>
            <a:custGeom>
              <a:avLst/>
              <a:gdLst/>
              <a:ahLst/>
              <a:cxnLst/>
              <a:rect l="l" t="t" r="r" b="b"/>
              <a:pathLst>
                <a:path w="4590" h="1818" extrusionOk="0">
                  <a:moveTo>
                    <a:pt x="1" y="1"/>
                  </a:moveTo>
                  <a:lnTo>
                    <a:pt x="1" y="1817"/>
                  </a:lnTo>
                  <a:lnTo>
                    <a:pt x="4589" y="1817"/>
                  </a:lnTo>
                  <a:lnTo>
                    <a:pt x="4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6"/>
            <p:cNvSpPr/>
            <p:nvPr/>
          </p:nvSpPr>
          <p:spPr>
            <a:xfrm>
              <a:off x="1713719" y="3666179"/>
              <a:ext cx="80463" cy="100142"/>
            </a:xfrm>
            <a:custGeom>
              <a:avLst/>
              <a:gdLst/>
              <a:ahLst/>
              <a:cxnLst/>
              <a:rect l="l" t="t" r="r" b="b"/>
              <a:pathLst>
                <a:path w="3688" h="4590" extrusionOk="0">
                  <a:moveTo>
                    <a:pt x="0" y="1"/>
                  </a:moveTo>
                  <a:lnTo>
                    <a:pt x="0" y="3674"/>
                  </a:lnTo>
                  <a:lnTo>
                    <a:pt x="2772" y="3674"/>
                  </a:lnTo>
                  <a:lnTo>
                    <a:pt x="2772" y="4589"/>
                  </a:lnTo>
                  <a:lnTo>
                    <a:pt x="3687" y="4589"/>
                  </a:lnTo>
                  <a:lnTo>
                    <a:pt x="36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6"/>
            <p:cNvSpPr/>
            <p:nvPr/>
          </p:nvSpPr>
          <p:spPr>
            <a:xfrm>
              <a:off x="1454767" y="3666179"/>
              <a:ext cx="80157" cy="100142"/>
            </a:xfrm>
            <a:custGeom>
              <a:avLst/>
              <a:gdLst/>
              <a:ahLst/>
              <a:cxnLst/>
              <a:rect l="l" t="t" r="r" b="b"/>
              <a:pathLst>
                <a:path w="3674" h="4590" extrusionOk="0">
                  <a:moveTo>
                    <a:pt x="0" y="1"/>
                  </a:moveTo>
                  <a:lnTo>
                    <a:pt x="0" y="4589"/>
                  </a:lnTo>
                  <a:lnTo>
                    <a:pt x="916" y="4589"/>
                  </a:lnTo>
                  <a:lnTo>
                    <a:pt x="916" y="3674"/>
                  </a:lnTo>
                  <a:lnTo>
                    <a:pt x="3674" y="3674"/>
                  </a:lnTo>
                  <a:lnTo>
                    <a:pt x="36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46"/>
          <p:cNvSpPr txBox="1"/>
          <p:nvPr/>
        </p:nvSpPr>
        <p:spPr>
          <a:xfrm>
            <a:off x="720000" y="377250"/>
            <a:ext cx="4210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ubik Light"/>
                <a:ea typeface="Rubik Light"/>
                <a:cs typeface="Rubik Light"/>
                <a:sym typeface="Rubik Light"/>
              </a:rPr>
              <a:t>// THIS IS THE NAME OF THE PROJECT</a:t>
            </a:r>
            <a:endParaRPr>
              <a:solidFill>
                <a:schemeClr val="dk1"/>
              </a:solidFill>
              <a:latin typeface="Rubik Light"/>
              <a:ea typeface="Rubik Light"/>
              <a:cs typeface="Rubik Light"/>
              <a:sym typeface="Rubik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9"/>
          <p:cNvSpPr/>
          <p:nvPr/>
        </p:nvSpPr>
        <p:spPr>
          <a:xfrm>
            <a:off x="6005500" y="2030350"/>
            <a:ext cx="23739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6005500" y="3447050"/>
            <a:ext cx="23739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710400" y="3447050"/>
            <a:ext cx="23739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710400" y="2030350"/>
            <a:ext cx="23739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44" name="Google Shape;444;p29"/>
          <p:cNvSpPr txBox="1">
            <a:spLocks noGrp="1"/>
          </p:cNvSpPr>
          <p:nvPr>
            <p:ph type="subTitle" idx="1"/>
          </p:nvPr>
        </p:nvSpPr>
        <p:spPr>
          <a:xfrm>
            <a:off x="1710400" y="2590200"/>
            <a:ext cx="2503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 you can describe the topic of the section</a:t>
            </a:r>
            <a:endParaRPr/>
          </a:p>
        </p:txBody>
      </p:sp>
      <p:sp>
        <p:nvSpPr>
          <p:cNvPr id="445" name="Google Shape;445;p29"/>
          <p:cNvSpPr txBox="1">
            <a:spLocks noGrp="1"/>
          </p:cNvSpPr>
          <p:nvPr>
            <p:ph type="title" idx="2"/>
          </p:nvPr>
        </p:nvSpPr>
        <p:spPr>
          <a:xfrm>
            <a:off x="356500" y="1937625"/>
            <a:ext cx="135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46" name="Google Shape;446;p29"/>
          <p:cNvSpPr txBox="1">
            <a:spLocks noGrp="1"/>
          </p:cNvSpPr>
          <p:nvPr>
            <p:ph type="subTitle" idx="3"/>
          </p:nvPr>
        </p:nvSpPr>
        <p:spPr>
          <a:xfrm>
            <a:off x="1710400" y="2030350"/>
            <a:ext cx="20493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 A</a:t>
            </a:r>
            <a:endParaRPr/>
          </a:p>
        </p:txBody>
      </p:sp>
      <p:sp>
        <p:nvSpPr>
          <p:cNvPr id="447" name="Google Shape;447;p29"/>
          <p:cNvSpPr txBox="1">
            <a:spLocks noGrp="1"/>
          </p:cNvSpPr>
          <p:nvPr>
            <p:ph type="title" idx="4"/>
          </p:nvPr>
        </p:nvSpPr>
        <p:spPr>
          <a:xfrm>
            <a:off x="4651600" y="1937625"/>
            <a:ext cx="135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48" name="Google Shape;448;p29"/>
          <p:cNvSpPr txBox="1">
            <a:spLocks noGrp="1"/>
          </p:cNvSpPr>
          <p:nvPr>
            <p:ph type="subTitle" idx="5"/>
          </p:nvPr>
        </p:nvSpPr>
        <p:spPr>
          <a:xfrm>
            <a:off x="6005500" y="2590200"/>
            <a:ext cx="2503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Here you can describe the topic of the section</a:t>
            </a:r>
            <a:endParaRPr/>
          </a:p>
        </p:txBody>
      </p:sp>
      <p:sp>
        <p:nvSpPr>
          <p:cNvPr id="449" name="Google Shape;449;p29"/>
          <p:cNvSpPr txBox="1">
            <a:spLocks noGrp="1"/>
          </p:cNvSpPr>
          <p:nvPr>
            <p:ph type="subTitle" idx="6"/>
          </p:nvPr>
        </p:nvSpPr>
        <p:spPr>
          <a:xfrm>
            <a:off x="6005500" y="2030350"/>
            <a:ext cx="20493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 B</a:t>
            </a:r>
            <a:endParaRPr/>
          </a:p>
        </p:txBody>
      </p:sp>
      <p:sp>
        <p:nvSpPr>
          <p:cNvPr id="450" name="Google Shape;450;p29"/>
          <p:cNvSpPr txBox="1">
            <a:spLocks noGrp="1"/>
          </p:cNvSpPr>
          <p:nvPr>
            <p:ph type="title" idx="7"/>
          </p:nvPr>
        </p:nvSpPr>
        <p:spPr>
          <a:xfrm>
            <a:off x="356500" y="3351775"/>
            <a:ext cx="135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1" name="Google Shape;451;p29"/>
          <p:cNvSpPr txBox="1">
            <a:spLocks noGrp="1"/>
          </p:cNvSpPr>
          <p:nvPr>
            <p:ph type="subTitle" idx="8"/>
          </p:nvPr>
        </p:nvSpPr>
        <p:spPr>
          <a:xfrm>
            <a:off x="1710400" y="4006900"/>
            <a:ext cx="2503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Here you can describe the topic of the section</a:t>
            </a:r>
            <a:endParaRPr/>
          </a:p>
        </p:txBody>
      </p:sp>
      <p:sp>
        <p:nvSpPr>
          <p:cNvPr id="452" name="Google Shape;452;p29"/>
          <p:cNvSpPr txBox="1">
            <a:spLocks noGrp="1"/>
          </p:cNvSpPr>
          <p:nvPr>
            <p:ph type="subTitle" idx="9"/>
          </p:nvPr>
        </p:nvSpPr>
        <p:spPr>
          <a:xfrm>
            <a:off x="1710400" y="3447050"/>
            <a:ext cx="20493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 C</a:t>
            </a:r>
            <a:endParaRPr/>
          </a:p>
        </p:txBody>
      </p:sp>
      <p:sp>
        <p:nvSpPr>
          <p:cNvPr id="453" name="Google Shape;453;p29"/>
          <p:cNvSpPr txBox="1">
            <a:spLocks noGrp="1"/>
          </p:cNvSpPr>
          <p:nvPr>
            <p:ph type="title" idx="13"/>
          </p:nvPr>
        </p:nvSpPr>
        <p:spPr>
          <a:xfrm>
            <a:off x="4651600" y="3351775"/>
            <a:ext cx="135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54" name="Google Shape;454;p29"/>
          <p:cNvSpPr txBox="1">
            <a:spLocks noGrp="1"/>
          </p:cNvSpPr>
          <p:nvPr>
            <p:ph type="subTitle" idx="14"/>
          </p:nvPr>
        </p:nvSpPr>
        <p:spPr>
          <a:xfrm>
            <a:off x="6005500" y="4006900"/>
            <a:ext cx="2503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Here you can describe the topic of the section</a:t>
            </a:r>
            <a:endParaRPr/>
          </a:p>
        </p:txBody>
      </p:sp>
      <p:sp>
        <p:nvSpPr>
          <p:cNvPr id="455" name="Google Shape;455;p29"/>
          <p:cNvSpPr txBox="1">
            <a:spLocks noGrp="1"/>
          </p:cNvSpPr>
          <p:nvPr>
            <p:ph type="subTitle" idx="15"/>
          </p:nvPr>
        </p:nvSpPr>
        <p:spPr>
          <a:xfrm>
            <a:off x="6005500" y="3447050"/>
            <a:ext cx="20493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 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47"/>
          <p:cNvSpPr/>
          <p:nvPr/>
        </p:nvSpPr>
        <p:spPr>
          <a:xfrm>
            <a:off x="784950" y="3248750"/>
            <a:ext cx="2373900" cy="4314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7"/>
          <p:cNvSpPr/>
          <p:nvPr/>
        </p:nvSpPr>
        <p:spPr>
          <a:xfrm>
            <a:off x="3385050" y="3248750"/>
            <a:ext cx="2373900" cy="4314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5985150" y="3248750"/>
            <a:ext cx="2373900" cy="4314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txBox="1">
            <a:spLocks noGrp="1"/>
          </p:cNvSpPr>
          <p:nvPr>
            <p:ph type="subTitle" idx="1"/>
          </p:nvPr>
        </p:nvSpPr>
        <p:spPr>
          <a:xfrm>
            <a:off x="720000" y="391997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Mercury is the closest planet to the Sun</a:t>
            </a:r>
            <a:endParaRPr/>
          </a:p>
        </p:txBody>
      </p:sp>
      <p:sp>
        <p:nvSpPr>
          <p:cNvPr id="1259" name="Google Shape;1259;p47"/>
          <p:cNvSpPr txBox="1">
            <a:spLocks noGrp="1"/>
          </p:cNvSpPr>
          <p:nvPr>
            <p:ph type="subTitle" idx="2"/>
          </p:nvPr>
        </p:nvSpPr>
        <p:spPr>
          <a:xfrm>
            <a:off x="947250" y="324875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260" name="Google Shape;1260;p47"/>
          <p:cNvSpPr txBox="1">
            <a:spLocks noGrp="1"/>
          </p:cNvSpPr>
          <p:nvPr>
            <p:ph type="subTitle" idx="3"/>
          </p:nvPr>
        </p:nvSpPr>
        <p:spPr>
          <a:xfrm>
            <a:off x="3320100" y="391997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Venus has a beautiful name, but it’s hot</a:t>
            </a:r>
            <a:endParaRPr/>
          </a:p>
        </p:txBody>
      </p:sp>
      <p:sp>
        <p:nvSpPr>
          <p:cNvPr id="1261" name="Google Shape;1261;p47"/>
          <p:cNvSpPr txBox="1">
            <a:spLocks noGrp="1"/>
          </p:cNvSpPr>
          <p:nvPr>
            <p:ph type="subTitle" idx="4"/>
          </p:nvPr>
        </p:nvSpPr>
        <p:spPr>
          <a:xfrm>
            <a:off x="3547350" y="324875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262" name="Google Shape;1262;p47"/>
          <p:cNvSpPr txBox="1">
            <a:spLocks noGrp="1"/>
          </p:cNvSpPr>
          <p:nvPr>
            <p:ph type="subTitle" idx="5"/>
          </p:nvPr>
        </p:nvSpPr>
        <p:spPr>
          <a:xfrm>
            <a:off x="5920200" y="3919975"/>
            <a:ext cx="2503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Despite being red, Mars is actually cold</a:t>
            </a:r>
            <a:endParaRPr/>
          </a:p>
        </p:txBody>
      </p:sp>
      <p:sp>
        <p:nvSpPr>
          <p:cNvPr id="1263" name="Google Shape;1263;p47"/>
          <p:cNvSpPr txBox="1">
            <a:spLocks noGrp="1"/>
          </p:cNvSpPr>
          <p:nvPr>
            <p:ph type="subTitle" idx="6"/>
          </p:nvPr>
        </p:nvSpPr>
        <p:spPr>
          <a:xfrm>
            <a:off x="6147450" y="324875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264" name="Google Shape;1264;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UPCOMING EVENTS</a:t>
            </a:r>
            <a:endParaRPr/>
          </a:p>
        </p:txBody>
      </p:sp>
      <p:grpSp>
        <p:nvGrpSpPr>
          <p:cNvPr id="1265" name="Google Shape;1265;p47"/>
          <p:cNvGrpSpPr/>
          <p:nvPr/>
        </p:nvGrpSpPr>
        <p:grpSpPr>
          <a:xfrm>
            <a:off x="1645492" y="2168856"/>
            <a:ext cx="653264" cy="653238"/>
            <a:chOff x="5384731" y="1208918"/>
            <a:chExt cx="339393" cy="339415"/>
          </a:xfrm>
        </p:grpSpPr>
        <p:sp>
          <p:nvSpPr>
            <p:cNvPr id="1266" name="Google Shape;1266;p47"/>
            <p:cNvSpPr/>
            <p:nvPr/>
          </p:nvSpPr>
          <p:spPr>
            <a:xfrm>
              <a:off x="5394571" y="1278646"/>
              <a:ext cx="319430" cy="189529"/>
            </a:xfrm>
            <a:custGeom>
              <a:avLst/>
              <a:gdLst/>
              <a:ahLst/>
              <a:cxnLst/>
              <a:rect l="l" t="t" r="r" b="b"/>
              <a:pathLst>
                <a:path w="14641" h="8687" extrusionOk="0">
                  <a:moveTo>
                    <a:pt x="5968" y="1"/>
                  </a:moveTo>
                  <a:cubicBezTo>
                    <a:pt x="5411" y="411"/>
                    <a:pt x="5052" y="1074"/>
                    <a:pt x="5052" y="1817"/>
                  </a:cubicBezTo>
                  <a:lnTo>
                    <a:pt x="5052" y="4124"/>
                  </a:lnTo>
                  <a:lnTo>
                    <a:pt x="915" y="4124"/>
                  </a:lnTo>
                  <a:lnTo>
                    <a:pt x="915" y="6034"/>
                  </a:lnTo>
                  <a:cubicBezTo>
                    <a:pt x="384" y="6220"/>
                    <a:pt x="0" y="6723"/>
                    <a:pt x="0" y="7321"/>
                  </a:cubicBezTo>
                  <a:cubicBezTo>
                    <a:pt x="0" y="8076"/>
                    <a:pt x="623" y="8686"/>
                    <a:pt x="1366" y="8686"/>
                  </a:cubicBezTo>
                  <a:cubicBezTo>
                    <a:pt x="2122" y="8686"/>
                    <a:pt x="2745" y="8076"/>
                    <a:pt x="2745" y="7321"/>
                  </a:cubicBezTo>
                  <a:cubicBezTo>
                    <a:pt x="2745" y="6723"/>
                    <a:pt x="2361" y="6220"/>
                    <a:pt x="1830" y="6034"/>
                  </a:cubicBezTo>
                  <a:lnTo>
                    <a:pt x="1830" y="5040"/>
                  </a:lnTo>
                  <a:lnTo>
                    <a:pt x="6870" y="5040"/>
                  </a:lnTo>
                  <a:lnTo>
                    <a:pt x="6870" y="6034"/>
                  </a:lnTo>
                  <a:cubicBezTo>
                    <a:pt x="6339" y="6220"/>
                    <a:pt x="5954" y="6723"/>
                    <a:pt x="5954" y="7321"/>
                  </a:cubicBezTo>
                  <a:cubicBezTo>
                    <a:pt x="5954" y="8076"/>
                    <a:pt x="6564" y="8686"/>
                    <a:pt x="7320" y="8686"/>
                  </a:cubicBezTo>
                  <a:cubicBezTo>
                    <a:pt x="8076" y="8686"/>
                    <a:pt x="8686" y="8076"/>
                    <a:pt x="8686" y="7321"/>
                  </a:cubicBezTo>
                  <a:cubicBezTo>
                    <a:pt x="8686" y="6723"/>
                    <a:pt x="8315" y="6220"/>
                    <a:pt x="7784" y="6034"/>
                  </a:cubicBezTo>
                  <a:lnTo>
                    <a:pt x="7784" y="5040"/>
                  </a:lnTo>
                  <a:lnTo>
                    <a:pt x="12823" y="5040"/>
                  </a:lnTo>
                  <a:lnTo>
                    <a:pt x="12823" y="6034"/>
                  </a:lnTo>
                  <a:cubicBezTo>
                    <a:pt x="12293" y="6220"/>
                    <a:pt x="11909" y="6723"/>
                    <a:pt x="11909" y="7321"/>
                  </a:cubicBezTo>
                  <a:cubicBezTo>
                    <a:pt x="11909" y="8076"/>
                    <a:pt x="12519" y="8686"/>
                    <a:pt x="13274" y="8686"/>
                  </a:cubicBezTo>
                  <a:cubicBezTo>
                    <a:pt x="14031" y="8686"/>
                    <a:pt x="14641" y="8076"/>
                    <a:pt x="14641" y="7321"/>
                  </a:cubicBezTo>
                  <a:cubicBezTo>
                    <a:pt x="14641" y="6723"/>
                    <a:pt x="14269" y="6220"/>
                    <a:pt x="13739" y="6034"/>
                  </a:cubicBezTo>
                  <a:lnTo>
                    <a:pt x="13739" y="4124"/>
                  </a:lnTo>
                  <a:lnTo>
                    <a:pt x="9601" y="4124"/>
                  </a:lnTo>
                  <a:lnTo>
                    <a:pt x="9601" y="1817"/>
                  </a:lnTo>
                  <a:cubicBezTo>
                    <a:pt x="9601" y="1074"/>
                    <a:pt x="9243" y="411"/>
                    <a:pt x="8673" y="1"/>
                  </a:cubicBezTo>
                  <a:cubicBezTo>
                    <a:pt x="8421" y="199"/>
                    <a:pt x="8116" y="332"/>
                    <a:pt x="7784" y="398"/>
                  </a:cubicBezTo>
                  <a:lnTo>
                    <a:pt x="7784" y="2281"/>
                  </a:lnTo>
                  <a:lnTo>
                    <a:pt x="6870" y="2281"/>
                  </a:lnTo>
                  <a:lnTo>
                    <a:pt x="6870" y="398"/>
                  </a:lnTo>
                  <a:cubicBezTo>
                    <a:pt x="6537" y="332"/>
                    <a:pt x="6233" y="199"/>
                    <a:pt x="5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7"/>
            <p:cNvSpPr/>
            <p:nvPr/>
          </p:nvSpPr>
          <p:spPr>
            <a:xfrm>
              <a:off x="5524450" y="1208918"/>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7"/>
            <p:cNvSpPr/>
            <p:nvPr/>
          </p:nvSpPr>
          <p:spPr>
            <a:xfrm>
              <a:off x="5384731" y="1488116"/>
              <a:ext cx="79568" cy="60216"/>
            </a:xfrm>
            <a:custGeom>
              <a:avLst/>
              <a:gdLst/>
              <a:ahLst/>
              <a:cxnLst/>
              <a:rect l="l" t="t" r="r" b="b"/>
              <a:pathLst>
                <a:path w="3647" h="2760" extrusionOk="0">
                  <a:moveTo>
                    <a:pt x="1817" y="1"/>
                  </a:moveTo>
                  <a:cubicBezTo>
                    <a:pt x="822" y="1"/>
                    <a:pt x="0" y="809"/>
                    <a:pt x="0" y="1817"/>
                  </a:cubicBezTo>
                  <a:lnTo>
                    <a:pt x="0" y="2759"/>
                  </a:lnTo>
                  <a:lnTo>
                    <a:pt x="3647" y="2759"/>
                  </a:lnTo>
                  <a:lnTo>
                    <a:pt x="3647" y="1817"/>
                  </a:lnTo>
                  <a:cubicBezTo>
                    <a:pt x="3647" y="809"/>
                    <a:pt x="2824"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5514632" y="1488116"/>
              <a:ext cx="79590" cy="60216"/>
            </a:xfrm>
            <a:custGeom>
              <a:avLst/>
              <a:gdLst/>
              <a:ahLst/>
              <a:cxnLst/>
              <a:rect l="l" t="t" r="r" b="b"/>
              <a:pathLst>
                <a:path w="3648" h="2760" extrusionOk="0">
                  <a:moveTo>
                    <a:pt x="1817" y="1"/>
                  </a:moveTo>
                  <a:cubicBezTo>
                    <a:pt x="810" y="1"/>
                    <a:pt x="0" y="809"/>
                    <a:pt x="0" y="1817"/>
                  </a:cubicBezTo>
                  <a:lnTo>
                    <a:pt x="0" y="2759"/>
                  </a:lnTo>
                  <a:lnTo>
                    <a:pt x="3647" y="2759"/>
                  </a:lnTo>
                  <a:lnTo>
                    <a:pt x="3647" y="1817"/>
                  </a:lnTo>
                  <a:cubicBezTo>
                    <a:pt x="3647" y="809"/>
                    <a:pt x="2825"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5644534" y="1488116"/>
              <a:ext cx="79590" cy="60216"/>
            </a:xfrm>
            <a:custGeom>
              <a:avLst/>
              <a:gdLst/>
              <a:ahLst/>
              <a:cxnLst/>
              <a:rect l="l" t="t" r="r" b="b"/>
              <a:pathLst>
                <a:path w="3648" h="2760" extrusionOk="0">
                  <a:moveTo>
                    <a:pt x="1817" y="1"/>
                  </a:moveTo>
                  <a:cubicBezTo>
                    <a:pt x="809" y="1"/>
                    <a:pt x="1" y="809"/>
                    <a:pt x="1" y="1817"/>
                  </a:cubicBezTo>
                  <a:lnTo>
                    <a:pt x="1" y="2759"/>
                  </a:lnTo>
                  <a:lnTo>
                    <a:pt x="3647" y="2759"/>
                  </a:lnTo>
                  <a:lnTo>
                    <a:pt x="3647" y="1817"/>
                  </a:lnTo>
                  <a:cubicBezTo>
                    <a:pt x="3647" y="809"/>
                    <a:pt x="2825"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47"/>
          <p:cNvSpPr/>
          <p:nvPr/>
        </p:nvSpPr>
        <p:spPr>
          <a:xfrm>
            <a:off x="4245375" y="2123962"/>
            <a:ext cx="653241" cy="743158"/>
          </a:xfrm>
          <a:custGeom>
            <a:avLst/>
            <a:gdLst/>
            <a:ahLst/>
            <a:cxnLst/>
            <a:rect l="l" t="t" r="r" b="b"/>
            <a:pathLst>
              <a:path w="13674" h="15557" extrusionOk="0">
                <a:moveTo>
                  <a:pt x="3184" y="13739"/>
                </a:moveTo>
                <a:cubicBezTo>
                  <a:pt x="3436" y="13739"/>
                  <a:pt x="3648" y="13938"/>
                  <a:pt x="3648" y="14190"/>
                </a:cubicBezTo>
                <a:cubicBezTo>
                  <a:pt x="3648" y="14442"/>
                  <a:pt x="3436" y="14640"/>
                  <a:pt x="3184" y="14640"/>
                </a:cubicBezTo>
                <a:cubicBezTo>
                  <a:pt x="2932" y="14640"/>
                  <a:pt x="2733" y="14442"/>
                  <a:pt x="2733" y="14190"/>
                </a:cubicBezTo>
                <a:cubicBezTo>
                  <a:pt x="2733" y="13938"/>
                  <a:pt x="2932" y="13739"/>
                  <a:pt x="3184" y="13739"/>
                </a:cubicBezTo>
                <a:close/>
                <a:moveTo>
                  <a:pt x="6831" y="13739"/>
                </a:moveTo>
                <a:cubicBezTo>
                  <a:pt x="7083" y="13739"/>
                  <a:pt x="7295" y="13938"/>
                  <a:pt x="7295" y="14190"/>
                </a:cubicBezTo>
                <a:cubicBezTo>
                  <a:pt x="7295" y="14442"/>
                  <a:pt x="7083" y="14640"/>
                  <a:pt x="6831" y="14640"/>
                </a:cubicBezTo>
                <a:cubicBezTo>
                  <a:pt x="6579" y="14640"/>
                  <a:pt x="6380" y="14442"/>
                  <a:pt x="6380" y="14190"/>
                </a:cubicBezTo>
                <a:cubicBezTo>
                  <a:pt x="6380" y="13938"/>
                  <a:pt x="6579" y="13739"/>
                  <a:pt x="6831" y="13739"/>
                </a:cubicBezTo>
                <a:close/>
                <a:moveTo>
                  <a:pt x="10477" y="13739"/>
                </a:moveTo>
                <a:cubicBezTo>
                  <a:pt x="10730" y="13739"/>
                  <a:pt x="10928" y="13938"/>
                  <a:pt x="10928" y="14190"/>
                </a:cubicBezTo>
                <a:cubicBezTo>
                  <a:pt x="10928" y="14442"/>
                  <a:pt x="10730" y="14640"/>
                  <a:pt x="10477" y="14640"/>
                </a:cubicBezTo>
                <a:cubicBezTo>
                  <a:pt x="10226" y="14640"/>
                  <a:pt x="10027" y="14442"/>
                  <a:pt x="10027" y="14190"/>
                </a:cubicBezTo>
                <a:cubicBezTo>
                  <a:pt x="10027" y="13938"/>
                  <a:pt x="10226" y="13739"/>
                  <a:pt x="10477" y="13739"/>
                </a:cubicBezTo>
                <a:close/>
                <a:moveTo>
                  <a:pt x="6831" y="0"/>
                </a:moveTo>
                <a:cubicBezTo>
                  <a:pt x="4642" y="0"/>
                  <a:pt x="2945" y="1989"/>
                  <a:pt x="3251" y="4164"/>
                </a:cubicBezTo>
                <a:lnTo>
                  <a:pt x="3701" y="7320"/>
                </a:lnTo>
                <a:lnTo>
                  <a:pt x="6380" y="7320"/>
                </a:lnTo>
                <a:lnTo>
                  <a:pt x="6380" y="9150"/>
                </a:lnTo>
                <a:lnTo>
                  <a:pt x="4099" y="9150"/>
                </a:lnTo>
                <a:cubicBezTo>
                  <a:pt x="3502" y="9150"/>
                  <a:pt x="3012" y="9535"/>
                  <a:pt x="2812" y="10066"/>
                </a:cubicBezTo>
                <a:lnTo>
                  <a:pt x="1818" y="10066"/>
                </a:lnTo>
                <a:lnTo>
                  <a:pt x="1818" y="8236"/>
                </a:lnTo>
                <a:lnTo>
                  <a:pt x="2733" y="8236"/>
                </a:lnTo>
                <a:lnTo>
                  <a:pt x="2733" y="6869"/>
                </a:lnTo>
                <a:cubicBezTo>
                  <a:pt x="2733" y="6114"/>
                  <a:pt x="2123" y="5504"/>
                  <a:pt x="1367" y="5504"/>
                </a:cubicBezTo>
                <a:cubicBezTo>
                  <a:pt x="611" y="5504"/>
                  <a:pt x="1" y="6114"/>
                  <a:pt x="1" y="6869"/>
                </a:cubicBezTo>
                <a:lnTo>
                  <a:pt x="1" y="8236"/>
                </a:lnTo>
                <a:lnTo>
                  <a:pt x="917" y="8236"/>
                </a:lnTo>
                <a:lnTo>
                  <a:pt x="917" y="10968"/>
                </a:lnTo>
                <a:lnTo>
                  <a:pt x="6380" y="10968"/>
                </a:lnTo>
                <a:lnTo>
                  <a:pt x="6380" y="12824"/>
                </a:lnTo>
                <a:lnTo>
                  <a:pt x="3184" y="12824"/>
                </a:lnTo>
                <a:cubicBezTo>
                  <a:pt x="2441" y="12824"/>
                  <a:pt x="1818" y="13434"/>
                  <a:pt x="1818" y="14190"/>
                </a:cubicBezTo>
                <a:cubicBezTo>
                  <a:pt x="1818" y="14946"/>
                  <a:pt x="2441" y="15556"/>
                  <a:pt x="3184" y="15556"/>
                </a:cubicBezTo>
                <a:cubicBezTo>
                  <a:pt x="3940" y="15556"/>
                  <a:pt x="4550" y="14946"/>
                  <a:pt x="4550" y="14190"/>
                </a:cubicBezTo>
                <a:cubicBezTo>
                  <a:pt x="4550" y="14030"/>
                  <a:pt x="4524" y="13871"/>
                  <a:pt x="4471" y="13739"/>
                </a:cubicBezTo>
                <a:lnTo>
                  <a:pt x="5544" y="13739"/>
                </a:lnTo>
                <a:cubicBezTo>
                  <a:pt x="5505" y="13871"/>
                  <a:pt x="5465" y="14030"/>
                  <a:pt x="5465" y="14190"/>
                </a:cubicBezTo>
                <a:cubicBezTo>
                  <a:pt x="5465" y="14946"/>
                  <a:pt x="6075" y="15556"/>
                  <a:pt x="6831" y="15556"/>
                </a:cubicBezTo>
                <a:cubicBezTo>
                  <a:pt x="7586" y="15556"/>
                  <a:pt x="8196" y="14946"/>
                  <a:pt x="8196" y="14190"/>
                </a:cubicBezTo>
                <a:cubicBezTo>
                  <a:pt x="8196" y="14030"/>
                  <a:pt x="8170" y="13871"/>
                  <a:pt x="8117" y="13739"/>
                </a:cubicBezTo>
                <a:lnTo>
                  <a:pt x="9192" y="13739"/>
                </a:lnTo>
                <a:cubicBezTo>
                  <a:pt x="9139" y="13871"/>
                  <a:pt x="9112" y="14030"/>
                  <a:pt x="9112" y="14190"/>
                </a:cubicBezTo>
                <a:cubicBezTo>
                  <a:pt x="9112" y="14946"/>
                  <a:pt x="9722" y="15556"/>
                  <a:pt x="10477" y="15556"/>
                </a:cubicBezTo>
                <a:cubicBezTo>
                  <a:pt x="11234" y="15556"/>
                  <a:pt x="11844" y="14946"/>
                  <a:pt x="11844" y="14190"/>
                </a:cubicBezTo>
                <a:cubicBezTo>
                  <a:pt x="11844" y="13434"/>
                  <a:pt x="11234" y="12824"/>
                  <a:pt x="10477" y="12824"/>
                </a:cubicBezTo>
                <a:lnTo>
                  <a:pt x="7295" y="12824"/>
                </a:lnTo>
                <a:lnTo>
                  <a:pt x="7295" y="10968"/>
                </a:lnTo>
                <a:lnTo>
                  <a:pt x="12758" y="10968"/>
                </a:lnTo>
                <a:lnTo>
                  <a:pt x="12758" y="8236"/>
                </a:lnTo>
                <a:lnTo>
                  <a:pt x="13674" y="8236"/>
                </a:lnTo>
                <a:lnTo>
                  <a:pt x="13674" y="6869"/>
                </a:lnTo>
                <a:cubicBezTo>
                  <a:pt x="13674" y="6114"/>
                  <a:pt x="13050" y="5504"/>
                  <a:pt x="12295" y="5504"/>
                </a:cubicBezTo>
                <a:cubicBezTo>
                  <a:pt x="11552" y="5504"/>
                  <a:pt x="10928" y="6114"/>
                  <a:pt x="10928" y="6869"/>
                </a:cubicBezTo>
                <a:lnTo>
                  <a:pt x="10928" y="8236"/>
                </a:lnTo>
                <a:lnTo>
                  <a:pt x="11844" y="8236"/>
                </a:lnTo>
                <a:lnTo>
                  <a:pt x="11844" y="10066"/>
                </a:lnTo>
                <a:lnTo>
                  <a:pt x="10849" y="10066"/>
                </a:lnTo>
                <a:cubicBezTo>
                  <a:pt x="10663" y="9535"/>
                  <a:pt x="10159" y="9150"/>
                  <a:pt x="9563" y="9150"/>
                </a:cubicBezTo>
                <a:lnTo>
                  <a:pt x="7295" y="9150"/>
                </a:lnTo>
                <a:lnTo>
                  <a:pt x="7295" y="7320"/>
                </a:lnTo>
                <a:lnTo>
                  <a:pt x="9961" y="7320"/>
                </a:lnTo>
                <a:lnTo>
                  <a:pt x="10412" y="4164"/>
                </a:lnTo>
                <a:cubicBezTo>
                  <a:pt x="10730" y="1976"/>
                  <a:pt x="9032" y="0"/>
                  <a:pt x="6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47"/>
          <p:cNvGrpSpPr/>
          <p:nvPr/>
        </p:nvGrpSpPr>
        <p:grpSpPr>
          <a:xfrm>
            <a:off x="6845679" y="2168623"/>
            <a:ext cx="653260" cy="653747"/>
            <a:chOff x="6694806" y="1208918"/>
            <a:chExt cx="339109" cy="339415"/>
          </a:xfrm>
        </p:grpSpPr>
        <p:sp>
          <p:nvSpPr>
            <p:cNvPr id="1273" name="Google Shape;1273;p47"/>
            <p:cNvSpPr/>
            <p:nvPr/>
          </p:nvSpPr>
          <p:spPr>
            <a:xfrm>
              <a:off x="6694806" y="1428511"/>
              <a:ext cx="80157" cy="119822"/>
            </a:xfrm>
            <a:custGeom>
              <a:avLst/>
              <a:gdLst/>
              <a:ahLst/>
              <a:cxnLst/>
              <a:rect l="l" t="t" r="r" b="b"/>
              <a:pathLst>
                <a:path w="3674" h="5492" extrusionOk="0">
                  <a:moveTo>
                    <a:pt x="1843" y="1"/>
                  </a:moveTo>
                  <a:lnTo>
                    <a:pt x="1" y="2733"/>
                  </a:lnTo>
                  <a:lnTo>
                    <a:pt x="942" y="2733"/>
                  </a:lnTo>
                  <a:lnTo>
                    <a:pt x="942" y="5491"/>
                  </a:lnTo>
                  <a:lnTo>
                    <a:pt x="2759" y="5491"/>
                  </a:lnTo>
                  <a:lnTo>
                    <a:pt x="2759" y="2733"/>
                  </a:lnTo>
                  <a:lnTo>
                    <a:pt x="3673" y="2733"/>
                  </a:lnTo>
                  <a:lnTo>
                    <a:pt x="1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6694806" y="1328412"/>
              <a:ext cx="80157" cy="80157"/>
            </a:xfrm>
            <a:custGeom>
              <a:avLst/>
              <a:gdLst/>
              <a:ahLst/>
              <a:cxnLst/>
              <a:rect l="l" t="t" r="r" b="b"/>
              <a:pathLst>
                <a:path w="3674" h="3674" extrusionOk="0">
                  <a:moveTo>
                    <a:pt x="1843" y="0"/>
                  </a:moveTo>
                  <a:cubicBezTo>
                    <a:pt x="849" y="0"/>
                    <a:pt x="1" y="849"/>
                    <a:pt x="1" y="1843"/>
                  </a:cubicBezTo>
                  <a:lnTo>
                    <a:pt x="1" y="3673"/>
                  </a:lnTo>
                  <a:lnTo>
                    <a:pt x="3673" y="3673"/>
                  </a:lnTo>
                  <a:lnTo>
                    <a:pt x="3673" y="1843"/>
                  </a:lnTo>
                  <a:cubicBezTo>
                    <a:pt x="3673" y="849"/>
                    <a:pt x="2851" y="0"/>
                    <a:pt x="1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7"/>
            <p:cNvSpPr/>
            <p:nvPr/>
          </p:nvSpPr>
          <p:spPr>
            <a:xfrm>
              <a:off x="6705235" y="1248844"/>
              <a:ext cx="59889" cy="59605"/>
            </a:xfrm>
            <a:custGeom>
              <a:avLst/>
              <a:gdLst/>
              <a:ahLst/>
              <a:cxnLst/>
              <a:rect l="l" t="t" r="r" b="b"/>
              <a:pathLst>
                <a:path w="2745" h="2732" extrusionOk="0">
                  <a:moveTo>
                    <a:pt x="1365" y="0"/>
                  </a:moveTo>
                  <a:cubicBezTo>
                    <a:pt x="623" y="0"/>
                    <a:pt x="0" y="610"/>
                    <a:pt x="0" y="1367"/>
                  </a:cubicBezTo>
                  <a:cubicBezTo>
                    <a:pt x="0" y="2122"/>
                    <a:pt x="623" y="2732"/>
                    <a:pt x="1365" y="2732"/>
                  </a:cubicBezTo>
                  <a:cubicBezTo>
                    <a:pt x="2122" y="2732"/>
                    <a:pt x="2745" y="2122"/>
                    <a:pt x="2745" y="1367"/>
                  </a:cubicBezTo>
                  <a:cubicBezTo>
                    <a:pt x="2745" y="610"/>
                    <a:pt x="2122"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7"/>
            <p:cNvSpPr/>
            <p:nvPr/>
          </p:nvSpPr>
          <p:spPr>
            <a:xfrm>
              <a:off x="6824708" y="1388585"/>
              <a:ext cx="79307" cy="159748"/>
            </a:xfrm>
            <a:custGeom>
              <a:avLst/>
              <a:gdLst/>
              <a:ahLst/>
              <a:cxnLst/>
              <a:rect l="l" t="t" r="r" b="b"/>
              <a:pathLst>
                <a:path w="3635" h="7322" extrusionOk="0">
                  <a:moveTo>
                    <a:pt x="1818" y="1"/>
                  </a:moveTo>
                  <a:lnTo>
                    <a:pt x="0" y="2733"/>
                  </a:lnTo>
                  <a:lnTo>
                    <a:pt x="902" y="2733"/>
                  </a:lnTo>
                  <a:lnTo>
                    <a:pt x="902" y="7321"/>
                  </a:lnTo>
                  <a:lnTo>
                    <a:pt x="2732" y="7321"/>
                  </a:lnTo>
                  <a:lnTo>
                    <a:pt x="2732" y="2733"/>
                  </a:lnTo>
                  <a:lnTo>
                    <a:pt x="3634" y="2733"/>
                  </a:lnTo>
                  <a:lnTo>
                    <a:pt x="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7"/>
            <p:cNvSpPr/>
            <p:nvPr/>
          </p:nvSpPr>
          <p:spPr>
            <a:xfrm>
              <a:off x="6824708" y="1288486"/>
              <a:ext cx="79307" cy="80157"/>
            </a:xfrm>
            <a:custGeom>
              <a:avLst/>
              <a:gdLst/>
              <a:ahLst/>
              <a:cxnLst/>
              <a:rect l="l" t="t" r="r" b="b"/>
              <a:pathLst>
                <a:path w="3635" h="3674" extrusionOk="0">
                  <a:moveTo>
                    <a:pt x="1818" y="0"/>
                  </a:moveTo>
                  <a:cubicBezTo>
                    <a:pt x="810" y="0"/>
                    <a:pt x="0" y="823"/>
                    <a:pt x="0" y="1830"/>
                  </a:cubicBezTo>
                  <a:lnTo>
                    <a:pt x="0" y="3673"/>
                  </a:lnTo>
                  <a:lnTo>
                    <a:pt x="3634" y="3673"/>
                  </a:lnTo>
                  <a:lnTo>
                    <a:pt x="3634" y="1830"/>
                  </a:lnTo>
                  <a:cubicBezTo>
                    <a:pt x="3634" y="823"/>
                    <a:pt x="2826" y="0"/>
                    <a:pt x="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7"/>
            <p:cNvSpPr/>
            <p:nvPr/>
          </p:nvSpPr>
          <p:spPr>
            <a:xfrm>
              <a:off x="6834548" y="1208918"/>
              <a:ext cx="59627" cy="59911"/>
            </a:xfrm>
            <a:custGeom>
              <a:avLst/>
              <a:gdLst/>
              <a:ahLst/>
              <a:cxnLst/>
              <a:rect l="l" t="t" r="r" b="b"/>
              <a:pathLst>
                <a:path w="2733" h="2746" extrusionOk="0">
                  <a:moveTo>
                    <a:pt x="1367" y="0"/>
                  </a:moveTo>
                  <a:cubicBezTo>
                    <a:pt x="610" y="0"/>
                    <a:pt x="0" y="624"/>
                    <a:pt x="0" y="1379"/>
                  </a:cubicBezTo>
                  <a:cubicBezTo>
                    <a:pt x="0" y="2122"/>
                    <a:pt x="610" y="2746"/>
                    <a:pt x="1367" y="2746"/>
                  </a:cubicBezTo>
                  <a:cubicBezTo>
                    <a:pt x="2122" y="2746"/>
                    <a:pt x="2732" y="2122"/>
                    <a:pt x="2732" y="1379"/>
                  </a:cubicBezTo>
                  <a:cubicBezTo>
                    <a:pt x="2732" y="624"/>
                    <a:pt x="2122"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7"/>
            <p:cNvSpPr/>
            <p:nvPr/>
          </p:nvSpPr>
          <p:spPr>
            <a:xfrm>
              <a:off x="6953737" y="1428511"/>
              <a:ext cx="80179" cy="119822"/>
            </a:xfrm>
            <a:custGeom>
              <a:avLst/>
              <a:gdLst/>
              <a:ahLst/>
              <a:cxnLst/>
              <a:rect l="l" t="t" r="r" b="b"/>
              <a:pathLst>
                <a:path w="3675" h="5492" extrusionOk="0">
                  <a:moveTo>
                    <a:pt x="1831" y="1"/>
                  </a:moveTo>
                  <a:lnTo>
                    <a:pt x="1" y="2733"/>
                  </a:lnTo>
                  <a:lnTo>
                    <a:pt x="917" y="2733"/>
                  </a:lnTo>
                  <a:lnTo>
                    <a:pt x="917" y="5491"/>
                  </a:lnTo>
                  <a:lnTo>
                    <a:pt x="2733" y="5491"/>
                  </a:lnTo>
                  <a:lnTo>
                    <a:pt x="2733" y="2733"/>
                  </a:lnTo>
                  <a:lnTo>
                    <a:pt x="3675" y="2733"/>
                  </a:lnTo>
                  <a:lnTo>
                    <a:pt x="1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7"/>
            <p:cNvSpPr/>
            <p:nvPr/>
          </p:nvSpPr>
          <p:spPr>
            <a:xfrm>
              <a:off x="6953737" y="1328412"/>
              <a:ext cx="80179" cy="80157"/>
            </a:xfrm>
            <a:custGeom>
              <a:avLst/>
              <a:gdLst/>
              <a:ahLst/>
              <a:cxnLst/>
              <a:rect l="l" t="t" r="r" b="b"/>
              <a:pathLst>
                <a:path w="3675" h="3674" extrusionOk="0">
                  <a:moveTo>
                    <a:pt x="1831" y="0"/>
                  </a:moveTo>
                  <a:cubicBezTo>
                    <a:pt x="823" y="0"/>
                    <a:pt x="1" y="849"/>
                    <a:pt x="1" y="1843"/>
                  </a:cubicBezTo>
                  <a:lnTo>
                    <a:pt x="1" y="3673"/>
                  </a:lnTo>
                  <a:lnTo>
                    <a:pt x="3675" y="3673"/>
                  </a:lnTo>
                  <a:lnTo>
                    <a:pt x="3675" y="1843"/>
                  </a:lnTo>
                  <a:cubicBezTo>
                    <a:pt x="3675" y="849"/>
                    <a:pt x="2839" y="0"/>
                    <a:pt x="1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7"/>
            <p:cNvSpPr/>
            <p:nvPr/>
          </p:nvSpPr>
          <p:spPr>
            <a:xfrm>
              <a:off x="6963882" y="1248844"/>
              <a:ext cx="59627" cy="59605"/>
            </a:xfrm>
            <a:custGeom>
              <a:avLst/>
              <a:gdLst/>
              <a:ahLst/>
              <a:cxnLst/>
              <a:rect l="l" t="t" r="r" b="b"/>
              <a:pathLst>
                <a:path w="2733" h="2732" extrusionOk="0">
                  <a:moveTo>
                    <a:pt x="1366" y="0"/>
                  </a:moveTo>
                  <a:cubicBezTo>
                    <a:pt x="611" y="0"/>
                    <a:pt x="1" y="610"/>
                    <a:pt x="1" y="1367"/>
                  </a:cubicBezTo>
                  <a:cubicBezTo>
                    <a:pt x="1" y="2122"/>
                    <a:pt x="611" y="2732"/>
                    <a:pt x="1366" y="2732"/>
                  </a:cubicBezTo>
                  <a:cubicBezTo>
                    <a:pt x="2122" y="2732"/>
                    <a:pt x="2733" y="2122"/>
                    <a:pt x="2733" y="1367"/>
                  </a:cubicBezTo>
                  <a:cubicBezTo>
                    <a:pt x="2733" y="610"/>
                    <a:pt x="2122"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DEMO</a:t>
            </a:r>
            <a:endParaRPr/>
          </a:p>
        </p:txBody>
      </p:sp>
      <p:sp>
        <p:nvSpPr>
          <p:cNvPr id="1287" name="Google Shape;1287;p48"/>
          <p:cNvSpPr txBox="1">
            <a:spLocks noGrp="1"/>
          </p:cNvSpPr>
          <p:nvPr>
            <p:ph type="subTitle" idx="1"/>
          </p:nvPr>
        </p:nvSpPr>
        <p:spPr>
          <a:xfrm>
            <a:off x="5185500" y="1951750"/>
            <a:ext cx="3127200" cy="261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Right-click on it and then choose “Replace image” so you can add yours</a:t>
            </a:r>
            <a:endParaRPr/>
          </a:p>
        </p:txBody>
      </p:sp>
      <p:grpSp>
        <p:nvGrpSpPr>
          <p:cNvPr id="1288" name="Google Shape;1288;p48"/>
          <p:cNvGrpSpPr/>
          <p:nvPr/>
        </p:nvGrpSpPr>
        <p:grpSpPr>
          <a:xfrm>
            <a:off x="831291" y="2091924"/>
            <a:ext cx="3892758" cy="2336854"/>
            <a:chOff x="4854325" y="1936705"/>
            <a:chExt cx="3569700" cy="2142920"/>
          </a:xfrm>
        </p:grpSpPr>
        <p:sp>
          <p:nvSpPr>
            <p:cNvPr id="1289" name="Google Shape;1289;p48"/>
            <p:cNvSpPr/>
            <p:nvPr/>
          </p:nvSpPr>
          <p:spPr>
            <a:xfrm>
              <a:off x="5044081" y="1936705"/>
              <a:ext cx="3190200" cy="1990200"/>
            </a:xfrm>
            <a:prstGeom prst="round2SameRect">
              <a:avLst>
                <a:gd name="adj1" fmla="val 5925"/>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rot="10800000">
              <a:off x="4854325" y="3926925"/>
              <a:ext cx="3569700" cy="152700"/>
            </a:xfrm>
            <a:prstGeom prst="round2SameRect">
              <a:avLst>
                <a:gd name="adj1" fmla="val 50000"/>
                <a:gd name="adj2" fmla="val 0"/>
              </a:avLst>
            </a:prstGeom>
            <a:solidFill>
              <a:schemeClr val="lt2"/>
            </a:solidFill>
            <a:ln w="28575" cap="flat" cmpd="sng">
              <a:solidFill>
                <a:schemeClr val="dk1"/>
              </a:solidFill>
              <a:prstDash val="solid"/>
              <a:round/>
              <a:headEnd type="none" w="sm" len="sm"/>
              <a:tailEnd type="none" w="sm" len="sm"/>
            </a:ln>
            <a:effectLst>
              <a:outerShdw dist="38100"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a:off x="6606475" y="2008050"/>
              <a:ext cx="65400" cy="65400"/>
            </a:xfrm>
            <a:prstGeom prst="ellipse">
              <a:avLst/>
            </a:prstGeom>
            <a:solidFill>
              <a:schemeClr val="lt2"/>
            </a:solidFill>
            <a:ln w="28575" cap="flat" cmpd="sng">
              <a:solidFill>
                <a:schemeClr val="dk1"/>
              </a:solidFill>
              <a:prstDash val="solid"/>
              <a:round/>
              <a:headEnd type="none" w="sm" len="sm"/>
              <a:tailEnd type="none" w="sm" len="sm"/>
            </a:ln>
            <a:effectLst>
              <a:outerShdw dist="9525" dir="22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2" name="Google Shape;1292;p48"/>
          <p:cNvPicPr preferRelativeResize="0"/>
          <p:nvPr/>
        </p:nvPicPr>
        <p:blipFill rotWithShape="1">
          <a:blip r:embed="rId3">
            <a:alphaModFix/>
          </a:blip>
          <a:srcRect/>
          <a:stretch/>
        </p:blipFill>
        <p:spPr>
          <a:xfrm>
            <a:off x="1110750" y="2323038"/>
            <a:ext cx="3332628" cy="1874624"/>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49"/>
          <p:cNvSpPr/>
          <p:nvPr/>
        </p:nvSpPr>
        <p:spPr>
          <a:xfrm>
            <a:off x="6041925" y="2211325"/>
            <a:ext cx="1688100" cy="16896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9"/>
          <p:cNvSpPr txBox="1">
            <a:spLocks noGrp="1"/>
          </p:cNvSpPr>
          <p:nvPr>
            <p:ph type="body" idx="1"/>
          </p:nvPr>
        </p:nvSpPr>
        <p:spPr>
          <a:xfrm>
            <a:off x="908050" y="1542875"/>
            <a:ext cx="4055700" cy="30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A3816A"/>
              </a:buClr>
              <a:buSzPts val="1100"/>
              <a:buFont typeface="Arial"/>
              <a:buNone/>
            </a:pPr>
            <a:r>
              <a:rPr lang="en"/>
              <a:t>Do you know what helps you make your point clear? Lists like this one:</a:t>
            </a:r>
            <a:endParaRPr/>
          </a:p>
          <a:p>
            <a:pPr marL="457200" lvl="0" indent="-330200" algn="l" rtl="0">
              <a:spcBef>
                <a:spcPts val="1000"/>
              </a:spcBef>
              <a:spcAft>
                <a:spcPts val="0"/>
              </a:spcAft>
              <a:buClr>
                <a:srgbClr val="2D2E27"/>
              </a:buClr>
              <a:buSzPts val="1600"/>
              <a:buFont typeface="Inter"/>
              <a:buChar char="●"/>
            </a:pPr>
            <a:r>
              <a:rPr lang="en"/>
              <a:t>They’re simple</a:t>
            </a:r>
            <a:endParaRPr/>
          </a:p>
          <a:p>
            <a:pPr marL="457200" lvl="0" indent="-330200" algn="l" rtl="0">
              <a:spcBef>
                <a:spcPts val="1000"/>
              </a:spcBef>
              <a:spcAft>
                <a:spcPts val="0"/>
              </a:spcAft>
              <a:buClr>
                <a:srgbClr val="2D2E27"/>
              </a:buClr>
              <a:buSzPts val="1600"/>
              <a:buFont typeface="Inter"/>
              <a:buChar char="●"/>
            </a:pPr>
            <a:r>
              <a:rPr lang="en"/>
              <a:t>You can organize your ideas clearly</a:t>
            </a:r>
            <a:endParaRPr/>
          </a:p>
          <a:p>
            <a:pPr marL="457200" lvl="0" indent="-330200" algn="l" rtl="0">
              <a:spcBef>
                <a:spcPts val="1000"/>
              </a:spcBef>
              <a:spcAft>
                <a:spcPts val="0"/>
              </a:spcAft>
              <a:buClr>
                <a:srgbClr val="2D2E27"/>
              </a:buClr>
              <a:buSzPts val="1600"/>
              <a:buFont typeface="Inter"/>
              <a:buChar char="●"/>
            </a:pPr>
            <a:r>
              <a:rPr lang="en"/>
              <a:t>You’ll never forget to buy milk!</a:t>
            </a:r>
            <a:endParaRPr/>
          </a:p>
          <a:p>
            <a:pPr marL="0" lvl="0" indent="0" algn="l" rtl="0">
              <a:spcBef>
                <a:spcPts val="1000"/>
              </a:spcBef>
              <a:spcAft>
                <a:spcPts val="1000"/>
              </a:spcAft>
              <a:buClr>
                <a:srgbClr val="142850"/>
              </a:buClr>
              <a:buSzPts val="1100"/>
              <a:buFont typeface="Arial"/>
              <a:buNone/>
            </a:pPr>
            <a:r>
              <a:rPr lang="en"/>
              <a:t>The audience won’t miss the point of your presentation if you use them</a:t>
            </a:r>
            <a:endParaRPr/>
          </a:p>
        </p:txBody>
      </p:sp>
      <p:sp>
        <p:nvSpPr>
          <p:cNvPr id="1299" name="Google Shape;129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SLIDE TITLE</a:t>
            </a:r>
            <a:endParaRPr/>
          </a:p>
        </p:txBody>
      </p:sp>
      <p:grpSp>
        <p:nvGrpSpPr>
          <p:cNvPr id="1300" name="Google Shape;1300;p49"/>
          <p:cNvGrpSpPr/>
          <p:nvPr/>
        </p:nvGrpSpPr>
        <p:grpSpPr>
          <a:xfrm>
            <a:off x="6510816" y="2680865"/>
            <a:ext cx="750330" cy="750330"/>
            <a:chOff x="4074634" y="2687664"/>
            <a:chExt cx="339393" cy="339393"/>
          </a:xfrm>
        </p:grpSpPr>
        <p:sp>
          <p:nvSpPr>
            <p:cNvPr id="1301" name="Google Shape;1301;p49"/>
            <p:cNvSpPr/>
            <p:nvPr/>
          </p:nvSpPr>
          <p:spPr>
            <a:xfrm>
              <a:off x="4095164" y="2687664"/>
              <a:ext cx="59627" cy="60216"/>
            </a:xfrm>
            <a:custGeom>
              <a:avLst/>
              <a:gdLst/>
              <a:ahLst/>
              <a:cxnLst/>
              <a:rect l="l" t="t" r="r" b="b"/>
              <a:pathLst>
                <a:path w="2733" h="2760" extrusionOk="0">
                  <a:moveTo>
                    <a:pt x="1367" y="1"/>
                  </a:moveTo>
                  <a:cubicBezTo>
                    <a:pt x="625" y="1"/>
                    <a:pt x="1" y="650"/>
                    <a:pt x="1" y="1393"/>
                  </a:cubicBezTo>
                  <a:cubicBezTo>
                    <a:pt x="1" y="2149"/>
                    <a:pt x="625" y="2759"/>
                    <a:pt x="1367" y="2759"/>
                  </a:cubicBezTo>
                  <a:cubicBezTo>
                    <a:pt x="2123" y="2759"/>
                    <a:pt x="2733" y="2149"/>
                    <a:pt x="2733" y="1393"/>
                  </a:cubicBezTo>
                  <a:cubicBezTo>
                    <a:pt x="2733" y="650"/>
                    <a:pt x="2123" y="1"/>
                    <a:pt x="1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F4E6"/>
                </a:solidFill>
              </a:endParaRPr>
            </a:p>
          </p:txBody>
        </p:sp>
        <p:sp>
          <p:nvSpPr>
            <p:cNvPr id="1302" name="Google Shape;1302;p49"/>
            <p:cNvSpPr/>
            <p:nvPr/>
          </p:nvSpPr>
          <p:spPr>
            <a:xfrm>
              <a:off x="4214680" y="2687664"/>
              <a:ext cx="199346" cy="159748"/>
            </a:xfrm>
            <a:custGeom>
              <a:avLst/>
              <a:gdLst/>
              <a:ahLst/>
              <a:cxnLst/>
              <a:rect l="l" t="t" r="r" b="b"/>
              <a:pathLst>
                <a:path w="9137" h="7322" extrusionOk="0">
                  <a:moveTo>
                    <a:pt x="8196" y="1858"/>
                  </a:moveTo>
                  <a:lnTo>
                    <a:pt x="8196" y="5504"/>
                  </a:lnTo>
                  <a:lnTo>
                    <a:pt x="3634" y="5504"/>
                  </a:lnTo>
                  <a:lnTo>
                    <a:pt x="3634" y="3674"/>
                  </a:lnTo>
                  <a:lnTo>
                    <a:pt x="4549" y="3674"/>
                  </a:lnTo>
                  <a:lnTo>
                    <a:pt x="4549" y="4589"/>
                  </a:lnTo>
                  <a:lnTo>
                    <a:pt x="5464" y="4589"/>
                  </a:lnTo>
                  <a:lnTo>
                    <a:pt x="5464" y="2759"/>
                  </a:lnTo>
                  <a:lnTo>
                    <a:pt x="6379" y="2759"/>
                  </a:lnTo>
                  <a:lnTo>
                    <a:pt x="6379" y="4589"/>
                  </a:lnTo>
                  <a:lnTo>
                    <a:pt x="7280" y="4589"/>
                  </a:lnTo>
                  <a:lnTo>
                    <a:pt x="7280" y="1858"/>
                  </a:lnTo>
                  <a:close/>
                  <a:moveTo>
                    <a:pt x="0" y="1"/>
                  </a:moveTo>
                  <a:lnTo>
                    <a:pt x="0" y="2759"/>
                  </a:lnTo>
                  <a:lnTo>
                    <a:pt x="1817" y="2759"/>
                  </a:lnTo>
                  <a:lnTo>
                    <a:pt x="1817" y="6406"/>
                  </a:lnTo>
                  <a:lnTo>
                    <a:pt x="0" y="6406"/>
                  </a:lnTo>
                  <a:lnTo>
                    <a:pt x="0" y="7321"/>
                  </a:lnTo>
                  <a:lnTo>
                    <a:pt x="9137" y="7321"/>
                  </a:lnTo>
                  <a:lnTo>
                    <a:pt x="9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F4E6"/>
                </a:solidFill>
              </a:endParaRPr>
            </a:p>
          </p:txBody>
        </p:sp>
        <p:sp>
          <p:nvSpPr>
            <p:cNvPr id="1303" name="Google Shape;1303;p49"/>
            <p:cNvSpPr/>
            <p:nvPr/>
          </p:nvSpPr>
          <p:spPr>
            <a:xfrm>
              <a:off x="4135112" y="2946922"/>
              <a:ext cx="79590" cy="80136"/>
            </a:xfrm>
            <a:custGeom>
              <a:avLst/>
              <a:gdLst/>
              <a:ahLst/>
              <a:cxnLst/>
              <a:rect l="l" t="t" r="r" b="b"/>
              <a:pathLst>
                <a:path w="3648" h="3673" extrusionOk="0">
                  <a:moveTo>
                    <a:pt x="1817" y="0"/>
                  </a:moveTo>
                  <a:cubicBezTo>
                    <a:pt x="810" y="0"/>
                    <a:pt x="0" y="809"/>
                    <a:pt x="0" y="1816"/>
                  </a:cubicBezTo>
                  <a:lnTo>
                    <a:pt x="0" y="3673"/>
                  </a:lnTo>
                  <a:lnTo>
                    <a:pt x="3647" y="3673"/>
                  </a:lnTo>
                  <a:lnTo>
                    <a:pt x="3647" y="1816"/>
                  </a:lnTo>
                  <a:cubicBezTo>
                    <a:pt x="3647" y="809"/>
                    <a:pt x="2825" y="0"/>
                    <a:pt x="1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F4E6"/>
                </a:solidFill>
              </a:endParaRPr>
            </a:p>
          </p:txBody>
        </p:sp>
        <p:sp>
          <p:nvSpPr>
            <p:cNvPr id="1304" name="Google Shape;1304;p49"/>
            <p:cNvSpPr/>
            <p:nvPr/>
          </p:nvSpPr>
          <p:spPr>
            <a:xfrm>
              <a:off x="4144930" y="2867331"/>
              <a:ext cx="59627" cy="59627"/>
            </a:xfrm>
            <a:custGeom>
              <a:avLst/>
              <a:gdLst/>
              <a:ahLst/>
              <a:cxnLst/>
              <a:rect l="l" t="t" r="r" b="b"/>
              <a:pathLst>
                <a:path w="2733" h="2733" extrusionOk="0">
                  <a:moveTo>
                    <a:pt x="1367" y="1"/>
                  </a:moveTo>
                  <a:cubicBezTo>
                    <a:pt x="611" y="1"/>
                    <a:pt x="1" y="611"/>
                    <a:pt x="1" y="1367"/>
                  </a:cubicBezTo>
                  <a:cubicBezTo>
                    <a:pt x="1" y="2123"/>
                    <a:pt x="611" y="2733"/>
                    <a:pt x="1367" y="2733"/>
                  </a:cubicBezTo>
                  <a:cubicBezTo>
                    <a:pt x="2123" y="2733"/>
                    <a:pt x="2733" y="2123"/>
                    <a:pt x="2733" y="1367"/>
                  </a:cubicBezTo>
                  <a:cubicBezTo>
                    <a:pt x="2733" y="611"/>
                    <a:pt x="2123" y="1"/>
                    <a:pt x="1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F4E6"/>
                </a:solidFill>
              </a:endParaRPr>
            </a:p>
          </p:txBody>
        </p:sp>
        <p:sp>
          <p:nvSpPr>
            <p:cNvPr id="1305" name="Google Shape;1305;p49"/>
            <p:cNvSpPr/>
            <p:nvPr/>
          </p:nvSpPr>
          <p:spPr>
            <a:xfrm>
              <a:off x="4234360" y="2946922"/>
              <a:ext cx="79568" cy="80136"/>
            </a:xfrm>
            <a:custGeom>
              <a:avLst/>
              <a:gdLst/>
              <a:ahLst/>
              <a:cxnLst/>
              <a:rect l="l" t="t" r="r" b="b"/>
              <a:pathLst>
                <a:path w="3647" h="3673" extrusionOk="0">
                  <a:moveTo>
                    <a:pt x="1830" y="0"/>
                  </a:moveTo>
                  <a:cubicBezTo>
                    <a:pt x="822" y="0"/>
                    <a:pt x="0" y="809"/>
                    <a:pt x="0" y="1816"/>
                  </a:cubicBezTo>
                  <a:lnTo>
                    <a:pt x="0" y="3673"/>
                  </a:lnTo>
                  <a:lnTo>
                    <a:pt x="3647" y="3673"/>
                  </a:lnTo>
                  <a:lnTo>
                    <a:pt x="3647" y="1816"/>
                  </a:lnTo>
                  <a:cubicBezTo>
                    <a:pt x="3647" y="809"/>
                    <a:pt x="2838" y="0"/>
                    <a:pt x="1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F4E6"/>
                </a:solidFill>
              </a:endParaRPr>
            </a:p>
          </p:txBody>
        </p:sp>
        <p:sp>
          <p:nvSpPr>
            <p:cNvPr id="1306" name="Google Shape;1306;p49"/>
            <p:cNvSpPr/>
            <p:nvPr/>
          </p:nvSpPr>
          <p:spPr>
            <a:xfrm>
              <a:off x="4244461" y="2867331"/>
              <a:ext cx="59627" cy="59627"/>
            </a:xfrm>
            <a:custGeom>
              <a:avLst/>
              <a:gdLst/>
              <a:ahLst/>
              <a:cxnLst/>
              <a:rect l="l" t="t" r="r" b="b"/>
              <a:pathLst>
                <a:path w="2733" h="2733" extrusionOk="0">
                  <a:moveTo>
                    <a:pt x="1367" y="1"/>
                  </a:moveTo>
                  <a:cubicBezTo>
                    <a:pt x="611" y="1"/>
                    <a:pt x="1" y="611"/>
                    <a:pt x="1" y="1367"/>
                  </a:cubicBezTo>
                  <a:cubicBezTo>
                    <a:pt x="1" y="2123"/>
                    <a:pt x="611" y="2733"/>
                    <a:pt x="1367" y="2733"/>
                  </a:cubicBezTo>
                  <a:cubicBezTo>
                    <a:pt x="2123" y="2733"/>
                    <a:pt x="2733" y="2123"/>
                    <a:pt x="2733" y="1367"/>
                  </a:cubicBezTo>
                  <a:cubicBezTo>
                    <a:pt x="2733" y="611"/>
                    <a:pt x="2123" y="1"/>
                    <a:pt x="1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F4E6"/>
                </a:solidFill>
              </a:endParaRPr>
            </a:p>
          </p:txBody>
        </p:sp>
        <p:sp>
          <p:nvSpPr>
            <p:cNvPr id="1307" name="Google Shape;1307;p49"/>
            <p:cNvSpPr/>
            <p:nvPr/>
          </p:nvSpPr>
          <p:spPr>
            <a:xfrm>
              <a:off x="4333891" y="2946922"/>
              <a:ext cx="80136" cy="80136"/>
            </a:xfrm>
            <a:custGeom>
              <a:avLst/>
              <a:gdLst/>
              <a:ahLst/>
              <a:cxnLst/>
              <a:rect l="l" t="t" r="r" b="b"/>
              <a:pathLst>
                <a:path w="3673" h="3673" extrusionOk="0">
                  <a:moveTo>
                    <a:pt x="1816" y="0"/>
                  </a:moveTo>
                  <a:cubicBezTo>
                    <a:pt x="809" y="0"/>
                    <a:pt x="0" y="809"/>
                    <a:pt x="0" y="1816"/>
                  </a:cubicBezTo>
                  <a:lnTo>
                    <a:pt x="0" y="3673"/>
                  </a:lnTo>
                  <a:lnTo>
                    <a:pt x="3673" y="3673"/>
                  </a:lnTo>
                  <a:lnTo>
                    <a:pt x="3673" y="1816"/>
                  </a:lnTo>
                  <a:cubicBezTo>
                    <a:pt x="3673" y="809"/>
                    <a:pt x="2824" y="0"/>
                    <a:pt x="1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F4E6"/>
                </a:solidFill>
              </a:endParaRPr>
            </a:p>
          </p:txBody>
        </p:sp>
        <p:sp>
          <p:nvSpPr>
            <p:cNvPr id="1308" name="Google Shape;1308;p49"/>
            <p:cNvSpPr/>
            <p:nvPr/>
          </p:nvSpPr>
          <p:spPr>
            <a:xfrm>
              <a:off x="4343709" y="2867331"/>
              <a:ext cx="59627" cy="59627"/>
            </a:xfrm>
            <a:custGeom>
              <a:avLst/>
              <a:gdLst/>
              <a:ahLst/>
              <a:cxnLst/>
              <a:rect l="l" t="t" r="r" b="b"/>
              <a:pathLst>
                <a:path w="2733" h="2733" extrusionOk="0">
                  <a:moveTo>
                    <a:pt x="1366" y="1"/>
                  </a:moveTo>
                  <a:cubicBezTo>
                    <a:pt x="611" y="1"/>
                    <a:pt x="1" y="611"/>
                    <a:pt x="1" y="1367"/>
                  </a:cubicBezTo>
                  <a:cubicBezTo>
                    <a:pt x="1" y="2123"/>
                    <a:pt x="611" y="2733"/>
                    <a:pt x="1366" y="2733"/>
                  </a:cubicBezTo>
                  <a:cubicBezTo>
                    <a:pt x="2123" y="2733"/>
                    <a:pt x="2733" y="2123"/>
                    <a:pt x="2733" y="1367"/>
                  </a:cubicBezTo>
                  <a:cubicBezTo>
                    <a:pt x="2733" y="611"/>
                    <a:pt x="2123" y="1"/>
                    <a:pt x="13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F4E6"/>
                </a:solidFill>
              </a:endParaRPr>
            </a:p>
          </p:txBody>
        </p:sp>
        <p:sp>
          <p:nvSpPr>
            <p:cNvPr id="1309" name="Google Shape;1309;p49"/>
            <p:cNvSpPr/>
            <p:nvPr/>
          </p:nvSpPr>
          <p:spPr>
            <a:xfrm>
              <a:off x="4074634" y="2767800"/>
              <a:ext cx="159748" cy="139217"/>
            </a:xfrm>
            <a:custGeom>
              <a:avLst/>
              <a:gdLst/>
              <a:ahLst/>
              <a:cxnLst/>
              <a:rect l="l" t="t" r="r" b="b"/>
              <a:pathLst>
                <a:path w="7322" h="6381" extrusionOk="0">
                  <a:moveTo>
                    <a:pt x="1858" y="1"/>
                  </a:moveTo>
                  <a:cubicBezTo>
                    <a:pt x="850" y="1"/>
                    <a:pt x="1" y="823"/>
                    <a:pt x="1" y="1831"/>
                  </a:cubicBezTo>
                  <a:lnTo>
                    <a:pt x="1" y="6380"/>
                  </a:lnTo>
                  <a:lnTo>
                    <a:pt x="2361" y="6380"/>
                  </a:lnTo>
                  <a:cubicBezTo>
                    <a:pt x="2335" y="6234"/>
                    <a:pt x="2308" y="6088"/>
                    <a:pt x="2308" y="5929"/>
                  </a:cubicBezTo>
                  <a:cubicBezTo>
                    <a:pt x="2308" y="5001"/>
                    <a:pt x="2878" y="4191"/>
                    <a:pt x="3674" y="3847"/>
                  </a:cubicBezTo>
                  <a:lnTo>
                    <a:pt x="3674" y="1831"/>
                  </a:lnTo>
                  <a:lnTo>
                    <a:pt x="7321" y="1831"/>
                  </a:lnTo>
                  <a:lnTo>
                    <a:pt x="73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F4E6"/>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0"/>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HAVE ANY QUESTIONS?</a:t>
            </a:r>
            <a:endParaRPr/>
          </a:p>
        </p:txBody>
      </p:sp>
      <p:sp>
        <p:nvSpPr>
          <p:cNvPr id="1315" name="Google Shape;1315;p50"/>
          <p:cNvSpPr txBox="1">
            <a:spLocks noGrp="1"/>
          </p:cNvSpPr>
          <p:nvPr>
            <p:ph type="ctrTitle"/>
          </p:nvPr>
        </p:nvSpPr>
        <p:spPr>
          <a:xfrm>
            <a:off x="2059675" y="1206800"/>
            <a:ext cx="5024700" cy="86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316" name="Google Shape;1316;p50"/>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+34 654 321 321</a:t>
            </a:r>
            <a:endParaRPr/>
          </a:p>
          <a:p>
            <a:pPr marL="0" lvl="0" indent="0" algn="ctr" rtl="0">
              <a:spcBef>
                <a:spcPts val="0"/>
              </a:spcBef>
              <a:spcAft>
                <a:spcPts val="0"/>
              </a:spcAft>
              <a:buNone/>
            </a:pPr>
            <a:r>
              <a:rPr lang="en"/>
              <a:t>yourwebsite.com</a:t>
            </a:r>
            <a:endParaRPr/>
          </a:p>
        </p:txBody>
      </p:sp>
      <p:sp>
        <p:nvSpPr>
          <p:cNvPr id="1317" name="Google Shape;1317;p50"/>
          <p:cNvSpPr txBox="1"/>
          <p:nvPr/>
        </p:nvSpPr>
        <p:spPr>
          <a:xfrm>
            <a:off x="2646006" y="3974825"/>
            <a:ext cx="3852000" cy="26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Inter"/>
                <a:ea typeface="Inter"/>
                <a:cs typeface="Inter"/>
                <a:sym typeface="Inter"/>
              </a:rPr>
              <a:t>Please keep this slide for attribution</a:t>
            </a:r>
            <a:endParaRPr sz="1000" b="1">
              <a:solidFill>
                <a:schemeClr val="dk1"/>
              </a:solidFill>
              <a:latin typeface="Inter"/>
              <a:ea typeface="Inter"/>
              <a:cs typeface="Inter"/>
              <a:sym typeface="Inter"/>
            </a:endParaRPr>
          </a:p>
        </p:txBody>
      </p:sp>
      <p:sp>
        <p:nvSpPr>
          <p:cNvPr id="1318" name="Google Shape;1318;p50"/>
          <p:cNvSpPr txBox="1"/>
          <p:nvPr/>
        </p:nvSpPr>
        <p:spPr>
          <a:xfrm>
            <a:off x="872400" y="719500"/>
            <a:ext cx="4210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ubik Light"/>
                <a:ea typeface="Rubik Light"/>
                <a:cs typeface="Rubik Light"/>
                <a:sym typeface="Rubik Light"/>
              </a:rPr>
              <a:t>// THIS IS THE NAME OF THE PROJECT</a:t>
            </a:r>
            <a:endParaRPr>
              <a:solidFill>
                <a:schemeClr val="dk1"/>
              </a:solidFill>
              <a:latin typeface="Rubik Light"/>
              <a:ea typeface="Rubik Light"/>
              <a:cs typeface="Rubik Light"/>
              <a:sym typeface="Rubik Light"/>
            </a:endParaRPr>
          </a:p>
        </p:txBody>
      </p:sp>
      <p:grpSp>
        <p:nvGrpSpPr>
          <p:cNvPr id="1319" name="Google Shape;1319;p50"/>
          <p:cNvGrpSpPr/>
          <p:nvPr/>
        </p:nvGrpSpPr>
        <p:grpSpPr>
          <a:xfrm>
            <a:off x="4620528" y="3266805"/>
            <a:ext cx="264873" cy="264913"/>
            <a:chOff x="1379798" y="1723250"/>
            <a:chExt cx="397887" cy="397887"/>
          </a:xfrm>
        </p:grpSpPr>
        <p:sp>
          <p:nvSpPr>
            <p:cNvPr id="1320" name="Google Shape;1320;p5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 name="Google Shape;1324;p50"/>
          <p:cNvGrpSpPr/>
          <p:nvPr/>
        </p:nvGrpSpPr>
        <p:grpSpPr>
          <a:xfrm>
            <a:off x="3894823" y="3266805"/>
            <a:ext cx="264887" cy="264913"/>
            <a:chOff x="266768" y="1721375"/>
            <a:chExt cx="397907" cy="397887"/>
          </a:xfrm>
        </p:grpSpPr>
        <p:sp>
          <p:nvSpPr>
            <p:cNvPr id="1325" name="Google Shape;1325;p5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0"/>
          <p:cNvGrpSpPr/>
          <p:nvPr/>
        </p:nvGrpSpPr>
        <p:grpSpPr>
          <a:xfrm>
            <a:off x="4257690" y="3266805"/>
            <a:ext cx="264859" cy="264913"/>
            <a:chOff x="864491" y="1723250"/>
            <a:chExt cx="397866" cy="397887"/>
          </a:xfrm>
        </p:grpSpPr>
        <p:sp>
          <p:nvSpPr>
            <p:cNvPr id="1328" name="Google Shape;1328;p5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50"/>
          <p:cNvSpPr/>
          <p:nvPr/>
        </p:nvSpPr>
        <p:spPr>
          <a:xfrm>
            <a:off x="4983354" y="3290782"/>
            <a:ext cx="265652" cy="216706"/>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337" name="Google Shape;1337;p51"/>
          <p:cNvGrpSpPr/>
          <p:nvPr/>
        </p:nvGrpSpPr>
        <p:grpSpPr>
          <a:xfrm>
            <a:off x="719986" y="1522444"/>
            <a:ext cx="1605561" cy="3046349"/>
            <a:chOff x="821400" y="1413050"/>
            <a:chExt cx="1219475" cy="2313800"/>
          </a:xfrm>
        </p:grpSpPr>
        <p:sp>
          <p:nvSpPr>
            <p:cNvPr id="1338" name="Google Shape;1338;p51"/>
            <p:cNvSpPr/>
            <p:nvPr/>
          </p:nvSpPr>
          <p:spPr>
            <a:xfrm>
              <a:off x="821400" y="1413050"/>
              <a:ext cx="1219475" cy="2313800"/>
            </a:xfrm>
            <a:custGeom>
              <a:avLst/>
              <a:gdLst/>
              <a:ahLst/>
              <a:cxnLst/>
              <a:rect l="l" t="t" r="r" b="b"/>
              <a:pathLst>
                <a:path w="48779" h="92552" extrusionOk="0">
                  <a:moveTo>
                    <a:pt x="41921" y="945"/>
                  </a:moveTo>
                  <a:cubicBezTo>
                    <a:pt x="44991" y="945"/>
                    <a:pt x="47464" y="3430"/>
                    <a:pt x="47464" y="6488"/>
                  </a:cubicBezTo>
                  <a:lnTo>
                    <a:pt x="47464" y="85670"/>
                  </a:lnTo>
                  <a:cubicBezTo>
                    <a:pt x="47464" y="88729"/>
                    <a:pt x="44991" y="91214"/>
                    <a:pt x="41921" y="91214"/>
                  </a:cubicBezTo>
                  <a:lnTo>
                    <a:pt x="6870" y="91214"/>
                  </a:lnTo>
                  <a:cubicBezTo>
                    <a:pt x="3799" y="91214"/>
                    <a:pt x="1314" y="88729"/>
                    <a:pt x="1314" y="85670"/>
                  </a:cubicBezTo>
                  <a:lnTo>
                    <a:pt x="1314" y="6488"/>
                  </a:lnTo>
                  <a:cubicBezTo>
                    <a:pt x="1314" y="3430"/>
                    <a:pt x="3799" y="945"/>
                    <a:pt x="6870" y="945"/>
                  </a:cubicBezTo>
                  <a:close/>
                  <a:moveTo>
                    <a:pt x="6105" y="1"/>
                  </a:moveTo>
                  <a:cubicBezTo>
                    <a:pt x="2736" y="1"/>
                    <a:pt x="0" y="2737"/>
                    <a:pt x="0" y="6094"/>
                  </a:cubicBezTo>
                  <a:lnTo>
                    <a:pt x="0" y="86459"/>
                  </a:lnTo>
                  <a:cubicBezTo>
                    <a:pt x="0" y="89828"/>
                    <a:pt x="2736" y="92552"/>
                    <a:pt x="6105" y="92552"/>
                  </a:cubicBezTo>
                  <a:lnTo>
                    <a:pt x="42686" y="92552"/>
                  </a:lnTo>
                  <a:cubicBezTo>
                    <a:pt x="46055" y="92552"/>
                    <a:pt x="48779" y="89828"/>
                    <a:pt x="48779" y="86459"/>
                  </a:cubicBezTo>
                  <a:lnTo>
                    <a:pt x="48779" y="6094"/>
                  </a:lnTo>
                  <a:cubicBezTo>
                    <a:pt x="48779" y="2737"/>
                    <a:pt x="46055" y="1"/>
                    <a:pt x="426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1"/>
            <p:cNvSpPr/>
            <p:nvPr/>
          </p:nvSpPr>
          <p:spPr>
            <a:xfrm>
              <a:off x="1419025" y="1507750"/>
              <a:ext cx="27200" cy="27125"/>
            </a:xfrm>
            <a:custGeom>
              <a:avLst/>
              <a:gdLst/>
              <a:ahLst/>
              <a:cxnLst/>
              <a:rect l="l" t="t" r="r" b="b"/>
              <a:pathLst>
                <a:path w="1088" h="1085" extrusionOk="0">
                  <a:moveTo>
                    <a:pt x="550" y="0"/>
                  </a:moveTo>
                  <a:cubicBezTo>
                    <a:pt x="407" y="0"/>
                    <a:pt x="264" y="48"/>
                    <a:pt x="168" y="155"/>
                  </a:cubicBezTo>
                  <a:cubicBezTo>
                    <a:pt x="60" y="263"/>
                    <a:pt x="1" y="394"/>
                    <a:pt x="1" y="538"/>
                  </a:cubicBezTo>
                  <a:cubicBezTo>
                    <a:pt x="1" y="681"/>
                    <a:pt x="60" y="824"/>
                    <a:pt x="168" y="920"/>
                  </a:cubicBezTo>
                  <a:cubicBezTo>
                    <a:pt x="268" y="1028"/>
                    <a:pt x="408" y="1084"/>
                    <a:pt x="548" y="1084"/>
                  </a:cubicBezTo>
                  <a:cubicBezTo>
                    <a:pt x="609" y="1084"/>
                    <a:pt x="671" y="1074"/>
                    <a:pt x="729" y="1052"/>
                  </a:cubicBezTo>
                  <a:cubicBezTo>
                    <a:pt x="801" y="1028"/>
                    <a:pt x="872" y="980"/>
                    <a:pt x="933" y="920"/>
                  </a:cubicBezTo>
                  <a:cubicBezTo>
                    <a:pt x="1040" y="824"/>
                    <a:pt x="1087" y="681"/>
                    <a:pt x="1087" y="538"/>
                  </a:cubicBezTo>
                  <a:cubicBezTo>
                    <a:pt x="1087" y="394"/>
                    <a:pt x="1040" y="263"/>
                    <a:pt x="933" y="155"/>
                  </a:cubicBezTo>
                  <a:cubicBezTo>
                    <a:pt x="825" y="48"/>
                    <a:pt x="694" y="0"/>
                    <a:pt x="5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1"/>
            <p:cNvSpPr/>
            <p:nvPr/>
          </p:nvSpPr>
          <p:spPr>
            <a:xfrm>
              <a:off x="1337200" y="3415625"/>
              <a:ext cx="189675" cy="189375"/>
            </a:xfrm>
            <a:custGeom>
              <a:avLst/>
              <a:gdLst/>
              <a:ahLst/>
              <a:cxnLst/>
              <a:rect l="l" t="t" r="r" b="b"/>
              <a:pathLst>
                <a:path w="7587" h="7575" extrusionOk="0">
                  <a:moveTo>
                    <a:pt x="3787" y="0"/>
                  </a:moveTo>
                  <a:cubicBezTo>
                    <a:pt x="1697" y="0"/>
                    <a:pt x="0" y="1697"/>
                    <a:pt x="0" y="3787"/>
                  </a:cubicBezTo>
                  <a:cubicBezTo>
                    <a:pt x="0" y="5878"/>
                    <a:pt x="1697" y="7574"/>
                    <a:pt x="3787" y="7574"/>
                  </a:cubicBezTo>
                  <a:cubicBezTo>
                    <a:pt x="5878" y="7574"/>
                    <a:pt x="7586" y="5878"/>
                    <a:pt x="7586" y="3787"/>
                  </a:cubicBezTo>
                  <a:cubicBezTo>
                    <a:pt x="7586" y="1697"/>
                    <a:pt x="5878" y="0"/>
                    <a:pt x="3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1"/>
            <p:cNvSpPr/>
            <p:nvPr/>
          </p:nvSpPr>
          <p:spPr>
            <a:xfrm>
              <a:off x="1327925" y="1573750"/>
              <a:ext cx="209400" cy="18850"/>
            </a:xfrm>
            <a:custGeom>
              <a:avLst/>
              <a:gdLst/>
              <a:ahLst/>
              <a:cxnLst/>
              <a:rect l="l" t="t" r="r" b="b"/>
              <a:pathLst>
                <a:path w="8376" h="754" extrusionOk="0">
                  <a:moveTo>
                    <a:pt x="395" y="0"/>
                  </a:moveTo>
                  <a:cubicBezTo>
                    <a:pt x="287" y="0"/>
                    <a:pt x="192" y="37"/>
                    <a:pt x="120" y="108"/>
                  </a:cubicBezTo>
                  <a:cubicBezTo>
                    <a:pt x="48" y="191"/>
                    <a:pt x="1" y="287"/>
                    <a:pt x="13" y="395"/>
                  </a:cubicBezTo>
                  <a:cubicBezTo>
                    <a:pt x="13" y="526"/>
                    <a:pt x="85" y="658"/>
                    <a:pt x="204" y="753"/>
                  </a:cubicBezTo>
                  <a:lnTo>
                    <a:pt x="7993" y="753"/>
                  </a:lnTo>
                  <a:cubicBezTo>
                    <a:pt x="8029" y="753"/>
                    <a:pt x="8076" y="753"/>
                    <a:pt x="8113" y="741"/>
                  </a:cubicBezTo>
                  <a:cubicBezTo>
                    <a:pt x="8268" y="682"/>
                    <a:pt x="8376" y="538"/>
                    <a:pt x="8376" y="382"/>
                  </a:cubicBezTo>
                  <a:cubicBezTo>
                    <a:pt x="8376" y="275"/>
                    <a:pt x="8328" y="180"/>
                    <a:pt x="8256" y="108"/>
                  </a:cubicBezTo>
                  <a:cubicBezTo>
                    <a:pt x="8184" y="37"/>
                    <a:pt x="8089" y="0"/>
                    <a:pt x="79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1"/>
            <p:cNvSpPr/>
            <p:nvPr/>
          </p:nvSpPr>
          <p:spPr>
            <a:xfrm>
              <a:off x="854250" y="1436675"/>
              <a:ext cx="1153775" cy="2256725"/>
            </a:xfrm>
            <a:custGeom>
              <a:avLst/>
              <a:gdLst/>
              <a:ahLst/>
              <a:cxnLst/>
              <a:rect l="l" t="t" r="r" b="b"/>
              <a:pathLst>
                <a:path w="46151" h="90269" extrusionOk="0">
                  <a:moveTo>
                    <a:pt x="23141" y="2557"/>
                  </a:moveTo>
                  <a:cubicBezTo>
                    <a:pt x="23356" y="2557"/>
                    <a:pt x="23571" y="2640"/>
                    <a:pt x="23726" y="2796"/>
                  </a:cubicBezTo>
                  <a:cubicBezTo>
                    <a:pt x="23882" y="2951"/>
                    <a:pt x="23965" y="3166"/>
                    <a:pt x="23965" y="3381"/>
                  </a:cubicBezTo>
                  <a:cubicBezTo>
                    <a:pt x="23965" y="3608"/>
                    <a:pt x="23882" y="3811"/>
                    <a:pt x="23726" y="3966"/>
                  </a:cubicBezTo>
                  <a:cubicBezTo>
                    <a:pt x="23631" y="4062"/>
                    <a:pt x="23524" y="4121"/>
                    <a:pt x="23404" y="4169"/>
                  </a:cubicBezTo>
                  <a:cubicBezTo>
                    <a:pt x="23320" y="4193"/>
                    <a:pt x="23237" y="4205"/>
                    <a:pt x="23141" y="4205"/>
                  </a:cubicBezTo>
                  <a:cubicBezTo>
                    <a:pt x="22914" y="4205"/>
                    <a:pt x="22711" y="4121"/>
                    <a:pt x="22555" y="3966"/>
                  </a:cubicBezTo>
                  <a:cubicBezTo>
                    <a:pt x="22401" y="3811"/>
                    <a:pt x="22305" y="3608"/>
                    <a:pt x="22305" y="3381"/>
                  </a:cubicBezTo>
                  <a:cubicBezTo>
                    <a:pt x="22305" y="3166"/>
                    <a:pt x="22401" y="2951"/>
                    <a:pt x="22555" y="2796"/>
                  </a:cubicBezTo>
                  <a:cubicBezTo>
                    <a:pt x="22711" y="2640"/>
                    <a:pt x="22914" y="2557"/>
                    <a:pt x="23141" y="2557"/>
                  </a:cubicBezTo>
                  <a:close/>
                  <a:moveTo>
                    <a:pt x="26940" y="5196"/>
                  </a:moveTo>
                  <a:cubicBezTo>
                    <a:pt x="27119" y="5196"/>
                    <a:pt x="27286" y="5268"/>
                    <a:pt x="27406" y="5400"/>
                  </a:cubicBezTo>
                  <a:cubicBezTo>
                    <a:pt x="27525" y="5520"/>
                    <a:pt x="27597" y="5687"/>
                    <a:pt x="27597" y="5865"/>
                  </a:cubicBezTo>
                  <a:cubicBezTo>
                    <a:pt x="27597" y="6141"/>
                    <a:pt x="27418" y="6391"/>
                    <a:pt x="27155" y="6487"/>
                  </a:cubicBezTo>
                  <a:cubicBezTo>
                    <a:pt x="27084" y="6511"/>
                    <a:pt x="27012" y="6523"/>
                    <a:pt x="26940" y="6523"/>
                  </a:cubicBezTo>
                  <a:lnTo>
                    <a:pt x="19043" y="6523"/>
                  </a:lnTo>
                  <a:lnTo>
                    <a:pt x="19008" y="6487"/>
                  </a:lnTo>
                  <a:cubicBezTo>
                    <a:pt x="18804" y="6332"/>
                    <a:pt x="18685" y="6117"/>
                    <a:pt x="18673" y="5902"/>
                  </a:cubicBezTo>
                  <a:cubicBezTo>
                    <a:pt x="18661" y="5711"/>
                    <a:pt x="18733" y="5531"/>
                    <a:pt x="18864" y="5388"/>
                  </a:cubicBezTo>
                  <a:cubicBezTo>
                    <a:pt x="18995" y="5268"/>
                    <a:pt x="19163" y="5196"/>
                    <a:pt x="19330" y="5196"/>
                  </a:cubicBezTo>
                  <a:close/>
                  <a:moveTo>
                    <a:pt x="2617" y="9712"/>
                  </a:moveTo>
                  <a:lnTo>
                    <a:pt x="43546" y="9725"/>
                  </a:lnTo>
                  <a:lnTo>
                    <a:pt x="43546" y="38755"/>
                  </a:lnTo>
                  <a:lnTo>
                    <a:pt x="43546" y="44572"/>
                  </a:lnTo>
                  <a:lnTo>
                    <a:pt x="43546" y="50211"/>
                  </a:lnTo>
                  <a:lnTo>
                    <a:pt x="43546" y="75275"/>
                  </a:lnTo>
                  <a:lnTo>
                    <a:pt x="2605" y="75275"/>
                  </a:lnTo>
                  <a:lnTo>
                    <a:pt x="2617" y="52326"/>
                  </a:lnTo>
                  <a:lnTo>
                    <a:pt x="2617" y="12544"/>
                  </a:lnTo>
                  <a:lnTo>
                    <a:pt x="2617" y="9725"/>
                  </a:lnTo>
                  <a:lnTo>
                    <a:pt x="2617" y="9712"/>
                  </a:lnTo>
                  <a:close/>
                  <a:moveTo>
                    <a:pt x="23105" y="78872"/>
                  </a:moveTo>
                  <a:cubicBezTo>
                    <a:pt x="25351" y="78872"/>
                    <a:pt x="27179" y="80699"/>
                    <a:pt x="27179" y="82945"/>
                  </a:cubicBezTo>
                  <a:cubicBezTo>
                    <a:pt x="27179" y="85191"/>
                    <a:pt x="25351" y="87019"/>
                    <a:pt x="23105" y="87019"/>
                  </a:cubicBezTo>
                  <a:cubicBezTo>
                    <a:pt x="20859" y="87019"/>
                    <a:pt x="19032" y="85191"/>
                    <a:pt x="19032" y="82945"/>
                  </a:cubicBezTo>
                  <a:cubicBezTo>
                    <a:pt x="19032" y="80699"/>
                    <a:pt x="20859" y="78872"/>
                    <a:pt x="23105" y="78872"/>
                  </a:cubicBezTo>
                  <a:close/>
                  <a:moveTo>
                    <a:pt x="5556" y="0"/>
                  </a:moveTo>
                  <a:cubicBezTo>
                    <a:pt x="2485" y="0"/>
                    <a:pt x="0" y="2485"/>
                    <a:pt x="0" y="5543"/>
                  </a:cubicBezTo>
                  <a:lnTo>
                    <a:pt x="0" y="84725"/>
                  </a:lnTo>
                  <a:cubicBezTo>
                    <a:pt x="0" y="87784"/>
                    <a:pt x="2485" y="90269"/>
                    <a:pt x="5556" y="90269"/>
                  </a:cubicBezTo>
                  <a:lnTo>
                    <a:pt x="40607" y="90269"/>
                  </a:lnTo>
                  <a:cubicBezTo>
                    <a:pt x="43677" y="90269"/>
                    <a:pt x="46150" y="87784"/>
                    <a:pt x="46150" y="84725"/>
                  </a:cubicBezTo>
                  <a:lnTo>
                    <a:pt x="46150" y="5543"/>
                  </a:lnTo>
                  <a:cubicBezTo>
                    <a:pt x="46150" y="2485"/>
                    <a:pt x="43677" y="0"/>
                    <a:pt x="40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1"/>
            <p:cNvSpPr/>
            <p:nvPr/>
          </p:nvSpPr>
          <p:spPr>
            <a:xfrm>
              <a:off x="1411875" y="1500575"/>
              <a:ext cx="41525" cy="41250"/>
            </a:xfrm>
            <a:custGeom>
              <a:avLst/>
              <a:gdLst/>
              <a:ahLst/>
              <a:cxnLst/>
              <a:rect l="l" t="t" r="r" b="b"/>
              <a:pathLst>
                <a:path w="1661" h="1650" extrusionOk="0">
                  <a:moveTo>
                    <a:pt x="836" y="287"/>
                  </a:moveTo>
                  <a:cubicBezTo>
                    <a:pt x="980" y="287"/>
                    <a:pt x="1111" y="335"/>
                    <a:pt x="1219" y="442"/>
                  </a:cubicBezTo>
                  <a:cubicBezTo>
                    <a:pt x="1326" y="550"/>
                    <a:pt x="1373" y="681"/>
                    <a:pt x="1373" y="825"/>
                  </a:cubicBezTo>
                  <a:cubicBezTo>
                    <a:pt x="1373" y="968"/>
                    <a:pt x="1326" y="1111"/>
                    <a:pt x="1219" y="1207"/>
                  </a:cubicBezTo>
                  <a:cubicBezTo>
                    <a:pt x="1158" y="1267"/>
                    <a:pt x="1087" y="1315"/>
                    <a:pt x="1015" y="1339"/>
                  </a:cubicBezTo>
                  <a:cubicBezTo>
                    <a:pt x="957" y="1361"/>
                    <a:pt x="895" y="1371"/>
                    <a:pt x="834" y="1371"/>
                  </a:cubicBezTo>
                  <a:cubicBezTo>
                    <a:pt x="694" y="1371"/>
                    <a:pt x="554" y="1315"/>
                    <a:pt x="454" y="1207"/>
                  </a:cubicBezTo>
                  <a:cubicBezTo>
                    <a:pt x="346" y="1111"/>
                    <a:pt x="287" y="968"/>
                    <a:pt x="287" y="825"/>
                  </a:cubicBezTo>
                  <a:cubicBezTo>
                    <a:pt x="287" y="681"/>
                    <a:pt x="346" y="550"/>
                    <a:pt x="454" y="442"/>
                  </a:cubicBezTo>
                  <a:cubicBezTo>
                    <a:pt x="550" y="335"/>
                    <a:pt x="693" y="287"/>
                    <a:pt x="836" y="287"/>
                  </a:cubicBezTo>
                  <a:close/>
                  <a:moveTo>
                    <a:pt x="836" y="1"/>
                  </a:moveTo>
                  <a:cubicBezTo>
                    <a:pt x="609" y="1"/>
                    <a:pt x="406" y="84"/>
                    <a:pt x="250" y="240"/>
                  </a:cubicBezTo>
                  <a:cubicBezTo>
                    <a:pt x="96" y="395"/>
                    <a:pt x="0" y="610"/>
                    <a:pt x="0" y="825"/>
                  </a:cubicBezTo>
                  <a:cubicBezTo>
                    <a:pt x="0" y="1052"/>
                    <a:pt x="96" y="1255"/>
                    <a:pt x="250" y="1410"/>
                  </a:cubicBezTo>
                  <a:cubicBezTo>
                    <a:pt x="406" y="1565"/>
                    <a:pt x="609" y="1649"/>
                    <a:pt x="836" y="1649"/>
                  </a:cubicBezTo>
                  <a:cubicBezTo>
                    <a:pt x="932" y="1649"/>
                    <a:pt x="1015" y="1637"/>
                    <a:pt x="1099" y="1613"/>
                  </a:cubicBezTo>
                  <a:cubicBezTo>
                    <a:pt x="1219" y="1565"/>
                    <a:pt x="1326" y="1506"/>
                    <a:pt x="1421" y="1410"/>
                  </a:cubicBezTo>
                  <a:cubicBezTo>
                    <a:pt x="1577" y="1255"/>
                    <a:pt x="1660" y="1052"/>
                    <a:pt x="1660" y="825"/>
                  </a:cubicBezTo>
                  <a:cubicBezTo>
                    <a:pt x="1660" y="610"/>
                    <a:pt x="1577" y="395"/>
                    <a:pt x="1421" y="240"/>
                  </a:cubicBezTo>
                  <a:cubicBezTo>
                    <a:pt x="1266" y="84"/>
                    <a:pt x="1051" y="1"/>
                    <a:pt x="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1"/>
            <p:cNvSpPr/>
            <p:nvPr/>
          </p:nvSpPr>
          <p:spPr>
            <a:xfrm>
              <a:off x="1320750" y="1566575"/>
              <a:ext cx="223425" cy="33200"/>
            </a:xfrm>
            <a:custGeom>
              <a:avLst/>
              <a:gdLst/>
              <a:ahLst/>
              <a:cxnLst/>
              <a:rect l="l" t="t" r="r" b="b"/>
              <a:pathLst>
                <a:path w="8937" h="1328" extrusionOk="0">
                  <a:moveTo>
                    <a:pt x="8280" y="287"/>
                  </a:moveTo>
                  <a:cubicBezTo>
                    <a:pt x="8376" y="287"/>
                    <a:pt x="8471" y="324"/>
                    <a:pt x="8543" y="395"/>
                  </a:cubicBezTo>
                  <a:cubicBezTo>
                    <a:pt x="8615" y="467"/>
                    <a:pt x="8663" y="562"/>
                    <a:pt x="8663" y="669"/>
                  </a:cubicBezTo>
                  <a:cubicBezTo>
                    <a:pt x="8663" y="825"/>
                    <a:pt x="8555" y="969"/>
                    <a:pt x="8400" y="1028"/>
                  </a:cubicBezTo>
                  <a:cubicBezTo>
                    <a:pt x="8363" y="1040"/>
                    <a:pt x="8316" y="1040"/>
                    <a:pt x="8280" y="1040"/>
                  </a:cubicBezTo>
                  <a:lnTo>
                    <a:pt x="491" y="1040"/>
                  </a:lnTo>
                  <a:cubicBezTo>
                    <a:pt x="372" y="945"/>
                    <a:pt x="300" y="813"/>
                    <a:pt x="300" y="682"/>
                  </a:cubicBezTo>
                  <a:cubicBezTo>
                    <a:pt x="288" y="574"/>
                    <a:pt x="335" y="478"/>
                    <a:pt x="407" y="395"/>
                  </a:cubicBezTo>
                  <a:cubicBezTo>
                    <a:pt x="479" y="324"/>
                    <a:pt x="574" y="287"/>
                    <a:pt x="682" y="287"/>
                  </a:cubicBezTo>
                  <a:close/>
                  <a:moveTo>
                    <a:pt x="670" y="0"/>
                  </a:moveTo>
                  <a:cubicBezTo>
                    <a:pt x="503" y="0"/>
                    <a:pt x="335" y="72"/>
                    <a:pt x="204" y="192"/>
                  </a:cubicBezTo>
                  <a:cubicBezTo>
                    <a:pt x="73" y="335"/>
                    <a:pt x="1" y="515"/>
                    <a:pt x="13" y="706"/>
                  </a:cubicBezTo>
                  <a:cubicBezTo>
                    <a:pt x="25" y="921"/>
                    <a:pt x="144" y="1136"/>
                    <a:pt x="348" y="1291"/>
                  </a:cubicBezTo>
                  <a:lnTo>
                    <a:pt x="383" y="1327"/>
                  </a:lnTo>
                  <a:lnTo>
                    <a:pt x="8280" y="1327"/>
                  </a:lnTo>
                  <a:cubicBezTo>
                    <a:pt x="8352" y="1327"/>
                    <a:pt x="8424" y="1315"/>
                    <a:pt x="8495" y="1291"/>
                  </a:cubicBezTo>
                  <a:cubicBezTo>
                    <a:pt x="8758" y="1195"/>
                    <a:pt x="8937" y="945"/>
                    <a:pt x="8937" y="669"/>
                  </a:cubicBezTo>
                  <a:cubicBezTo>
                    <a:pt x="8937" y="491"/>
                    <a:pt x="8865" y="324"/>
                    <a:pt x="8746" y="204"/>
                  </a:cubicBezTo>
                  <a:cubicBezTo>
                    <a:pt x="8626" y="72"/>
                    <a:pt x="8459" y="0"/>
                    <a:pt x="8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1"/>
            <p:cNvSpPr/>
            <p:nvPr/>
          </p:nvSpPr>
          <p:spPr>
            <a:xfrm>
              <a:off x="1330025" y="3408450"/>
              <a:ext cx="203725" cy="203725"/>
            </a:xfrm>
            <a:custGeom>
              <a:avLst/>
              <a:gdLst/>
              <a:ahLst/>
              <a:cxnLst/>
              <a:rect l="l" t="t" r="r" b="b"/>
              <a:pathLst>
                <a:path w="8149" h="8149" extrusionOk="0">
                  <a:moveTo>
                    <a:pt x="4074" y="287"/>
                  </a:moveTo>
                  <a:cubicBezTo>
                    <a:pt x="6165" y="287"/>
                    <a:pt x="7873" y="1984"/>
                    <a:pt x="7873" y="4074"/>
                  </a:cubicBezTo>
                  <a:cubicBezTo>
                    <a:pt x="7873" y="6165"/>
                    <a:pt x="6165" y="7861"/>
                    <a:pt x="4074" y="7861"/>
                  </a:cubicBezTo>
                  <a:cubicBezTo>
                    <a:pt x="1984" y="7861"/>
                    <a:pt x="287" y="6165"/>
                    <a:pt x="287" y="4074"/>
                  </a:cubicBezTo>
                  <a:cubicBezTo>
                    <a:pt x="287" y="1984"/>
                    <a:pt x="1984" y="287"/>
                    <a:pt x="4074" y="287"/>
                  </a:cubicBezTo>
                  <a:close/>
                  <a:moveTo>
                    <a:pt x="4074" y="1"/>
                  </a:moveTo>
                  <a:cubicBezTo>
                    <a:pt x="1828" y="1"/>
                    <a:pt x="1" y="1828"/>
                    <a:pt x="1" y="4074"/>
                  </a:cubicBezTo>
                  <a:cubicBezTo>
                    <a:pt x="1" y="6320"/>
                    <a:pt x="1828" y="8148"/>
                    <a:pt x="4074" y="8148"/>
                  </a:cubicBezTo>
                  <a:cubicBezTo>
                    <a:pt x="6320" y="8148"/>
                    <a:pt x="8148" y="6320"/>
                    <a:pt x="8148" y="4074"/>
                  </a:cubicBezTo>
                  <a:cubicBezTo>
                    <a:pt x="8148" y="1828"/>
                    <a:pt x="6320" y="1"/>
                    <a:pt x="4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1"/>
            <p:cNvSpPr/>
            <p:nvPr/>
          </p:nvSpPr>
          <p:spPr>
            <a:xfrm>
              <a:off x="919675" y="1679475"/>
              <a:ext cx="1023250" cy="1065375"/>
            </a:xfrm>
            <a:custGeom>
              <a:avLst/>
              <a:gdLst/>
              <a:ahLst/>
              <a:cxnLst/>
              <a:rect l="l" t="t" r="r" b="b"/>
              <a:pathLst>
                <a:path w="40930" h="42615" extrusionOk="0">
                  <a:moveTo>
                    <a:pt x="0" y="0"/>
                  </a:moveTo>
                  <a:lnTo>
                    <a:pt x="0" y="13"/>
                  </a:lnTo>
                  <a:lnTo>
                    <a:pt x="40929" y="13"/>
                  </a:lnTo>
                  <a:lnTo>
                    <a:pt x="0" y="0"/>
                  </a:lnTo>
                  <a:close/>
                  <a:moveTo>
                    <a:pt x="0" y="2832"/>
                  </a:moveTo>
                  <a:lnTo>
                    <a:pt x="0" y="42614"/>
                  </a:lnTo>
                  <a:lnTo>
                    <a:pt x="3978" y="39795"/>
                  </a:lnTo>
                  <a:lnTo>
                    <a:pt x="3978" y="5914"/>
                  </a:lnTo>
                  <a:lnTo>
                    <a:pt x="36090" y="5914"/>
                  </a:lnTo>
                  <a:lnTo>
                    <a:pt x="36090" y="23786"/>
                  </a:lnTo>
                  <a:lnTo>
                    <a:pt x="36318" y="24228"/>
                  </a:lnTo>
                  <a:cubicBezTo>
                    <a:pt x="36461" y="24539"/>
                    <a:pt x="36711" y="24790"/>
                    <a:pt x="37011" y="24945"/>
                  </a:cubicBezTo>
                  <a:cubicBezTo>
                    <a:pt x="37081" y="24980"/>
                    <a:pt x="37153" y="24996"/>
                    <a:pt x="37223" y="24996"/>
                  </a:cubicBezTo>
                  <a:cubicBezTo>
                    <a:pt x="37513" y="24996"/>
                    <a:pt x="37768" y="24727"/>
                    <a:pt x="37691" y="24419"/>
                  </a:cubicBezTo>
                  <a:lnTo>
                    <a:pt x="37142" y="22162"/>
                  </a:lnTo>
                  <a:cubicBezTo>
                    <a:pt x="37022" y="21708"/>
                    <a:pt x="37250" y="21206"/>
                    <a:pt x="37691" y="21050"/>
                  </a:cubicBezTo>
                  <a:cubicBezTo>
                    <a:pt x="37793" y="21015"/>
                    <a:pt x="37896" y="20998"/>
                    <a:pt x="37996" y="20998"/>
                  </a:cubicBezTo>
                  <a:cubicBezTo>
                    <a:pt x="38402" y="20998"/>
                    <a:pt x="38769" y="21272"/>
                    <a:pt x="38874" y="21684"/>
                  </a:cubicBezTo>
                  <a:lnTo>
                    <a:pt x="40176" y="26570"/>
                  </a:lnTo>
                  <a:cubicBezTo>
                    <a:pt x="40475" y="27454"/>
                    <a:pt x="40726" y="28278"/>
                    <a:pt x="40929" y="29043"/>
                  </a:cubicBezTo>
                  <a:lnTo>
                    <a:pt x="40929" y="2844"/>
                  </a:lnTo>
                  <a:lnTo>
                    <a:pt x="0" y="2832"/>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1"/>
            <p:cNvSpPr/>
            <p:nvPr/>
          </p:nvSpPr>
          <p:spPr>
            <a:xfrm>
              <a:off x="919675" y="1679775"/>
              <a:ext cx="25" cy="70525"/>
            </a:xfrm>
            <a:custGeom>
              <a:avLst/>
              <a:gdLst/>
              <a:ahLst/>
              <a:cxnLst/>
              <a:rect l="l" t="t" r="r" b="b"/>
              <a:pathLst>
                <a:path w="1" h="2821" extrusionOk="0">
                  <a:moveTo>
                    <a:pt x="0" y="1"/>
                  </a:moveTo>
                  <a:lnTo>
                    <a:pt x="0" y="1"/>
                  </a:lnTo>
                  <a:lnTo>
                    <a:pt x="0" y="2820"/>
                  </a:lnTo>
                  <a:lnTo>
                    <a:pt x="0" y="282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1"/>
            <p:cNvSpPr/>
            <p:nvPr/>
          </p:nvSpPr>
          <p:spPr>
            <a:xfrm>
              <a:off x="919675" y="1679775"/>
              <a:ext cx="1023250" cy="70800"/>
            </a:xfrm>
            <a:custGeom>
              <a:avLst/>
              <a:gdLst/>
              <a:ahLst/>
              <a:cxnLst/>
              <a:rect l="l" t="t" r="r" b="b"/>
              <a:pathLst>
                <a:path w="40930" h="2832" extrusionOk="0">
                  <a:moveTo>
                    <a:pt x="0" y="1"/>
                  </a:moveTo>
                  <a:lnTo>
                    <a:pt x="0" y="2820"/>
                  </a:lnTo>
                  <a:lnTo>
                    <a:pt x="40929" y="2832"/>
                  </a:lnTo>
                  <a:lnTo>
                    <a:pt x="4092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1"/>
            <p:cNvSpPr/>
            <p:nvPr/>
          </p:nvSpPr>
          <p:spPr>
            <a:xfrm>
              <a:off x="1209050" y="2085650"/>
              <a:ext cx="2725" cy="5400"/>
            </a:xfrm>
            <a:custGeom>
              <a:avLst/>
              <a:gdLst/>
              <a:ahLst/>
              <a:cxnLst/>
              <a:rect l="l" t="t" r="r" b="b"/>
              <a:pathLst>
                <a:path w="109" h="216" extrusionOk="0">
                  <a:moveTo>
                    <a:pt x="109" y="1"/>
                  </a:moveTo>
                  <a:lnTo>
                    <a:pt x="1" y="216"/>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1"/>
            <p:cNvSpPr/>
            <p:nvPr/>
          </p:nvSpPr>
          <p:spPr>
            <a:xfrm>
              <a:off x="1218625" y="2071025"/>
              <a:ext cx="3000" cy="3300"/>
            </a:xfrm>
            <a:custGeom>
              <a:avLst/>
              <a:gdLst/>
              <a:ahLst/>
              <a:cxnLst/>
              <a:rect l="l" t="t" r="r" b="b"/>
              <a:pathLst>
                <a:path w="120" h="132" extrusionOk="0">
                  <a:moveTo>
                    <a:pt x="120" y="1"/>
                  </a:moveTo>
                  <a:cubicBezTo>
                    <a:pt x="84" y="36"/>
                    <a:pt x="36" y="84"/>
                    <a:pt x="0" y="132"/>
                  </a:cubicBezTo>
                  <a:cubicBezTo>
                    <a:pt x="36" y="84"/>
                    <a:pt x="84" y="36"/>
                    <a:pt x="12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1"/>
            <p:cNvSpPr/>
            <p:nvPr/>
          </p:nvSpPr>
          <p:spPr>
            <a:xfrm>
              <a:off x="1344650" y="2079075"/>
              <a:ext cx="9000" cy="950"/>
            </a:xfrm>
            <a:custGeom>
              <a:avLst/>
              <a:gdLst/>
              <a:ahLst/>
              <a:cxnLst/>
              <a:rect l="l" t="t" r="r" b="b"/>
              <a:pathLst>
                <a:path w="360" h="38" extrusionOk="0">
                  <a:moveTo>
                    <a:pt x="359" y="37"/>
                  </a:moveTo>
                  <a:cubicBezTo>
                    <a:pt x="240" y="37"/>
                    <a:pt x="120" y="25"/>
                    <a:pt x="1" y="1"/>
                  </a:cubicBezTo>
                  <a:cubicBezTo>
                    <a:pt x="120" y="25"/>
                    <a:pt x="240" y="37"/>
                    <a:pt x="359" y="37"/>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1"/>
            <p:cNvSpPr/>
            <p:nvPr/>
          </p:nvSpPr>
          <p:spPr>
            <a:xfrm>
              <a:off x="1335100" y="2076700"/>
              <a:ext cx="8700" cy="2400"/>
            </a:xfrm>
            <a:custGeom>
              <a:avLst/>
              <a:gdLst/>
              <a:ahLst/>
              <a:cxnLst/>
              <a:rect l="l" t="t" r="r" b="b"/>
              <a:pathLst>
                <a:path w="348" h="96" extrusionOk="0">
                  <a:moveTo>
                    <a:pt x="347" y="96"/>
                  </a:moveTo>
                  <a:cubicBezTo>
                    <a:pt x="228" y="72"/>
                    <a:pt x="108" y="37"/>
                    <a:pt x="0" y="0"/>
                  </a:cubicBezTo>
                  <a:cubicBezTo>
                    <a:pt x="108" y="37"/>
                    <a:pt x="228" y="72"/>
                    <a:pt x="347" y="96"/>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1"/>
            <p:cNvSpPr/>
            <p:nvPr/>
          </p:nvSpPr>
          <p:spPr>
            <a:xfrm>
              <a:off x="1212950" y="2077300"/>
              <a:ext cx="3900" cy="5700"/>
            </a:xfrm>
            <a:custGeom>
              <a:avLst/>
              <a:gdLst/>
              <a:ahLst/>
              <a:cxnLst/>
              <a:rect l="l" t="t" r="r" b="b"/>
              <a:pathLst>
                <a:path w="156" h="228" extrusionOk="0">
                  <a:moveTo>
                    <a:pt x="155" y="0"/>
                  </a:moveTo>
                  <a:cubicBezTo>
                    <a:pt x="96" y="72"/>
                    <a:pt x="48" y="156"/>
                    <a:pt x="1" y="228"/>
                  </a:cubicBezTo>
                  <a:cubicBezTo>
                    <a:pt x="48" y="156"/>
                    <a:pt x="96" y="72"/>
                    <a:pt x="155"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1"/>
            <p:cNvSpPr/>
            <p:nvPr/>
          </p:nvSpPr>
          <p:spPr>
            <a:xfrm>
              <a:off x="1224000" y="2068325"/>
              <a:ext cx="25" cy="25"/>
            </a:xfrm>
            <a:custGeom>
              <a:avLst/>
              <a:gdLst/>
              <a:ahLst/>
              <a:cxnLst/>
              <a:rect l="l" t="t" r="r" b="b"/>
              <a:pathLst>
                <a:path w="1" h="1" extrusionOk="0">
                  <a:moveTo>
                    <a:pt x="0" y="1"/>
                  </a:move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1"/>
            <p:cNvSpPr/>
            <p:nvPr/>
          </p:nvSpPr>
          <p:spPr>
            <a:xfrm>
              <a:off x="1215950" y="2209325"/>
              <a:ext cx="300" cy="7475"/>
            </a:xfrm>
            <a:custGeom>
              <a:avLst/>
              <a:gdLst/>
              <a:ahLst/>
              <a:cxnLst/>
              <a:rect l="l" t="t" r="r" b="b"/>
              <a:pathLst>
                <a:path w="12" h="299" extrusionOk="0">
                  <a:moveTo>
                    <a:pt x="12" y="0"/>
                  </a:moveTo>
                  <a:lnTo>
                    <a:pt x="12" y="0"/>
                  </a:lnTo>
                  <a:cubicBezTo>
                    <a:pt x="12" y="25"/>
                    <a:pt x="11" y="144"/>
                    <a:pt x="0" y="299"/>
                  </a:cubicBezTo>
                  <a:cubicBezTo>
                    <a:pt x="12" y="156"/>
                    <a:pt x="12" y="37"/>
                    <a:pt x="1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1"/>
            <p:cNvSpPr/>
            <p:nvPr/>
          </p:nvSpPr>
          <p:spPr>
            <a:xfrm>
              <a:off x="1204000" y="2102375"/>
              <a:ext cx="1500" cy="8100"/>
            </a:xfrm>
            <a:custGeom>
              <a:avLst/>
              <a:gdLst/>
              <a:ahLst/>
              <a:cxnLst/>
              <a:rect l="l" t="t" r="r" b="b"/>
              <a:pathLst>
                <a:path w="60" h="324" extrusionOk="0">
                  <a:moveTo>
                    <a:pt x="59" y="1"/>
                  </a:moveTo>
                  <a:cubicBezTo>
                    <a:pt x="36" y="109"/>
                    <a:pt x="12" y="216"/>
                    <a:pt x="0" y="324"/>
                  </a:cubicBezTo>
                  <a:cubicBezTo>
                    <a:pt x="12" y="216"/>
                    <a:pt x="36" y="109"/>
                    <a:pt x="59"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1"/>
            <p:cNvSpPr/>
            <p:nvPr/>
          </p:nvSpPr>
          <p:spPr>
            <a:xfrm>
              <a:off x="1205775" y="2092825"/>
              <a:ext cx="2425" cy="7500"/>
            </a:xfrm>
            <a:custGeom>
              <a:avLst/>
              <a:gdLst/>
              <a:ahLst/>
              <a:cxnLst/>
              <a:rect l="l" t="t" r="r" b="b"/>
              <a:pathLst>
                <a:path w="97" h="300" extrusionOk="0">
                  <a:moveTo>
                    <a:pt x="96" y="0"/>
                  </a:moveTo>
                  <a:cubicBezTo>
                    <a:pt x="60" y="108"/>
                    <a:pt x="36" y="204"/>
                    <a:pt x="1" y="300"/>
                  </a:cubicBezTo>
                  <a:cubicBezTo>
                    <a:pt x="36" y="204"/>
                    <a:pt x="60" y="108"/>
                    <a:pt x="96"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1"/>
            <p:cNvSpPr/>
            <p:nvPr/>
          </p:nvSpPr>
          <p:spPr>
            <a:xfrm>
              <a:off x="1325850" y="2073100"/>
              <a:ext cx="8675" cy="3625"/>
            </a:xfrm>
            <a:custGeom>
              <a:avLst/>
              <a:gdLst/>
              <a:ahLst/>
              <a:cxnLst/>
              <a:rect l="l" t="t" r="r" b="b"/>
              <a:pathLst>
                <a:path w="347" h="145" extrusionOk="0">
                  <a:moveTo>
                    <a:pt x="0" y="1"/>
                  </a:moveTo>
                  <a:cubicBezTo>
                    <a:pt x="107" y="61"/>
                    <a:pt x="227" y="109"/>
                    <a:pt x="346" y="144"/>
                  </a:cubicBezTo>
                  <a:cubicBezTo>
                    <a:pt x="227" y="109"/>
                    <a:pt x="107" y="61"/>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1"/>
            <p:cNvSpPr/>
            <p:nvPr/>
          </p:nvSpPr>
          <p:spPr>
            <a:xfrm>
              <a:off x="1019100" y="1827325"/>
              <a:ext cx="802850" cy="847025"/>
            </a:xfrm>
            <a:custGeom>
              <a:avLst/>
              <a:gdLst/>
              <a:ahLst/>
              <a:cxnLst/>
              <a:rect l="l" t="t" r="r" b="b"/>
              <a:pathLst>
                <a:path w="32114" h="33881" extrusionOk="0">
                  <a:moveTo>
                    <a:pt x="1" y="0"/>
                  </a:moveTo>
                  <a:lnTo>
                    <a:pt x="1" y="33881"/>
                  </a:lnTo>
                  <a:lnTo>
                    <a:pt x="5186" y="30213"/>
                  </a:lnTo>
                  <a:lnTo>
                    <a:pt x="6345" y="27537"/>
                  </a:lnTo>
                  <a:cubicBezTo>
                    <a:pt x="6413" y="27377"/>
                    <a:pt x="6593" y="27281"/>
                    <a:pt x="6776" y="27281"/>
                  </a:cubicBezTo>
                  <a:cubicBezTo>
                    <a:pt x="6880" y="27281"/>
                    <a:pt x="6986" y="27312"/>
                    <a:pt x="7073" y="27382"/>
                  </a:cubicBezTo>
                  <a:lnTo>
                    <a:pt x="7599" y="27764"/>
                  </a:lnTo>
                  <a:lnTo>
                    <a:pt x="7384" y="21552"/>
                  </a:lnTo>
                  <a:lnTo>
                    <a:pt x="7240" y="20775"/>
                  </a:lnTo>
                  <a:cubicBezTo>
                    <a:pt x="7087" y="20803"/>
                    <a:pt x="6935" y="20817"/>
                    <a:pt x="6784" y="20817"/>
                  </a:cubicBezTo>
                  <a:cubicBezTo>
                    <a:pt x="5723" y="20817"/>
                    <a:pt x="4754" y="20139"/>
                    <a:pt x="4410" y="19102"/>
                  </a:cubicBezTo>
                  <a:lnTo>
                    <a:pt x="4302" y="18792"/>
                  </a:lnTo>
                  <a:cubicBezTo>
                    <a:pt x="4003" y="17896"/>
                    <a:pt x="4266" y="17012"/>
                    <a:pt x="4899" y="16463"/>
                  </a:cubicBezTo>
                  <a:cubicBezTo>
                    <a:pt x="4732" y="16164"/>
                    <a:pt x="3717" y="14204"/>
                    <a:pt x="3298" y="11923"/>
                  </a:cubicBezTo>
                  <a:lnTo>
                    <a:pt x="2904" y="11074"/>
                  </a:lnTo>
                  <a:cubicBezTo>
                    <a:pt x="1901" y="9151"/>
                    <a:pt x="2749" y="6858"/>
                    <a:pt x="4601" y="5974"/>
                  </a:cubicBezTo>
                  <a:cubicBezTo>
                    <a:pt x="5257" y="5316"/>
                    <a:pt x="6165" y="4767"/>
                    <a:pt x="7396" y="4397"/>
                  </a:cubicBezTo>
                  <a:cubicBezTo>
                    <a:pt x="7444" y="4229"/>
                    <a:pt x="7492" y="4074"/>
                    <a:pt x="7563" y="3919"/>
                  </a:cubicBezTo>
                  <a:cubicBezTo>
                    <a:pt x="8041" y="2807"/>
                    <a:pt x="9009" y="1995"/>
                    <a:pt x="10144" y="1613"/>
                  </a:cubicBezTo>
                  <a:cubicBezTo>
                    <a:pt x="10859" y="1373"/>
                    <a:pt x="11491" y="1272"/>
                    <a:pt x="12066" y="1272"/>
                  </a:cubicBezTo>
                  <a:cubicBezTo>
                    <a:pt x="13874" y="1272"/>
                    <a:pt x="15126" y="2275"/>
                    <a:pt x="16667" y="3154"/>
                  </a:cubicBezTo>
                  <a:cubicBezTo>
                    <a:pt x="16822" y="3106"/>
                    <a:pt x="16989" y="3083"/>
                    <a:pt x="17156" y="3059"/>
                  </a:cubicBezTo>
                  <a:cubicBezTo>
                    <a:pt x="17281" y="3046"/>
                    <a:pt x="17405" y="3040"/>
                    <a:pt x="17528" y="3040"/>
                  </a:cubicBezTo>
                  <a:cubicBezTo>
                    <a:pt x="19370" y="3040"/>
                    <a:pt x="20956" y="4437"/>
                    <a:pt x="21146" y="6308"/>
                  </a:cubicBezTo>
                  <a:cubicBezTo>
                    <a:pt x="21230" y="7108"/>
                    <a:pt x="21051" y="7873"/>
                    <a:pt x="20681" y="8518"/>
                  </a:cubicBezTo>
                  <a:cubicBezTo>
                    <a:pt x="20501" y="9558"/>
                    <a:pt x="20023" y="10466"/>
                    <a:pt x="19617" y="10896"/>
                  </a:cubicBezTo>
                  <a:lnTo>
                    <a:pt x="20023" y="13142"/>
                  </a:lnTo>
                  <a:lnTo>
                    <a:pt x="20119" y="13607"/>
                  </a:lnTo>
                  <a:lnTo>
                    <a:pt x="21385" y="20584"/>
                  </a:lnTo>
                  <a:lnTo>
                    <a:pt x="21457" y="20955"/>
                  </a:lnTo>
                  <a:cubicBezTo>
                    <a:pt x="21481" y="21122"/>
                    <a:pt x="21505" y="21289"/>
                    <a:pt x="21517" y="21456"/>
                  </a:cubicBezTo>
                  <a:cubicBezTo>
                    <a:pt x="21529" y="21516"/>
                    <a:pt x="21517" y="21563"/>
                    <a:pt x="21529" y="21624"/>
                  </a:cubicBezTo>
                  <a:cubicBezTo>
                    <a:pt x="21529" y="21731"/>
                    <a:pt x="21541" y="21839"/>
                    <a:pt x="21529" y="21946"/>
                  </a:cubicBezTo>
                  <a:lnTo>
                    <a:pt x="21529" y="22149"/>
                  </a:lnTo>
                  <a:cubicBezTo>
                    <a:pt x="21517" y="22245"/>
                    <a:pt x="21517" y="22340"/>
                    <a:pt x="21505" y="22436"/>
                  </a:cubicBezTo>
                  <a:lnTo>
                    <a:pt x="21469" y="22651"/>
                  </a:lnTo>
                  <a:cubicBezTo>
                    <a:pt x="21457" y="22734"/>
                    <a:pt x="21445" y="22830"/>
                    <a:pt x="21422" y="22914"/>
                  </a:cubicBezTo>
                  <a:cubicBezTo>
                    <a:pt x="21409" y="22986"/>
                    <a:pt x="21385" y="23057"/>
                    <a:pt x="21374" y="23129"/>
                  </a:cubicBezTo>
                  <a:lnTo>
                    <a:pt x="21302" y="23379"/>
                  </a:lnTo>
                  <a:cubicBezTo>
                    <a:pt x="21278" y="23451"/>
                    <a:pt x="21254" y="23511"/>
                    <a:pt x="21230" y="23583"/>
                  </a:cubicBezTo>
                  <a:cubicBezTo>
                    <a:pt x="21207" y="23666"/>
                    <a:pt x="21170" y="23738"/>
                    <a:pt x="21135" y="23822"/>
                  </a:cubicBezTo>
                  <a:cubicBezTo>
                    <a:pt x="21111" y="23894"/>
                    <a:pt x="21075" y="23953"/>
                    <a:pt x="21051" y="24024"/>
                  </a:cubicBezTo>
                  <a:cubicBezTo>
                    <a:pt x="21015" y="24096"/>
                    <a:pt x="20979" y="24180"/>
                    <a:pt x="20931" y="24252"/>
                  </a:cubicBezTo>
                  <a:cubicBezTo>
                    <a:pt x="20896" y="24311"/>
                    <a:pt x="20860" y="24383"/>
                    <a:pt x="20824" y="24443"/>
                  </a:cubicBezTo>
                  <a:cubicBezTo>
                    <a:pt x="20788" y="24515"/>
                    <a:pt x="20740" y="24586"/>
                    <a:pt x="20692" y="24658"/>
                  </a:cubicBezTo>
                  <a:cubicBezTo>
                    <a:pt x="20657" y="24717"/>
                    <a:pt x="20609" y="24778"/>
                    <a:pt x="20561" y="24849"/>
                  </a:cubicBezTo>
                  <a:lnTo>
                    <a:pt x="20418" y="25028"/>
                  </a:lnTo>
                  <a:cubicBezTo>
                    <a:pt x="20370" y="25100"/>
                    <a:pt x="20322" y="25160"/>
                    <a:pt x="20262" y="25219"/>
                  </a:cubicBezTo>
                  <a:cubicBezTo>
                    <a:pt x="20214" y="25279"/>
                    <a:pt x="20167" y="25327"/>
                    <a:pt x="20107" y="25386"/>
                  </a:cubicBezTo>
                  <a:cubicBezTo>
                    <a:pt x="20060" y="25447"/>
                    <a:pt x="19999" y="25506"/>
                    <a:pt x="19940" y="25554"/>
                  </a:cubicBezTo>
                  <a:cubicBezTo>
                    <a:pt x="19880" y="25614"/>
                    <a:pt x="19821" y="25662"/>
                    <a:pt x="19773" y="25709"/>
                  </a:cubicBezTo>
                  <a:cubicBezTo>
                    <a:pt x="19701" y="25769"/>
                    <a:pt x="19641" y="25816"/>
                    <a:pt x="19582" y="25864"/>
                  </a:cubicBezTo>
                  <a:cubicBezTo>
                    <a:pt x="19522" y="25912"/>
                    <a:pt x="19462" y="25960"/>
                    <a:pt x="19391" y="26008"/>
                  </a:cubicBezTo>
                  <a:cubicBezTo>
                    <a:pt x="19330" y="26055"/>
                    <a:pt x="19259" y="26103"/>
                    <a:pt x="19187" y="26151"/>
                  </a:cubicBezTo>
                  <a:cubicBezTo>
                    <a:pt x="19128" y="26187"/>
                    <a:pt x="19056" y="26223"/>
                    <a:pt x="18996" y="26259"/>
                  </a:cubicBezTo>
                  <a:cubicBezTo>
                    <a:pt x="18924" y="26307"/>
                    <a:pt x="18841" y="26342"/>
                    <a:pt x="18769" y="26390"/>
                  </a:cubicBezTo>
                  <a:cubicBezTo>
                    <a:pt x="18698" y="26414"/>
                    <a:pt x="18638" y="26450"/>
                    <a:pt x="18566" y="26474"/>
                  </a:cubicBezTo>
                  <a:cubicBezTo>
                    <a:pt x="18483" y="26509"/>
                    <a:pt x="18411" y="26557"/>
                    <a:pt x="18327" y="26593"/>
                  </a:cubicBezTo>
                  <a:cubicBezTo>
                    <a:pt x="18255" y="26617"/>
                    <a:pt x="18184" y="26629"/>
                    <a:pt x="18124" y="26653"/>
                  </a:cubicBezTo>
                  <a:cubicBezTo>
                    <a:pt x="18029" y="26689"/>
                    <a:pt x="17945" y="26724"/>
                    <a:pt x="17861" y="26748"/>
                  </a:cubicBezTo>
                  <a:lnTo>
                    <a:pt x="17909" y="28385"/>
                  </a:lnTo>
                  <a:lnTo>
                    <a:pt x="18602" y="27597"/>
                  </a:lnTo>
                  <a:cubicBezTo>
                    <a:pt x="18722" y="27457"/>
                    <a:pt x="18873" y="27393"/>
                    <a:pt x="19023" y="27393"/>
                  </a:cubicBezTo>
                  <a:cubicBezTo>
                    <a:pt x="19321" y="27393"/>
                    <a:pt x="19617" y="27645"/>
                    <a:pt x="19665" y="28051"/>
                  </a:cubicBezTo>
                  <a:lnTo>
                    <a:pt x="20286" y="29448"/>
                  </a:lnTo>
                  <a:lnTo>
                    <a:pt x="27849" y="32471"/>
                  </a:lnTo>
                  <a:lnTo>
                    <a:pt x="28566" y="32758"/>
                  </a:lnTo>
                  <a:cubicBezTo>
                    <a:pt x="28805" y="32113"/>
                    <a:pt x="29330" y="31563"/>
                    <a:pt x="30035" y="31324"/>
                  </a:cubicBezTo>
                  <a:lnTo>
                    <a:pt x="32102" y="30608"/>
                  </a:lnTo>
                  <a:lnTo>
                    <a:pt x="32089" y="30488"/>
                  </a:lnTo>
                  <a:cubicBezTo>
                    <a:pt x="29784" y="30189"/>
                    <a:pt x="27191" y="27621"/>
                    <a:pt x="27204" y="27621"/>
                  </a:cubicBezTo>
                  <a:lnTo>
                    <a:pt x="25029" y="26187"/>
                  </a:lnTo>
                  <a:cubicBezTo>
                    <a:pt x="24635" y="25924"/>
                    <a:pt x="24467" y="25410"/>
                    <a:pt x="24682" y="24993"/>
                  </a:cubicBezTo>
                  <a:cubicBezTo>
                    <a:pt x="24847" y="24680"/>
                    <a:pt x="25163" y="24511"/>
                    <a:pt x="25483" y="24511"/>
                  </a:cubicBezTo>
                  <a:cubicBezTo>
                    <a:pt x="25653" y="24511"/>
                    <a:pt x="25824" y="24559"/>
                    <a:pt x="25973" y="24658"/>
                  </a:cubicBezTo>
                  <a:cubicBezTo>
                    <a:pt x="25973" y="24658"/>
                    <a:pt x="27228" y="25482"/>
                    <a:pt x="28040" y="26020"/>
                  </a:cubicBezTo>
                  <a:cubicBezTo>
                    <a:pt x="28120" y="26074"/>
                    <a:pt x="28207" y="26098"/>
                    <a:pt x="28291" y="26098"/>
                  </a:cubicBezTo>
                  <a:cubicBezTo>
                    <a:pt x="28559" y="26098"/>
                    <a:pt x="28803" y="25854"/>
                    <a:pt x="28720" y="25554"/>
                  </a:cubicBezTo>
                  <a:lnTo>
                    <a:pt x="28720" y="25554"/>
                  </a:lnTo>
                  <a:cubicBezTo>
                    <a:pt x="28637" y="25566"/>
                    <a:pt x="28577" y="25566"/>
                    <a:pt x="28566" y="25578"/>
                  </a:cubicBezTo>
                  <a:cubicBezTo>
                    <a:pt x="28551" y="25580"/>
                    <a:pt x="28536" y="25581"/>
                    <a:pt x="28522" y="25581"/>
                  </a:cubicBezTo>
                  <a:cubicBezTo>
                    <a:pt x="28384" y="25581"/>
                    <a:pt x="28263" y="25480"/>
                    <a:pt x="28231" y="25339"/>
                  </a:cubicBezTo>
                  <a:cubicBezTo>
                    <a:pt x="28207" y="25184"/>
                    <a:pt x="28314" y="25040"/>
                    <a:pt x="28470" y="25016"/>
                  </a:cubicBezTo>
                  <a:lnTo>
                    <a:pt x="28494" y="25016"/>
                  </a:lnTo>
                  <a:cubicBezTo>
                    <a:pt x="28303" y="24658"/>
                    <a:pt x="28040" y="24347"/>
                    <a:pt x="27789" y="24109"/>
                  </a:cubicBezTo>
                  <a:cubicBezTo>
                    <a:pt x="27765" y="24096"/>
                    <a:pt x="22699" y="19975"/>
                    <a:pt x="22699" y="19975"/>
                  </a:cubicBezTo>
                  <a:cubicBezTo>
                    <a:pt x="22317" y="19664"/>
                    <a:pt x="22258" y="19102"/>
                    <a:pt x="22568" y="18709"/>
                  </a:cubicBezTo>
                  <a:cubicBezTo>
                    <a:pt x="22764" y="18555"/>
                    <a:pt x="23020" y="18477"/>
                    <a:pt x="23278" y="18477"/>
                  </a:cubicBezTo>
                  <a:cubicBezTo>
                    <a:pt x="23540" y="18477"/>
                    <a:pt x="23803" y="18558"/>
                    <a:pt x="24002" y="18720"/>
                  </a:cubicBezTo>
                  <a:lnTo>
                    <a:pt x="27526" y="21587"/>
                  </a:lnTo>
                  <a:cubicBezTo>
                    <a:pt x="27604" y="21647"/>
                    <a:pt x="27699" y="21677"/>
                    <a:pt x="27795" y="21677"/>
                  </a:cubicBezTo>
                  <a:cubicBezTo>
                    <a:pt x="27890" y="21677"/>
                    <a:pt x="27986" y="21647"/>
                    <a:pt x="28064" y="21587"/>
                  </a:cubicBezTo>
                  <a:lnTo>
                    <a:pt x="28171" y="21492"/>
                  </a:lnTo>
                  <a:cubicBezTo>
                    <a:pt x="28362" y="21348"/>
                    <a:pt x="28398" y="21086"/>
                    <a:pt x="28255" y="20894"/>
                  </a:cubicBezTo>
                  <a:lnTo>
                    <a:pt x="24982" y="16224"/>
                  </a:lnTo>
                  <a:cubicBezTo>
                    <a:pt x="24719" y="15842"/>
                    <a:pt x="24743" y="15292"/>
                    <a:pt x="25101" y="14993"/>
                  </a:cubicBezTo>
                  <a:cubicBezTo>
                    <a:pt x="25274" y="14841"/>
                    <a:pt x="25485" y="14768"/>
                    <a:pt x="25694" y="14768"/>
                  </a:cubicBezTo>
                  <a:cubicBezTo>
                    <a:pt x="25977" y="14768"/>
                    <a:pt x="26255" y="14901"/>
                    <a:pt x="26427" y="15149"/>
                  </a:cubicBezTo>
                  <a:lnTo>
                    <a:pt x="29617" y="19688"/>
                  </a:lnTo>
                  <a:cubicBezTo>
                    <a:pt x="29731" y="19851"/>
                    <a:pt x="29911" y="19936"/>
                    <a:pt x="30098" y="19936"/>
                  </a:cubicBezTo>
                  <a:cubicBezTo>
                    <a:pt x="30185" y="19936"/>
                    <a:pt x="30274" y="19918"/>
                    <a:pt x="30358" y="19879"/>
                  </a:cubicBezTo>
                  <a:cubicBezTo>
                    <a:pt x="30680" y="19712"/>
                    <a:pt x="30823" y="19317"/>
                    <a:pt x="30656" y="18983"/>
                  </a:cubicBezTo>
                  <a:lnTo>
                    <a:pt x="28482" y="14539"/>
                  </a:lnTo>
                  <a:cubicBezTo>
                    <a:pt x="28266" y="14109"/>
                    <a:pt x="28386" y="13583"/>
                    <a:pt x="28781" y="13333"/>
                  </a:cubicBezTo>
                  <a:cubicBezTo>
                    <a:pt x="28933" y="13239"/>
                    <a:pt x="29099" y="13195"/>
                    <a:pt x="29262" y="13195"/>
                  </a:cubicBezTo>
                  <a:cubicBezTo>
                    <a:pt x="29597" y="13195"/>
                    <a:pt x="29918" y="13381"/>
                    <a:pt x="30071" y="13703"/>
                  </a:cubicBezTo>
                  <a:lnTo>
                    <a:pt x="32113" y="17872"/>
                  </a:lnTo>
                  <a:lnTo>
                    <a:pt x="32113" y="0"/>
                  </a:lnTo>
                  <a:close/>
                </a:path>
              </a:pathLst>
            </a:custGeom>
            <a:solidFill>
              <a:schemeClr val="accent2">
                <a:alpha val="27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1"/>
            <p:cNvSpPr/>
            <p:nvPr/>
          </p:nvSpPr>
          <p:spPr>
            <a:xfrm>
              <a:off x="1354525" y="2079675"/>
              <a:ext cx="9575" cy="625"/>
            </a:xfrm>
            <a:custGeom>
              <a:avLst/>
              <a:gdLst/>
              <a:ahLst/>
              <a:cxnLst/>
              <a:rect l="l" t="t" r="r" b="b"/>
              <a:pathLst>
                <a:path w="383" h="25" extrusionOk="0">
                  <a:moveTo>
                    <a:pt x="383" y="1"/>
                  </a:moveTo>
                  <a:cubicBezTo>
                    <a:pt x="251" y="25"/>
                    <a:pt x="120" y="25"/>
                    <a:pt x="0" y="13"/>
                  </a:cubicBezTo>
                  <a:cubicBezTo>
                    <a:pt x="120" y="25"/>
                    <a:pt x="251" y="25"/>
                    <a:pt x="383"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1"/>
            <p:cNvSpPr/>
            <p:nvPr/>
          </p:nvSpPr>
          <p:spPr>
            <a:xfrm>
              <a:off x="1474575" y="2082375"/>
              <a:ext cx="5700" cy="1500"/>
            </a:xfrm>
            <a:custGeom>
              <a:avLst/>
              <a:gdLst/>
              <a:ahLst/>
              <a:cxnLst/>
              <a:rect l="l" t="t" r="r" b="b"/>
              <a:pathLst>
                <a:path w="228" h="60" extrusionOk="0">
                  <a:moveTo>
                    <a:pt x="227" y="1"/>
                  </a:moveTo>
                  <a:cubicBezTo>
                    <a:pt x="156" y="25"/>
                    <a:pt x="73" y="36"/>
                    <a:pt x="1" y="60"/>
                  </a:cubicBezTo>
                  <a:cubicBezTo>
                    <a:pt x="73" y="36"/>
                    <a:pt x="156" y="25"/>
                    <a:pt x="227"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1"/>
            <p:cNvSpPr/>
            <p:nvPr/>
          </p:nvSpPr>
          <p:spPr>
            <a:xfrm>
              <a:off x="1252975" y="3203850"/>
              <a:ext cx="296900" cy="114725"/>
            </a:xfrm>
            <a:custGeom>
              <a:avLst/>
              <a:gdLst/>
              <a:ahLst/>
              <a:cxnLst/>
              <a:rect l="l" t="t" r="r" b="b"/>
              <a:pathLst>
                <a:path w="11876" h="4589" extrusionOk="0">
                  <a:moveTo>
                    <a:pt x="0" y="1"/>
                  </a:moveTo>
                  <a:lnTo>
                    <a:pt x="299" y="4588"/>
                  </a:lnTo>
                  <a:lnTo>
                    <a:pt x="11875" y="4588"/>
                  </a:lnTo>
                  <a:lnTo>
                    <a:pt x="11613" y="1"/>
                  </a:lnTo>
                  <a:lnTo>
                    <a:pt x="10167" y="1"/>
                  </a:lnTo>
                  <a:cubicBezTo>
                    <a:pt x="9617" y="778"/>
                    <a:pt x="8721" y="1279"/>
                    <a:pt x="7706" y="1279"/>
                  </a:cubicBezTo>
                  <a:cubicBezTo>
                    <a:pt x="6691" y="1279"/>
                    <a:pt x="5794" y="778"/>
                    <a:pt x="52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1"/>
            <p:cNvSpPr/>
            <p:nvPr/>
          </p:nvSpPr>
          <p:spPr>
            <a:xfrm>
              <a:off x="1221600" y="2662075"/>
              <a:ext cx="321700" cy="541800"/>
            </a:xfrm>
            <a:custGeom>
              <a:avLst/>
              <a:gdLst/>
              <a:ahLst/>
              <a:cxnLst/>
              <a:rect l="l" t="t" r="r" b="b"/>
              <a:pathLst>
                <a:path w="12868" h="21672" extrusionOk="0">
                  <a:moveTo>
                    <a:pt x="6332" y="1"/>
                  </a:moveTo>
                  <a:cubicBezTo>
                    <a:pt x="6285" y="1"/>
                    <a:pt x="6237" y="1"/>
                    <a:pt x="6189" y="13"/>
                  </a:cubicBezTo>
                  <a:lnTo>
                    <a:pt x="2223" y="3430"/>
                  </a:lnTo>
                  <a:cubicBezTo>
                    <a:pt x="2032" y="3603"/>
                    <a:pt x="1775" y="3690"/>
                    <a:pt x="1519" y="3690"/>
                  </a:cubicBezTo>
                  <a:cubicBezTo>
                    <a:pt x="1245" y="3690"/>
                    <a:pt x="974" y="3591"/>
                    <a:pt x="789" y="3393"/>
                  </a:cubicBezTo>
                  <a:lnTo>
                    <a:pt x="1" y="2546"/>
                  </a:lnTo>
                  <a:lnTo>
                    <a:pt x="1" y="2546"/>
                  </a:lnTo>
                  <a:lnTo>
                    <a:pt x="1017" y="18005"/>
                  </a:lnTo>
                  <a:cubicBezTo>
                    <a:pt x="1447" y="18518"/>
                    <a:pt x="1709" y="19187"/>
                    <a:pt x="1709" y="19928"/>
                  </a:cubicBezTo>
                  <a:cubicBezTo>
                    <a:pt x="1709" y="20513"/>
                    <a:pt x="1542" y="21063"/>
                    <a:pt x="1243" y="21528"/>
                  </a:cubicBezTo>
                  <a:lnTo>
                    <a:pt x="1255" y="21672"/>
                  </a:lnTo>
                  <a:lnTo>
                    <a:pt x="6500" y="21672"/>
                  </a:lnTo>
                  <a:cubicBezTo>
                    <a:pt x="6141" y="21182"/>
                    <a:pt x="5939" y="20573"/>
                    <a:pt x="5939" y="19928"/>
                  </a:cubicBezTo>
                  <a:cubicBezTo>
                    <a:pt x="5939" y="18255"/>
                    <a:pt x="7288" y="16893"/>
                    <a:pt x="8961" y="16893"/>
                  </a:cubicBezTo>
                  <a:cubicBezTo>
                    <a:pt x="10633" y="16893"/>
                    <a:pt x="11984" y="18255"/>
                    <a:pt x="11984" y="19928"/>
                  </a:cubicBezTo>
                  <a:cubicBezTo>
                    <a:pt x="11984" y="20573"/>
                    <a:pt x="11780" y="21182"/>
                    <a:pt x="11422" y="21672"/>
                  </a:cubicBezTo>
                  <a:lnTo>
                    <a:pt x="12868" y="21672"/>
                  </a:lnTo>
                  <a:lnTo>
                    <a:pt x="11625" y="335"/>
                  </a:lnTo>
                  <a:lnTo>
                    <a:pt x="9773" y="2665"/>
                  </a:lnTo>
                  <a:cubicBezTo>
                    <a:pt x="9654" y="2896"/>
                    <a:pt x="9451" y="3018"/>
                    <a:pt x="9247" y="3018"/>
                  </a:cubicBezTo>
                  <a:cubicBezTo>
                    <a:pt x="9082" y="3018"/>
                    <a:pt x="8916" y="2938"/>
                    <a:pt x="8793" y="2772"/>
                  </a:cubicBezTo>
                  <a:lnTo>
                    <a:pt x="633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1"/>
            <p:cNvSpPr/>
            <p:nvPr/>
          </p:nvSpPr>
          <p:spPr>
            <a:xfrm>
              <a:off x="1543275" y="3203850"/>
              <a:ext cx="297775" cy="114725"/>
            </a:xfrm>
            <a:custGeom>
              <a:avLst/>
              <a:gdLst/>
              <a:ahLst/>
              <a:cxnLst/>
              <a:rect l="l" t="t" r="r" b="b"/>
              <a:pathLst>
                <a:path w="11911" h="4589" extrusionOk="0">
                  <a:moveTo>
                    <a:pt x="1" y="1"/>
                  </a:moveTo>
                  <a:lnTo>
                    <a:pt x="263" y="4588"/>
                  </a:lnTo>
                  <a:lnTo>
                    <a:pt x="11911" y="4588"/>
                  </a:lnTo>
                  <a:lnTo>
                    <a:pt x="10860" y="1"/>
                  </a:lnTo>
                  <a:lnTo>
                    <a:pt x="8900" y="1"/>
                  </a:lnTo>
                  <a:cubicBezTo>
                    <a:pt x="8351" y="778"/>
                    <a:pt x="7455" y="1279"/>
                    <a:pt x="6428" y="1279"/>
                  </a:cubicBezTo>
                  <a:cubicBezTo>
                    <a:pt x="5412" y="1279"/>
                    <a:pt x="4516" y="778"/>
                    <a:pt x="396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1"/>
            <p:cNvSpPr/>
            <p:nvPr/>
          </p:nvSpPr>
          <p:spPr>
            <a:xfrm>
              <a:off x="1512225" y="2563525"/>
              <a:ext cx="302550" cy="640350"/>
            </a:xfrm>
            <a:custGeom>
              <a:avLst/>
              <a:gdLst/>
              <a:ahLst/>
              <a:cxnLst/>
              <a:rect l="l" t="t" r="r" b="b"/>
              <a:pathLst>
                <a:path w="12102" h="25614" extrusionOk="0">
                  <a:moveTo>
                    <a:pt x="561" y="0"/>
                  </a:moveTo>
                  <a:lnTo>
                    <a:pt x="1314" y="1709"/>
                  </a:lnTo>
                  <a:cubicBezTo>
                    <a:pt x="1482" y="2079"/>
                    <a:pt x="1421" y="2498"/>
                    <a:pt x="1171" y="2820"/>
                  </a:cubicBezTo>
                  <a:lnTo>
                    <a:pt x="0" y="4277"/>
                  </a:lnTo>
                  <a:lnTo>
                    <a:pt x="1243" y="25614"/>
                  </a:lnTo>
                  <a:lnTo>
                    <a:pt x="5209" y="25614"/>
                  </a:lnTo>
                  <a:cubicBezTo>
                    <a:pt x="4862" y="25124"/>
                    <a:pt x="4647" y="24515"/>
                    <a:pt x="4647" y="23870"/>
                  </a:cubicBezTo>
                  <a:cubicBezTo>
                    <a:pt x="4647" y="22197"/>
                    <a:pt x="5997" y="20835"/>
                    <a:pt x="7670" y="20835"/>
                  </a:cubicBezTo>
                  <a:cubicBezTo>
                    <a:pt x="9342" y="20835"/>
                    <a:pt x="10704" y="22197"/>
                    <a:pt x="10704" y="23870"/>
                  </a:cubicBezTo>
                  <a:cubicBezTo>
                    <a:pt x="10704" y="24515"/>
                    <a:pt x="10489" y="25124"/>
                    <a:pt x="10142" y="25614"/>
                  </a:cubicBezTo>
                  <a:lnTo>
                    <a:pt x="12102" y="25614"/>
                  </a:lnTo>
                  <a:lnTo>
                    <a:pt x="7442" y="5293"/>
                  </a:lnTo>
                  <a:cubicBezTo>
                    <a:pt x="7251" y="4444"/>
                    <a:pt x="7538" y="3597"/>
                    <a:pt x="8124" y="3023"/>
                  </a:cubicBezTo>
                  <a:lnTo>
                    <a:pt x="56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1"/>
            <p:cNvSpPr/>
            <p:nvPr/>
          </p:nvSpPr>
          <p:spPr>
            <a:xfrm>
              <a:off x="919350" y="2674325"/>
              <a:ext cx="341100" cy="644250"/>
            </a:xfrm>
            <a:custGeom>
              <a:avLst/>
              <a:gdLst/>
              <a:ahLst/>
              <a:cxnLst/>
              <a:rect l="l" t="t" r="r" b="b"/>
              <a:pathLst>
                <a:path w="13644" h="25770" extrusionOk="0">
                  <a:moveTo>
                    <a:pt x="3991" y="1"/>
                  </a:moveTo>
                  <a:lnTo>
                    <a:pt x="13" y="2820"/>
                  </a:lnTo>
                  <a:lnTo>
                    <a:pt x="1" y="25769"/>
                  </a:lnTo>
                  <a:lnTo>
                    <a:pt x="13644" y="25769"/>
                  </a:lnTo>
                  <a:lnTo>
                    <a:pt x="13345" y="21182"/>
                  </a:lnTo>
                  <a:lnTo>
                    <a:pt x="13237" y="21182"/>
                  </a:lnTo>
                  <a:cubicBezTo>
                    <a:pt x="12688" y="21959"/>
                    <a:pt x="11792" y="22460"/>
                    <a:pt x="10776" y="22460"/>
                  </a:cubicBezTo>
                  <a:cubicBezTo>
                    <a:pt x="9749" y="22460"/>
                    <a:pt x="8854" y="21959"/>
                    <a:pt x="8304" y="21182"/>
                  </a:cubicBezTo>
                  <a:lnTo>
                    <a:pt x="3991" y="21182"/>
                  </a:lnTo>
                  <a:lnTo>
                    <a:pt x="399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1"/>
            <p:cNvSpPr/>
            <p:nvPr/>
          </p:nvSpPr>
          <p:spPr>
            <a:xfrm>
              <a:off x="1250275" y="3200275"/>
              <a:ext cx="2725" cy="3600"/>
            </a:xfrm>
            <a:custGeom>
              <a:avLst/>
              <a:gdLst/>
              <a:ahLst/>
              <a:cxnLst/>
              <a:rect l="l" t="t" r="r" b="b"/>
              <a:pathLst>
                <a:path w="109" h="144" extrusionOk="0">
                  <a:moveTo>
                    <a:pt x="96" y="0"/>
                  </a:moveTo>
                  <a:cubicBezTo>
                    <a:pt x="72" y="48"/>
                    <a:pt x="37" y="96"/>
                    <a:pt x="0" y="144"/>
                  </a:cubicBezTo>
                  <a:lnTo>
                    <a:pt x="108" y="144"/>
                  </a:lnTo>
                  <a:lnTo>
                    <a:pt x="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1"/>
            <p:cNvSpPr/>
            <p:nvPr/>
          </p:nvSpPr>
          <p:spPr>
            <a:xfrm>
              <a:off x="1019100" y="2582625"/>
              <a:ext cx="227925" cy="621250"/>
            </a:xfrm>
            <a:custGeom>
              <a:avLst/>
              <a:gdLst/>
              <a:ahLst/>
              <a:cxnLst/>
              <a:rect l="l" t="t" r="r" b="b"/>
              <a:pathLst>
                <a:path w="9117" h="24850" extrusionOk="0">
                  <a:moveTo>
                    <a:pt x="5186" y="1"/>
                  </a:moveTo>
                  <a:lnTo>
                    <a:pt x="1" y="3669"/>
                  </a:lnTo>
                  <a:lnTo>
                    <a:pt x="1" y="24850"/>
                  </a:lnTo>
                  <a:lnTo>
                    <a:pt x="4314" y="24850"/>
                  </a:lnTo>
                  <a:cubicBezTo>
                    <a:pt x="3967" y="24360"/>
                    <a:pt x="3752" y="23751"/>
                    <a:pt x="3752" y="23106"/>
                  </a:cubicBezTo>
                  <a:cubicBezTo>
                    <a:pt x="3752" y="21433"/>
                    <a:pt x="5114" y="20071"/>
                    <a:pt x="6786" y="20071"/>
                  </a:cubicBezTo>
                  <a:cubicBezTo>
                    <a:pt x="7718" y="20071"/>
                    <a:pt x="8567" y="20501"/>
                    <a:pt x="9117" y="21183"/>
                  </a:cubicBezTo>
                  <a:lnTo>
                    <a:pt x="8101" y="5724"/>
                  </a:lnTo>
                  <a:lnTo>
                    <a:pt x="4911" y="2259"/>
                  </a:lnTo>
                  <a:cubicBezTo>
                    <a:pt x="4625" y="1936"/>
                    <a:pt x="4541" y="1482"/>
                    <a:pt x="4708" y="1100"/>
                  </a:cubicBezTo>
                  <a:lnTo>
                    <a:pt x="5186"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1"/>
            <p:cNvSpPr/>
            <p:nvPr/>
          </p:nvSpPr>
          <p:spPr>
            <a:xfrm>
              <a:off x="1066600" y="1859100"/>
              <a:ext cx="483275" cy="397575"/>
            </a:xfrm>
            <a:custGeom>
              <a:avLst/>
              <a:gdLst/>
              <a:ahLst/>
              <a:cxnLst/>
              <a:rect l="l" t="t" r="r" b="b"/>
              <a:pathLst>
                <a:path w="19331" h="15903" extrusionOk="0">
                  <a:moveTo>
                    <a:pt x="10166" y="1"/>
                  </a:moveTo>
                  <a:cubicBezTo>
                    <a:pt x="9591" y="1"/>
                    <a:pt x="8959" y="102"/>
                    <a:pt x="8244" y="342"/>
                  </a:cubicBezTo>
                  <a:cubicBezTo>
                    <a:pt x="7109" y="724"/>
                    <a:pt x="6141" y="1536"/>
                    <a:pt x="5663" y="2648"/>
                  </a:cubicBezTo>
                  <a:cubicBezTo>
                    <a:pt x="5592" y="2803"/>
                    <a:pt x="5544" y="2958"/>
                    <a:pt x="5496" y="3126"/>
                  </a:cubicBezTo>
                  <a:cubicBezTo>
                    <a:pt x="4265" y="3496"/>
                    <a:pt x="3357" y="4045"/>
                    <a:pt x="2701" y="4703"/>
                  </a:cubicBezTo>
                  <a:cubicBezTo>
                    <a:pt x="849" y="5587"/>
                    <a:pt x="1" y="7880"/>
                    <a:pt x="1004" y="9803"/>
                  </a:cubicBezTo>
                  <a:lnTo>
                    <a:pt x="1398" y="10652"/>
                  </a:lnTo>
                  <a:cubicBezTo>
                    <a:pt x="1817" y="12933"/>
                    <a:pt x="2832" y="14893"/>
                    <a:pt x="2999" y="15192"/>
                  </a:cubicBezTo>
                  <a:cubicBezTo>
                    <a:pt x="3286" y="14953"/>
                    <a:pt x="3656" y="14773"/>
                    <a:pt x="4074" y="14690"/>
                  </a:cubicBezTo>
                  <a:cubicBezTo>
                    <a:pt x="4102" y="14685"/>
                    <a:pt x="4130" y="14683"/>
                    <a:pt x="4157" y="14683"/>
                  </a:cubicBezTo>
                  <a:cubicBezTo>
                    <a:pt x="4343" y="14683"/>
                    <a:pt x="4515" y="14786"/>
                    <a:pt x="4588" y="14953"/>
                  </a:cubicBezTo>
                  <a:cubicBezTo>
                    <a:pt x="4768" y="15329"/>
                    <a:pt x="5089" y="15902"/>
                    <a:pt x="5411" y="15902"/>
                  </a:cubicBezTo>
                  <a:cubicBezTo>
                    <a:pt x="5559" y="15902"/>
                    <a:pt x="5707" y="15782"/>
                    <a:pt x="5842" y="15466"/>
                  </a:cubicBezTo>
                  <a:cubicBezTo>
                    <a:pt x="5879" y="15370"/>
                    <a:pt x="5950" y="14714"/>
                    <a:pt x="5974" y="14308"/>
                  </a:cubicBezTo>
                  <a:cubicBezTo>
                    <a:pt x="5986" y="14152"/>
                    <a:pt x="5986" y="14032"/>
                    <a:pt x="5986" y="14009"/>
                  </a:cubicBezTo>
                  <a:cubicBezTo>
                    <a:pt x="5926" y="13591"/>
                    <a:pt x="5855" y="13185"/>
                    <a:pt x="5794" y="12779"/>
                  </a:cubicBezTo>
                  <a:cubicBezTo>
                    <a:pt x="5663" y="11882"/>
                    <a:pt x="5388" y="10963"/>
                    <a:pt x="5496" y="10055"/>
                  </a:cubicBezTo>
                  <a:cubicBezTo>
                    <a:pt x="5508" y="9947"/>
                    <a:pt x="5532" y="9840"/>
                    <a:pt x="5555" y="9732"/>
                  </a:cubicBezTo>
                  <a:cubicBezTo>
                    <a:pt x="5555" y="9708"/>
                    <a:pt x="5568" y="9684"/>
                    <a:pt x="5568" y="9649"/>
                  </a:cubicBezTo>
                  <a:cubicBezTo>
                    <a:pt x="5603" y="9553"/>
                    <a:pt x="5627" y="9457"/>
                    <a:pt x="5663" y="9349"/>
                  </a:cubicBezTo>
                  <a:lnTo>
                    <a:pt x="5699" y="9278"/>
                  </a:lnTo>
                  <a:lnTo>
                    <a:pt x="5807" y="9063"/>
                  </a:lnTo>
                  <a:cubicBezTo>
                    <a:pt x="5818" y="9027"/>
                    <a:pt x="5842" y="8991"/>
                    <a:pt x="5855" y="8956"/>
                  </a:cubicBezTo>
                  <a:cubicBezTo>
                    <a:pt x="5902" y="8884"/>
                    <a:pt x="5950" y="8800"/>
                    <a:pt x="6009" y="8728"/>
                  </a:cubicBezTo>
                  <a:cubicBezTo>
                    <a:pt x="6033" y="8680"/>
                    <a:pt x="6057" y="8645"/>
                    <a:pt x="6081" y="8609"/>
                  </a:cubicBezTo>
                  <a:cubicBezTo>
                    <a:pt x="6117" y="8561"/>
                    <a:pt x="6165" y="8513"/>
                    <a:pt x="6201" y="8478"/>
                  </a:cubicBezTo>
                  <a:cubicBezTo>
                    <a:pt x="6225" y="8441"/>
                    <a:pt x="6261" y="8394"/>
                    <a:pt x="6296" y="8370"/>
                  </a:cubicBezTo>
                  <a:cubicBezTo>
                    <a:pt x="6535" y="8107"/>
                    <a:pt x="6822" y="7880"/>
                    <a:pt x="7132" y="7725"/>
                  </a:cubicBezTo>
                  <a:cubicBezTo>
                    <a:pt x="7455" y="7557"/>
                    <a:pt x="8184" y="7414"/>
                    <a:pt x="9056" y="7307"/>
                  </a:cubicBezTo>
                  <a:cubicBezTo>
                    <a:pt x="9343" y="7857"/>
                    <a:pt x="9808" y="8298"/>
                    <a:pt x="10370" y="8561"/>
                  </a:cubicBezTo>
                  <a:cubicBezTo>
                    <a:pt x="10477" y="8621"/>
                    <a:pt x="10597" y="8669"/>
                    <a:pt x="10716" y="8704"/>
                  </a:cubicBezTo>
                  <a:lnTo>
                    <a:pt x="10740" y="8704"/>
                  </a:lnTo>
                  <a:cubicBezTo>
                    <a:pt x="10848" y="8741"/>
                    <a:pt x="10968" y="8776"/>
                    <a:pt x="11087" y="8800"/>
                  </a:cubicBezTo>
                  <a:lnTo>
                    <a:pt x="11123" y="8800"/>
                  </a:lnTo>
                  <a:cubicBezTo>
                    <a:pt x="11242" y="8824"/>
                    <a:pt x="11362" y="8836"/>
                    <a:pt x="11481" y="8836"/>
                  </a:cubicBezTo>
                  <a:lnTo>
                    <a:pt x="11517" y="8836"/>
                  </a:lnTo>
                  <a:cubicBezTo>
                    <a:pt x="11566" y="8841"/>
                    <a:pt x="11617" y="8844"/>
                    <a:pt x="11669" y="8844"/>
                  </a:cubicBezTo>
                  <a:cubicBezTo>
                    <a:pt x="11744" y="8844"/>
                    <a:pt x="11822" y="8838"/>
                    <a:pt x="11900" y="8824"/>
                  </a:cubicBezTo>
                  <a:cubicBezTo>
                    <a:pt x="12449" y="8776"/>
                    <a:pt x="12938" y="8561"/>
                    <a:pt x="13345" y="8250"/>
                  </a:cubicBezTo>
                  <a:cubicBezTo>
                    <a:pt x="13984" y="8764"/>
                    <a:pt x="14779" y="9056"/>
                    <a:pt x="15641" y="9056"/>
                  </a:cubicBezTo>
                  <a:cubicBezTo>
                    <a:pt x="15763" y="9056"/>
                    <a:pt x="15885" y="9051"/>
                    <a:pt x="16009" y="9039"/>
                  </a:cubicBezTo>
                  <a:cubicBezTo>
                    <a:pt x="16105" y="9027"/>
                    <a:pt x="16212" y="9003"/>
                    <a:pt x="16320" y="8991"/>
                  </a:cubicBezTo>
                  <a:cubicBezTo>
                    <a:pt x="16392" y="8967"/>
                    <a:pt x="16475" y="8956"/>
                    <a:pt x="16546" y="8932"/>
                  </a:cubicBezTo>
                  <a:cubicBezTo>
                    <a:pt x="16893" y="8836"/>
                    <a:pt x="17228" y="8704"/>
                    <a:pt x="17515" y="8526"/>
                  </a:cubicBezTo>
                  <a:lnTo>
                    <a:pt x="17467" y="8263"/>
                  </a:lnTo>
                  <a:lnTo>
                    <a:pt x="17478" y="8263"/>
                  </a:lnTo>
                  <a:lnTo>
                    <a:pt x="17515" y="8526"/>
                  </a:lnTo>
                  <a:lnTo>
                    <a:pt x="17717" y="9625"/>
                  </a:lnTo>
                  <a:cubicBezTo>
                    <a:pt x="18123" y="9195"/>
                    <a:pt x="18601" y="8287"/>
                    <a:pt x="18781" y="7247"/>
                  </a:cubicBezTo>
                  <a:cubicBezTo>
                    <a:pt x="19151" y="6602"/>
                    <a:pt x="19330" y="5837"/>
                    <a:pt x="19246" y="5037"/>
                  </a:cubicBezTo>
                  <a:cubicBezTo>
                    <a:pt x="19056" y="3166"/>
                    <a:pt x="17470" y="1769"/>
                    <a:pt x="15628" y="1769"/>
                  </a:cubicBezTo>
                  <a:cubicBezTo>
                    <a:pt x="15505" y="1769"/>
                    <a:pt x="15381" y="1775"/>
                    <a:pt x="15256" y="1788"/>
                  </a:cubicBezTo>
                  <a:cubicBezTo>
                    <a:pt x="15089" y="1812"/>
                    <a:pt x="14922" y="1835"/>
                    <a:pt x="14767" y="1883"/>
                  </a:cubicBezTo>
                  <a:cubicBezTo>
                    <a:pt x="13226" y="1004"/>
                    <a:pt x="11974" y="1"/>
                    <a:pt x="101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1"/>
            <p:cNvSpPr/>
            <p:nvPr/>
          </p:nvSpPr>
          <p:spPr>
            <a:xfrm>
              <a:off x="1519675" y="2155850"/>
              <a:ext cx="2400" cy="11675"/>
            </a:xfrm>
            <a:custGeom>
              <a:avLst/>
              <a:gdLst/>
              <a:ahLst/>
              <a:cxnLst/>
              <a:rect l="l" t="t" r="r" b="b"/>
              <a:pathLst>
                <a:path w="96" h="467" extrusionOk="0">
                  <a:moveTo>
                    <a:pt x="0" y="1"/>
                  </a:moveTo>
                  <a:lnTo>
                    <a:pt x="96" y="466"/>
                  </a:lnTo>
                  <a:lnTo>
                    <a:pt x="13" y="12"/>
                  </a:ln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1"/>
            <p:cNvSpPr/>
            <p:nvPr/>
          </p:nvSpPr>
          <p:spPr>
            <a:xfrm>
              <a:off x="1503250" y="2065650"/>
              <a:ext cx="1225" cy="6600"/>
            </a:xfrm>
            <a:custGeom>
              <a:avLst/>
              <a:gdLst/>
              <a:ahLst/>
              <a:cxnLst/>
              <a:rect l="l" t="t" r="r" b="b"/>
              <a:pathLst>
                <a:path w="49" h="264" extrusionOk="0">
                  <a:moveTo>
                    <a:pt x="1" y="1"/>
                  </a:moveTo>
                  <a:lnTo>
                    <a:pt x="49" y="264"/>
                  </a:lnTo>
                  <a:lnTo>
                    <a:pt x="12" y="1"/>
                  </a:lnTo>
                  <a:close/>
                </a:path>
              </a:pathLst>
            </a:custGeom>
            <a:solidFill>
              <a:srgbClr val="E1746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1"/>
            <p:cNvSpPr/>
            <p:nvPr/>
          </p:nvSpPr>
          <p:spPr>
            <a:xfrm>
              <a:off x="1493975" y="2481075"/>
              <a:ext cx="4825" cy="2725"/>
            </a:xfrm>
            <a:custGeom>
              <a:avLst/>
              <a:gdLst/>
              <a:ahLst/>
              <a:cxnLst/>
              <a:rect l="l" t="t" r="r" b="b"/>
              <a:pathLst>
                <a:path w="193" h="109" extrusionOk="0">
                  <a:moveTo>
                    <a:pt x="192" y="1"/>
                  </a:moveTo>
                  <a:cubicBezTo>
                    <a:pt x="133" y="37"/>
                    <a:pt x="61" y="73"/>
                    <a:pt x="1" y="109"/>
                  </a:cubicBezTo>
                  <a:cubicBezTo>
                    <a:pt x="61" y="73"/>
                    <a:pt x="133" y="37"/>
                    <a:pt x="19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1"/>
            <p:cNvSpPr/>
            <p:nvPr/>
          </p:nvSpPr>
          <p:spPr>
            <a:xfrm>
              <a:off x="1503850" y="2473925"/>
              <a:ext cx="4800" cy="3600"/>
            </a:xfrm>
            <a:custGeom>
              <a:avLst/>
              <a:gdLst/>
              <a:ahLst/>
              <a:cxnLst/>
              <a:rect l="l" t="t" r="r" b="b"/>
              <a:pathLst>
                <a:path w="192" h="144" extrusionOk="0">
                  <a:moveTo>
                    <a:pt x="192" y="0"/>
                  </a:moveTo>
                  <a:cubicBezTo>
                    <a:pt x="132" y="48"/>
                    <a:pt x="72" y="96"/>
                    <a:pt x="1" y="144"/>
                  </a:cubicBezTo>
                  <a:cubicBezTo>
                    <a:pt x="72" y="96"/>
                    <a:pt x="132" y="48"/>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1"/>
            <p:cNvSpPr/>
            <p:nvPr/>
          </p:nvSpPr>
          <p:spPr>
            <a:xfrm>
              <a:off x="1119175" y="2065350"/>
              <a:ext cx="446525" cy="434775"/>
            </a:xfrm>
            <a:custGeom>
              <a:avLst/>
              <a:gdLst/>
              <a:ahLst/>
              <a:cxnLst/>
              <a:rect l="l" t="t" r="r" b="b"/>
              <a:pathLst>
                <a:path w="17861" h="17391" extrusionOk="0">
                  <a:moveTo>
                    <a:pt x="14217" y="1491"/>
                  </a:moveTo>
                  <a:cubicBezTo>
                    <a:pt x="14646" y="1491"/>
                    <a:pt x="14992" y="1614"/>
                    <a:pt x="15173" y="1768"/>
                  </a:cubicBezTo>
                  <a:cubicBezTo>
                    <a:pt x="15423" y="1983"/>
                    <a:pt x="15399" y="2211"/>
                    <a:pt x="15232" y="2330"/>
                  </a:cubicBezTo>
                  <a:cubicBezTo>
                    <a:pt x="15077" y="2450"/>
                    <a:pt x="14826" y="2485"/>
                    <a:pt x="14599" y="2521"/>
                  </a:cubicBezTo>
                  <a:cubicBezTo>
                    <a:pt x="14360" y="2569"/>
                    <a:pt x="14121" y="2617"/>
                    <a:pt x="13918" y="2665"/>
                  </a:cubicBezTo>
                  <a:cubicBezTo>
                    <a:pt x="13715" y="2713"/>
                    <a:pt x="13476" y="2772"/>
                    <a:pt x="13249" y="2844"/>
                  </a:cubicBezTo>
                  <a:cubicBezTo>
                    <a:pt x="13065" y="2892"/>
                    <a:pt x="12872" y="2949"/>
                    <a:pt x="12698" y="2949"/>
                  </a:cubicBezTo>
                  <a:cubicBezTo>
                    <a:pt x="12657" y="2949"/>
                    <a:pt x="12618" y="2946"/>
                    <a:pt x="12580" y="2939"/>
                  </a:cubicBezTo>
                  <a:cubicBezTo>
                    <a:pt x="12389" y="2904"/>
                    <a:pt x="12269" y="2713"/>
                    <a:pt x="12412" y="2402"/>
                  </a:cubicBezTo>
                  <a:cubicBezTo>
                    <a:pt x="12556" y="2103"/>
                    <a:pt x="12998" y="1709"/>
                    <a:pt x="13679" y="1553"/>
                  </a:cubicBezTo>
                  <a:cubicBezTo>
                    <a:pt x="13867" y="1510"/>
                    <a:pt x="14049" y="1491"/>
                    <a:pt x="14217" y="1491"/>
                  </a:cubicBezTo>
                  <a:close/>
                  <a:moveTo>
                    <a:pt x="8782" y="2174"/>
                  </a:moveTo>
                  <a:cubicBezTo>
                    <a:pt x="9232" y="2174"/>
                    <a:pt x="9600" y="2291"/>
                    <a:pt x="9808" y="2437"/>
                  </a:cubicBezTo>
                  <a:cubicBezTo>
                    <a:pt x="10143" y="2676"/>
                    <a:pt x="10143" y="2952"/>
                    <a:pt x="9951" y="3106"/>
                  </a:cubicBezTo>
                  <a:cubicBezTo>
                    <a:pt x="9773" y="3262"/>
                    <a:pt x="9474" y="3321"/>
                    <a:pt x="9199" y="3393"/>
                  </a:cubicBezTo>
                  <a:cubicBezTo>
                    <a:pt x="8913" y="3453"/>
                    <a:pt x="8626" y="3525"/>
                    <a:pt x="8387" y="3597"/>
                  </a:cubicBezTo>
                  <a:cubicBezTo>
                    <a:pt x="8148" y="3668"/>
                    <a:pt x="7873" y="3764"/>
                    <a:pt x="7598" y="3860"/>
                  </a:cubicBezTo>
                  <a:cubicBezTo>
                    <a:pt x="7360" y="3942"/>
                    <a:pt x="7122" y="4034"/>
                    <a:pt x="6900" y="4034"/>
                  </a:cubicBezTo>
                  <a:cubicBezTo>
                    <a:pt x="6865" y="4034"/>
                    <a:pt x="6831" y="4031"/>
                    <a:pt x="6798" y="4027"/>
                  </a:cubicBezTo>
                  <a:cubicBezTo>
                    <a:pt x="6571" y="4003"/>
                    <a:pt x="6404" y="3775"/>
                    <a:pt x="6547" y="3406"/>
                  </a:cubicBezTo>
                  <a:cubicBezTo>
                    <a:pt x="6678" y="3035"/>
                    <a:pt x="7180" y="2533"/>
                    <a:pt x="7981" y="2294"/>
                  </a:cubicBezTo>
                  <a:cubicBezTo>
                    <a:pt x="8264" y="2209"/>
                    <a:pt x="8535" y="2174"/>
                    <a:pt x="8782" y="2174"/>
                  </a:cubicBezTo>
                  <a:close/>
                  <a:moveTo>
                    <a:pt x="14410" y="4791"/>
                  </a:moveTo>
                  <a:cubicBezTo>
                    <a:pt x="14461" y="4791"/>
                    <a:pt x="14512" y="4799"/>
                    <a:pt x="14563" y="4815"/>
                  </a:cubicBezTo>
                  <a:cubicBezTo>
                    <a:pt x="14826" y="4898"/>
                    <a:pt x="14969" y="5185"/>
                    <a:pt x="14886" y="5448"/>
                  </a:cubicBezTo>
                  <a:cubicBezTo>
                    <a:pt x="14862" y="5520"/>
                    <a:pt x="14826" y="5580"/>
                    <a:pt x="14766" y="5639"/>
                  </a:cubicBezTo>
                  <a:cubicBezTo>
                    <a:pt x="14838" y="5652"/>
                    <a:pt x="14921" y="5687"/>
                    <a:pt x="15005" y="5723"/>
                  </a:cubicBezTo>
                  <a:cubicBezTo>
                    <a:pt x="15053" y="5747"/>
                    <a:pt x="15077" y="5806"/>
                    <a:pt x="15053" y="5867"/>
                  </a:cubicBezTo>
                  <a:cubicBezTo>
                    <a:pt x="15036" y="5902"/>
                    <a:pt x="14999" y="5924"/>
                    <a:pt x="14957" y="5924"/>
                  </a:cubicBezTo>
                  <a:cubicBezTo>
                    <a:pt x="14942" y="5924"/>
                    <a:pt x="14926" y="5921"/>
                    <a:pt x="14910" y="5914"/>
                  </a:cubicBezTo>
                  <a:cubicBezTo>
                    <a:pt x="14774" y="5848"/>
                    <a:pt x="14658" y="5823"/>
                    <a:pt x="14561" y="5823"/>
                  </a:cubicBezTo>
                  <a:cubicBezTo>
                    <a:pt x="14292" y="5823"/>
                    <a:pt x="14169" y="6013"/>
                    <a:pt x="14169" y="6021"/>
                  </a:cubicBezTo>
                  <a:cubicBezTo>
                    <a:pt x="14145" y="6058"/>
                    <a:pt x="14109" y="6069"/>
                    <a:pt x="14073" y="6069"/>
                  </a:cubicBezTo>
                  <a:cubicBezTo>
                    <a:pt x="14061" y="6069"/>
                    <a:pt x="14037" y="6069"/>
                    <a:pt x="14026" y="6058"/>
                  </a:cubicBezTo>
                  <a:cubicBezTo>
                    <a:pt x="13966" y="6021"/>
                    <a:pt x="13954" y="5962"/>
                    <a:pt x="13989" y="5914"/>
                  </a:cubicBezTo>
                  <a:cubicBezTo>
                    <a:pt x="13989" y="5914"/>
                    <a:pt x="14050" y="5806"/>
                    <a:pt x="14181" y="5723"/>
                  </a:cubicBezTo>
                  <a:cubicBezTo>
                    <a:pt x="13966" y="5615"/>
                    <a:pt x="13870" y="5365"/>
                    <a:pt x="13942" y="5137"/>
                  </a:cubicBezTo>
                  <a:cubicBezTo>
                    <a:pt x="14009" y="4925"/>
                    <a:pt x="14201" y="4791"/>
                    <a:pt x="14410" y="4791"/>
                  </a:cubicBezTo>
                  <a:close/>
                  <a:moveTo>
                    <a:pt x="9439" y="5771"/>
                  </a:moveTo>
                  <a:cubicBezTo>
                    <a:pt x="9490" y="5771"/>
                    <a:pt x="9542" y="5779"/>
                    <a:pt x="9593" y="5795"/>
                  </a:cubicBezTo>
                  <a:cubicBezTo>
                    <a:pt x="9856" y="5878"/>
                    <a:pt x="9999" y="6165"/>
                    <a:pt x="9916" y="6428"/>
                  </a:cubicBezTo>
                  <a:cubicBezTo>
                    <a:pt x="9892" y="6512"/>
                    <a:pt x="9844" y="6571"/>
                    <a:pt x="9784" y="6631"/>
                  </a:cubicBezTo>
                  <a:cubicBezTo>
                    <a:pt x="9868" y="6655"/>
                    <a:pt x="9951" y="6679"/>
                    <a:pt x="10047" y="6727"/>
                  </a:cubicBezTo>
                  <a:cubicBezTo>
                    <a:pt x="10107" y="6751"/>
                    <a:pt x="10131" y="6810"/>
                    <a:pt x="10107" y="6870"/>
                  </a:cubicBezTo>
                  <a:cubicBezTo>
                    <a:pt x="10081" y="6905"/>
                    <a:pt x="10042" y="6927"/>
                    <a:pt x="10004" y="6927"/>
                  </a:cubicBezTo>
                  <a:cubicBezTo>
                    <a:pt x="9990" y="6927"/>
                    <a:pt x="9977" y="6924"/>
                    <a:pt x="9964" y="6918"/>
                  </a:cubicBezTo>
                  <a:cubicBezTo>
                    <a:pt x="9821" y="6851"/>
                    <a:pt x="9700" y="6827"/>
                    <a:pt x="9598" y="6827"/>
                  </a:cubicBezTo>
                  <a:cubicBezTo>
                    <a:pt x="9315" y="6827"/>
                    <a:pt x="9184" y="7016"/>
                    <a:pt x="9175" y="7025"/>
                  </a:cubicBezTo>
                  <a:cubicBezTo>
                    <a:pt x="9163" y="7061"/>
                    <a:pt x="9128" y="7085"/>
                    <a:pt x="9091" y="7085"/>
                  </a:cubicBezTo>
                  <a:cubicBezTo>
                    <a:pt x="9067" y="7085"/>
                    <a:pt x="9044" y="7073"/>
                    <a:pt x="9032" y="7061"/>
                  </a:cubicBezTo>
                  <a:cubicBezTo>
                    <a:pt x="8984" y="7037"/>
                    <a:pt x="8972" y="6966"/>
                    <a:pt x="8996" y="6918"/>
                  </a:cubicBezTo>
                  <a:cubicBezTo>
                    <a:pt x="8996" y="6918"/>
                    <a:pt x="9067" y="6810"/>
                    <a:pt x="9211" y="6714"/>
                  </a:cubicBezTo>
                  <a:cubicBezTo>
                    <a:pt x="8996" y="6607"/>
                    <a:pt x="8889" y="6356"/>
                    <a:pt x="8960" y="6117"/>
                  </a:cubicBezTo>
                  <a:cubicBezTo>
                    <a:pt x="9027" y="5905"/>
                    <a:pt x="9227" y="5771"/>
                    <a:pt x="9439" y="5771"/>
                  </a:cubicBezTo>
                  <a:close/>
                  <a:moveTo>
                    <a:pt x="11383" y="3964"/>
                  </a:moveTo>
                  <a:cubicBezTo>
                    <a:pt x="11433" y="3964"/>
                    <a:pt x="11472" y="3998"/>
                    <a:pt x="11493" y="4051"/>
                  </a:cubicBezTo>
                  <a:lnTo>
                    <a:pt x="11839" y="5496"/>
                  </a:lnTo>
                  <a:cubicBezTo>
                    <a:pt x="11899" y="5759"/>
                    <a:pt x="12054" y="5997"/>
                    <a:pt x="12269" y="6141"/>
                  </a:cubicBezTo>
                  <a:cubicBezTo>
                    <a:pt x="12415" y="6244"/>
                    <a:pt x="12586" y="6298"/>
                    <a:pt x="12755" y="6298"/>
                  </a:cubicBezTo>
                  <a:cubicBezTo>
                    <a:pt x="12821" y="6298"/>
                    <a:pt x="12887" y="6289"/>
                    <a:pt x="12951" y="6273"/>
                  </a:cubicBezTo>
                  <a:cubicBezTo>
                    <a:pt x="12998" y="6262"/>
                    <a:pt x="13047" y="6257"/>
                    <a:pt x="13094" y="6257"/>
                  </a:cubicBezTo>
                  <a:cubicBezTo>
                    <a:pt x="13415" y="6257"/>
                    <a:pt x="13715" y="6494"/>
                    <a:pt x="13798" y="6858"/>
                  </a:cubicBezTo>
                  <a:lnTo>
                    <a:pt x="13822" y="6953"/>
                  </a:lnTo>
                  <a:cubicBezTo>
                    <a:pt x="14026" y="7778"/>
                    <a:pt x="13583" y="8590"/>
                    <a:pt x="12855" y="8769"/>
                  </a:cubicBezTo>
                  <a:lnTo>
                    <a:pt x="11911" y="8997"/>
                  </a:lnTo>
                  <a:cubicBezTo>
                    <a:pt x="11899" y="9008"/>
                    <a:pt x="11887" y="9008"/>
                    <a:pt x="11875" y="9008"/>
                  </a:cubicBezTo>
                  <a:cubicBezTo>
                    <a:pt x="11828" y="9008"/>
                    <a:pt x="11791" y="8973"/>
                    <a:pt x="11780" y="8925"/>
                  </a:cubicBezTo>
                  <a:cubicBezTo>
                    <a:pt x="11767" y="8865"/>
                    <a:pt x="11804" y="8805"/>
                    <a:pt x="11851" y="8793"/>
                  </a:cubicBezTo>
                  <a:lnTo>
                    <a:pt x="12795" y="8566"/>
                  </a:lnTo>
                  <a:cubicBezTo>
                    <a:pt x="13428" y="8411"/>
                    <a:pt x="13787" y="7706"/>
                    <a:pt x="13620" y="7001"/>
                  </a:cubicBezTo>
                  <a:lnTo>
                    <a:pt x="13596" y="6905"/>
                  </a:lnTo>
                  <a:cubicBezTo>
                    <a:pt x="13534" y="6650"/>
                    <a:pt x="13332" y="6473"/>
                    <a:pt x="13110" y="6473"/>
                  </a:cubicBezTo>
                  <a:cubicBezTo>
                    <a:pt x="13073" y="6473"/>
                    <a:pt x="13036" y="6478"/>
                    <a:pt x="12998" y="6488"/>
                  </a:cubicBezTo>
                  <a:cubicBezTo>
                    <a:pt x="12927" y="6503"/>
                    <a:pt x="12854" y="6510"/>
                    <a:pt x="12781" y="6510"/>
                  </a:cubicBezTo>
                  <a:cubicBezTo>
                    <a:pt x="12560" y="6510"/>
                    <a:pt x="12338" y="6443"/>
                    <a:pt x="12150" y="6308"/>
                  </a:cubicBezTo>
                  <a:cubicBezTo>
                    <a:pt x="11887" y="6141"/>
                    <a:pt x="11708" y="5867"/>
                    <a:pt x="11624" y="5544"/>
                  </a:cubicBezTo>
                  <a:lnTo>
                    <a:pt x="11278" y="4098"/>
                  </a:lnTo>
                  <a:cubicBezTo>
                    <a:pt x="11266" y="4038"/>
                    <a:pt x="11302" y="3979"/>
                    <a:pt x="11361" y="3967"/>
                  </a:cubicBezTo>
                  <a:cubicBezTo>
                    <a:pt x="11369" y="3965"/>
                    <a:pt x="11376" y="3964"/>
                    <a:pt x="11383" y="3964"/>
                  </a:cubicBezTo>
                  <a:close/>
                  <a:moveTo>
                    <a:pt x="1991" y="7845"/>
                  </a:moveTo>
                  <a:cubicBezTo>
                    <a:pt x="2033" y="7845"/>
                    <a:pt x="2074" y="7866"/>
                    <a:pt x="2103" y="7909"/>
                  </a:cubicBezTo>
                  <a:lnTo>
                    <a:pt x="3035" y="9212"/>
                  </a:lnTo>
                  <a:lnTo>
                    <a:pt x="2175" y="9809"/>
                  </a:lnTo>
                  <a:cubicBezTo>
                    <a:pt x="2151" y="9833"/>
                    <a:pt x="2114" y="9833"/>
                    <a:pt x="2091" y="9833"/>
                  </a:cubicBezTo>
                  <a:cubicBezTo>
                    <a:pt x="2043" y="9833"/>
                    <a:pt x="1995" y="9809"/>
                    <a:pt x="1971" y="9773"/>
                  </a:cubicBezTo>
                  <a:cubicBezTo>
                    <a:pt x="1923" y="9713"/>
                    <a:pt x="1947" y="9618"/>
                    <a:pt x="2007" y="9581"/>
                  </a:cubicBezTo>
                  <a:lnTo>
                    <a:pt x="2640" y="9140"/>
                  </a:lnTo>
                  <a:lnTo>
                    <a:pt x="1876" y="8076"/>
                  </a:lnTo>
                  <a:cubicBezTo>
                    <a:pt x="1828" y="8005"/>
                    <a:pt x="1840" y="7921"/>
                    <a:pt x="1912" y="7874"/>
                  </a:cubicBezTo>
                  <a:cubicBezTo>
                    <a:pt x="1936" y="7854"/>
                    <a:pt x="1964" y="7845"/>
                    <a:pt x="1991" y="7845"/>
                  </a:cubicBezTo>
                  <a:close/>
                  <a:moveTo>
                    <a:pt x="9440" y="9406"/>
                  </a:moveTo>
                  <a:cubicBezTo>
                    <a:pt x="9470" y="9406"/>
                    <a:pt x="9501" y="9409"/>
                    <a:pt x="9534" y="9414"/>
                  </a:cubicBezTo>
                  <a:cubicBezTo>
                    <a:pt x="9534" y="9414"/>
                    <a:pt x="10692" y="9857"/>
                    <a:pt x="11815" y="9988"/>
                  </a:cubicBezTo>
                  <a:cubicBezTo>
                    <a:pt x="12891" y="10114"/>
                    <a:pt x="12355" y="11490"/>
                    <a:pt x="10806" y="11490"/>
                  </a:cubicBezTo>
                  <a:cubicBezTo>
                    <a:pt x="10738" y="11490"/>
                    <a:pt x="10668" y="11487"/>
                    <a:pt x="10597" y="11481"/>
                  </a:cubicBezTo>
                  <a:cubicBezTo>
                    <a:pt x="8949" y="11366"/>
                    <a:pt x="8635" y="9406"/>
                    <a:pt x="9440" y="9406"/>
                  </a:cubicBezTo>
                  <a:close/>
                  <a:moveTo>
                    <a:pt x="13825" y="13390"/>
                  </a:moveTo>
                  <a:cubicBezTo>
                    <a:pt x="13949" y="13390"/>
                    <a:pt x="14081" y="13408"/>
                    <a:pt x="14217" y="13452"/>
                  </a:cubicBezTo>
                  <a:cubicBezTo>
                    <a:pt x="14300" y="13476"/>
                    <a:pt x="14336" y="13560"/>
                    <a:pt x="14312" y="13632"/>
                  </a:cubicBezTo>
                  <a:cubicBezTo>
                    <a:pt x="14293" y="13698"/>
                    <a:pt x="14236" y="13735"/>
                    <a:pt x="14177" y="13735"/>
                  </a:cubicBezTo>
                  <a:cubicBezTo>
                    <a:pt x="14162" y="13735"/>
                    <a:pt x="14147" y="13732"/>
                    <a:pt x="14133" y="13727"/>
                  </a:cubicBezTo>
                  <a:cubicBezTo>
                    <a:pt x="14016" y="13687"/>
                    <a:pt x="13905" y="13670"/>
                    <a:pt x="13803" y="13670"/>
                  </a:cubicBezTo>
                  <a:cubicBezTo>
                    <a:pt x="13299" y="13670"/>
                    <a:pt x="12982" y="14077"/>
                    <a:pt x="12962" y="14097"/>
                  </a:cubicBezTo>
                  <a:cubicBezTo>
                    <a:pt x="12938" y="14134"/>
                    <a:pt x="12903" y="14157"/>
                    <a:pt x="12855" y="14157"/>
                  </a:cubicBezTo>
                  <a:cubicBezTo>
                    <a:pt x="12819" y="14157"/>
                    <a:pt x="12795" y="14145"/>
                    <a:pt x="12771" y="14121"/>
                  </a:cubicBezTo>
                  <a:cubicBezTo>
                    <a:pt x="12712" y="14073"/>
                    <a:pt x="12699" y="13990"/>
                    <a:pt x="12747" y="13930"/>
                  </a:cubicBezTo>
                  <a:cubicBezTo>
                    <a:pt x="12901" y="13718"/>
                    <a:pt x="13304" y="13390"/>
                    <a:pt x="13825" y="13390"/>
                  </a:cubicBezTo>
                  <a:close/>
                  <a:moveTo>
                    <a:pt x="11242" y="0"/>
                  </a:moveTo>
                  <a:cubicBezTo>
                    <a:pt x="10835" y="311"/>
                    <a:pt x="10346" y="526"/>
                    <a:pt x="9797" y="574"/>
                  </a:cubicBezTo>
                  <a:cubicBezTo>
                    <a:pt x="9719" y="588"/>
                    <a:pt x="9641" y="594"/>
                    <a:pt x="9566" y="594"/>
                  </a:cubicBezTo>
                  <a:cubicBezTo>
                    <a:pt x="9514" y="594"/>
                    <a:pt x="9463" y="591"/>
                    <a:pt x="9414" y="586"/>
                  </a:cubicBezTo>
                  <a:lnTo>
                    <a:pt x="9378" y="586"/>
                  </a:lnTo>
                  <a:cubicBezTo>
                    <a:pt x="9259" y="586"/>
                    <a:pt x="9139" y="574"/>
                    <a:pt x="9020" y="550"/>
                  </a:cubicBezTo>
                  <a:lnTo>
                    <a:pt x="8984" y="550"/>
                  </a:lnTo>
                  <a:cubicBezTo>
                    <a:pt x="8865" y="526"/>
                    <a:pt x="8745" y="491"/>
                    <a:pt x="8637" y="454"/>
                  </a:cubicBezTo>
                  <a:lnTo>
                    <a:pt x="8613" y="454"/>
                  </a:lnTo>
                  <a:cubicBezTo>
                    <a:pt x="8494" y="419"/>
                    <a:pt x="8374" y="371"/>
                    <a:pt x="8267" y="311"/>
                  </a:cubicBezTo>
                  <a:cubicBezTo>
                    <a:pt x="7600" y="407"/>
                    <a:pt x="7007" y="448"/>
                    <a:pt x="6481" y="448"/>
                  </a:cubicBezTo>
                  <a:cubicBezTo>
                    <a:pt x="5500" y="448"/>
                    <a:pt x="4753" y="306"/>
                    <a:pt x="4193" y="120"/>
                  </a:cubicBezTo>
                  <a:cubicBezTo>
                    <a:pt x="4158" y="144"/>
                    <a:pt x="4122" y="191"/>
                    <a:pt x="4098" y="228"/>
                  </a:cubicBezTo>
                  <a:cubicBezTo>
                    <a:pt x="4062" y="263"/>
                    <a:pt x="4014" y="311"/>
                    <a:pt x="3978" y="359"/>
                  </a:cubicBezTo>
                  <a:cubicBezTo>
                    <a:pt x="3954" y="395"/>
                    <a:pt x="3930" y="430"/>
                    <a:pt x="3906" y="478"/>
                  </a:cubicBezTo>
                  <a:cubicBezTo>
                    <a:pt x="3847" y="550"/>
                    <a:pt x="3799" y="634"/>
                    <a:pt x="3752" y="706"/>
                  </a:cubicBezTo>
                  <a:cubicBezTo>
                    <a:pt x="3739" y="741"/>
                    <a:pt x="3715" y="777"/>
                    <a:pt x="3704" y="813"/>
                  </a:cubicBezTo>
                  <a:lnTo>
                    <a:pt x="3596" y="1028"/>
                  </a:lnTo>
                  <a:lnTo>
                    <a:pt x="3560" y="1099"/>
                  </a:lnTo>
                  <a:cubicBezTo>
                    <a:pt x="3524" y="1207"/>
                    <a:pt x="3500" y="1303"/>
                    <a:pt x="3465" y="1399"/>
                  </a:cubicBezTo>
                  <a:cubicBezTo>
                    <a:pt x="3465" y="1434"/>
                    <a:pt x="3452" y="1458"/>
                    <a:pt x="3452" y="1482"/>
                  </a:cubicBezTo>
                  <a:cubicBezTo>
                    <a:pt x="3429" y="1590"/>
                    <a:pt x="3405" y="1697"/>
                    <a:pt x="3393" y="1805"/>
                  </a:cubicBezTo>
                  <a:cubicBezTo>
                    <a:pt x="3285" y="2713"/>
                    <a:pt x="3560" y="3632"/>
                    <a:pt x="3691" y="4529"/>
                  </a:cubicBezTo>
                  <a:cubicBezTo>
                    <a:pt x="3752" y="4935"/>
                    <a:pt x="3823" y="5341"/>
                    <a:pt x="3883" y="5759"/>
                  </a:cubicBezTo>
                  <a:cubicBezTo>
                    <a:pt x="3883" y="5795"/>
                    <a:pt x="3883" y="5914"/>
                    <a:pt x="3871" y="6058"/>
                  </a:cubicBezTo>
                  <a:cubicBezTo>
                    <a:pt x="3847" y="6559"/>
                    <a:pt x="3752" y="7503"/>
                    <a:pt x="3704" y="7611"/>
                  </a:cubicBezTo>
                  <a:cubicBezTo>
                    <a:pt x="3604" y="7851"/>
                    <a:pt x="3387" y="7936"/>
                    <a:pt x="3128" y="7936"/>
                  </a:cubicBezTo>
                  <a:cubicBezTo>
                    <a:pt x="2483" y="7936"/>
                    <a:pt x="1577" y="7407"/>
                    <a:pt x="1577" y="7407"/>
                  </a:cubicBezTo>
                  <a:cubicBezTo>
                    <a:pt x="1577" y="7407"/>
                    <a:pt x="1112" y="6986"/>
                    <a:pt x="943" y="6986"/>
                  </a:cubicBezTo>
                  <a:cubicBezTo>
                    <a:pt x="935" y="6986"/>
                    <a:pt x="927" y="6987"/>
                    <a:pt x="920" y="6990"/>
                  </a:cubicBezTo>
                  <a:cubicBezTo>
                    <a:pt x="920" y="6990"/>
                    <a:pt x="908" y="6977"/>
                    <a:pt x="896" y="6942"/>
                  </a:cubicBezTo>
                  <a:cubicBezTo>
                    <a:pt x="263" y="7491"/>
                    <a:pt x="0" y="8375"/>
                    <a:pt x="299" y="9271"/>
                  </a:cubicBezTo>
                  <a:lnTo>
                    <a:pt x="407" y="9581"/>
                  </a:lnTo>
                  <a:cubicBezTo>
                    <a:pt x="751" y="10618"/>
                    <a:pt x="1720" y="11296"/>
                    <a:pt x="2781" y="11296"/>
                  </a:cubicBezTo>
                  <a:cubicBezTo>
                    <a:pt x="2932" y="11296"/>
                    <a:pt x="3084" y="11282"/>
                    <a:pt x="3237" y="11254"/>
                  </a:cubicBezTo>
                  <a:lnTo>
                    <a:pt x="4074" y="11099"/>
                  </a:lnTo>
                  <a:lnTo>
                    <a:pt x="4504" y="13417"/>
                  </a:lnTo>
                  <a:cubicBezTo>
                    <a:pt x="4928" y="15753"/>
                    <a:pt x="6967" y="17390"/>
                    <a:pt x="9261" y="17390"/>
                  </a:cubicBezTo>
                  <a:cubicBezTo>
                    <a:pt x="9548" y="17390"/>
                    <a:pt x="9839" y="17365"/>
                    <a:pt x="10131" y="17311"/>
                  </a:cubicBezTo>
                  <a:lnTo>
                    <a:pt x="13488" y="16690"/>
                  </a:lnTo>
                  <a:cubicBezTo>
                    <a:pt x="16116" y="16212"/>
                    <a:pt x="17860" y="13691"/>
                    <a:pt x="17382" y="11063"/>
                  </a:cubicBezTo>
                  <a:lnTo>
                    <a:pt x="16116" y="4086"/>
                  </a:lnTo>
                  <a:lnTo>
                    <a:pt x="15614" y="1375"/>
                  </a:lnTo>
                  <a:cubicBezTo>
                    <a:pt x="15452" y="1558"/>
                    <a:pt x="15298" y="1663"/>
                    <a:pt x="15177" y="1663"/>
                  </a:cubicBezTo>
                  <a:cubicBezTo>
                    <a:pt x="15093" y="1663"/>
                    <a:pt x="15025" y="1613"/>
                    <a:pt x="14981" y="1506"/>
                  </a:cubicBezTo>
                  <a:cubicBezTo>
                    <a:pt x="14897" y="1279"/>
                    <a:pt x="14682" y="956"/>
                    <a:pt x="14443" y="682"/>
                  </a:cubicBezTo>
                  <a:cubicBezTo>
                    <a:pt x="14372" y="706"/>
                    <a:pt x="14289" y="717"/>
                    <a:pt x="14217" y="741"/>
                  </a:cubicBezTo>
                  <a:cubicBezTo>
                    <a:pt x="14109" y="753"/>
                    <a:pt x="14002" y="777"/>
                    <a:pt x="13906" y="789"/>
                  </a:cubicBezTo>
                  <a:cubicBezTo>
                    <a:pt x="13782" y="801"/>
                    <a:pt x="13660" y="806"/>
                    <a:pt x="13538" y="806"/>
                  </a:cubicBezTo>
                  <a:cubicBezTo>
                    <a:pt x="12676" y="806"/>
                    <a:pt x="11881" y="514"/>
                    <a:pt x="1124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1"/>
            <p:cNvSpPr/>
            <p:nvPr/>
          </p:nvSpPr>
          <p:spPr>
            <a:xfrm>
              <a:off x="1509525" y="2099700"/>
              <a:ext cx="10175" cy="56175"/>
            </a:xfrm>
            <a:custGeom>
              <a:avLst/>
              <a:gdLst/>
              <a:ahLst/>
              <a:cxnLst/>
              <a:rect l="l" t="t" r="r" b="b"/>
              <a:pathLst>
                <a:path w="407" h="2247" extrusionOk="0">
                  <a:moveTo>
                    <a:pt x="406" y="2247"/>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1"/>
            <p:cNvSpPr/>
            <p:nvPr/>
          </p:nvSpPr>
          <p:spPr>
            <a:xfrm>
              <a:off x="1483225" y="2487050"/>
              <a:ext cx="5125" cy="2125"/>
            </a:xfrm>
            <a:custGeom>
              <a:avLst/>
              <a:gdLst/>
              <a:ahLst/>
              <a:cxnLst/>
              <a:rect l="l" t="t" r="r" b="b"/>
              <a:pathLst>
                <a:path w="205" h="85" extrusionOk="0">
                  <a:moveTo>
                    <a:pt x="204" y="1"/>
                  </a:moveTo>
                  <a:cubicBezTo>
                    <a:pt x="133" y="25"/>
                    <a:pt x="73" y="61"/>
                    <a:pt x="1" y="85"/>
                  </a:cubicBezTo>
                  <a:cubicBezTo>
                    <a:pt x="73" y="61"/>
                    <a:pt x="133" y="25"/>
                    <a:pt x="204"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1"/>
            <p:cNvSpPr/>
            <p:nvPr/>
          </p:nvSpPr>
          <p:spPr>
            <a:xfrm>
              <a:off x="1421100" y="2496025"/>
              <a:ext cx="45750" cy="66625"/>
            </a:xfrm>
            <a:custGeom>
              <a:avLst/>
              <a:gdLst/>
              <a:ahLst/>
              <a:cxnLst/>
              <a:rect l="l" t="t" r="r" b="b"/>
              <a:pathLst>
                <a:path w="1830" h="2665" extrusionOk="0">
                  <a:moveTo>
                    <a:pt x="1781" y="0"/>
                  </a:moveTo>
                  <a:cubicBezTo>
                    <a:pt x="1614" y="48"/>
                    <a:pt x="1458" y="84"/>
                    <a:pt x="1291" y="108"/>
                  </a:cubicBezTo>
                  <a:lnTo>
                    <a:pt x="1148" y="144"/>
                  </a:lnTo>
                  <a:cubicBezTo>
                    <a:pt x="1160" y="180"/>
                    <a:pt x="1172" y="228"/>
                    <a:pt x="1184" y="263"/>
                  </a:cubicBezTo>
                  <a:cubicBezTo>
                    <a:pt x="1351" y="1183"/>
                    <a:pt x="861" y="2103"/>
                    <a:pt x="1" y="2665"/>
                  </a:cubicBezTo>
                  <a:lnTo>
                    <a:pt x="1017" y="2581"/>
                  </a:lnTo>
                  <a:lnTo>
                    <a:pt x="1829" y="1637"/>
                  </a:lnTo>
                  <a:lnTo>
                    <a:pt x="1781"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1"/>
            <p:cNvSpPr/>
            <p:nvPr/>
          </p:nvSpPr>
          <p:spPr>
            <a:xfrm>
              <a:off x="1200100" y="2346675"/>
              <a:ext cx="140100" cy="228825"/>
            </a:xfrm>
            <a:custGeom>
              <a:avLst/>
              <a:gdLst/>
              <a:ahLst/>
              <a:cxnLst/>
              <a:rect l="l" t="t" r="r" b="b"/>
              <a:pathLst>
                <a:path w="5604" h="9153" extrusionOk="0">
                  <a:moveTo>
                    <a:pt x="0" y="1"/>
                  </a:moveTo>
                  <a:lnTo>
                    <a:pt x="144" y="785"/>
                  </a:lnTo>
                  <a:lnTo>
                    <a:pt x="144" y="778"/>
                  </a:lnTo>
                  <a:lnTo>
                    <a:pt x="0" y="1"/>
                  </a:lnTo>
                  <a:close/>
                  <a:moveTo>
                    <a:pt x="144" y="785"/>
                  </a:moveTo>
                  <a:lnTo>
                    <a:pt x="359" y="6990"/>
                  </a:lnTo>
                  <a:lnTo>
                    <a:pt x="3262" y="9152"/>
                  </a:lnTo>
                  <a:lnTo>
                    <a:pt x="5604" y="8937"/>
                  </a:lnTo>
                  <a:cubicBezTo>
                    <a:pt x="4887" y="8615"/>
                    <a:pt x="4361" y="8042"/>
                    <a:pt x="4230" y="7301"/>
                  </a:cubicBezTo>
                  <a:cubicBezTo>
                    <a:pt x="4182" y="7097"/>
                    <a:pt x="4182" y="6882"/>
                    <a:pt x="4206" y="6680"/>
                  </a:cubicBezTo>
                  <a:cubicBezTo>
                    <a:pt x="2354" y="6202"/>
                    <a:pt x="849" y="4696"/>
                    <a:pt x="491" y="2677"/>
                  </a:cubicBezTo>
                  <a:lnTo>
                    <a:pt x="144" y="785"/>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1"/>
            <p:cNvSpPr/>
            <p:nvPr/>
          </p:nvSpPr>
          <p:spPr>
            <a:xfrm>
              <a:off x="1472200" y="2492150"/>
              <a:ext cx="5075" cy="1500"/>
            </a:xfrm>
            <a:custGeom>
              <a:avLst/>
              <a:gdLst/>
              <a:ahLst/>
              <a:cxnLst/>
              <a:rect l="l" t="t" r="r" b="b"/>
              <a:pathLst>
                <a:path w="203" h="60" extrusionOk="0">
                  <a:moveTo>
                    <a:pt x="203" y="0"/>
                  </a:moveTo>
                  <a:cubicBezTo>
                    <a:pt x="131" y="24"/>
                    <a:pt x="60" y="36"/>
                    <a:pt x="0" y="60"/>
                  </a:cubicBezTo>
                  <a:cubicBezTo>
                    <a:pt x="60" y="36"/>
                    <a:pt x="131" y="24"/>
                    <a:pt x="20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1"/>
            <p:cNvSpPr/>
            <p:nvPr/>
          </p:nvSpPr>
          <p:spPr>
            <a:xfrm>
              <a:off x="1554625" y="2393600"/>
              <a:ext cx="1225" cy="6575"/>
            </a:xfrm>
            <a:custGeom>
              <a:avLst/>
              <a:gdLst/>
              <a:ahLst/>
              <a:cxnLst/>
              <a:rect l="l" t="t" r="r" b="b"/>
              <a:pathLst>
                <a:path w="49" h="263" extrusionOk="0">
                  <a:moveTo>
                    <a:pt x="48" y="0"/>
                  </a:moveTo>
                  <a:cubicBezTo>
                    <a:pt x="36" y="83"/>
                    <a:pt x="24" y="179"/>
                    <a:pt x="1" y="263"/>
                  </a:cubicBezTo>
                  <a:cubicBezTo>
                    <a:pt x="24" y="179"/>
                    <a:pt x="36" y="83"/>
                    <a:pt x="48"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1"/>
            <p:cNvSpPr/>
            <p:nvPr/>
          </p:nvSpPr>
          <p:spPr>
            <a:xfrm>
              <a:off x="1529550" y="2448550"/>
              <a:ext cx="3600" cy="4475"/>
            </a:xfrm>
            <a:custGeom>
              <a:avLst/>
              <a:gdLst/>
              <a:ahLst/>
              <a:cxnLst/>
              <a:rect l="l" t="t" r="r" b="b"/>
              <a:pathLst>
                <a:path w="144" h="179" extrusionOk="0">
                  <a:moveTo>
                    <a:pt x="143" y="0"/>
                  </a:moveTo>
                  <a:lnTo>
                    <a:pt x="0" y="179"/>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1"/>
            <p:cNvSpPr/>
            <p:nvPr/>
          </p:nvSpPr>
          <p:spPr>
            <a:xfrm>
              <a:off x="1542375" y="2427925"/>
              <a:ext cx="3000" cy="5700"/>
            </a:xfrm>
            <a:custGeom>
              <a:avLst/>
              <a:gdLst/>
              <a:ahLst/>
              <a:cxnLst/>
              <a:rect l="l" t="t" r="r" b="b"/>
              <a:pathLst>
                <a:path w="120" h="228" extrusionOk="0">
                  <a:moveTo>
                    <a:pt x="120" y="0"/>
                  </a:moveTo>
                  <a:cubicBezTo>
                    <a:pt x="84" y="72"/>
                    <a:pt x="48" y="156"/>
                    <a:pt x="0" y="228"/>
                  </a:cubicBezTo>
                  <a:cubicBezTo>
                    <a:pt x="48" y="156"/>
                    <a:pt x="84" y="72"/>
                    <a:pt x="12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1"/>
            <p:cNvSpPr/>
            <p:nvPr/>
          </p:nvSpPr>
          <p:spPr>
            <a:xfrm>
              <a:off x="1551650" y="2405525"/>
              <a:ext cx="1800" cy="6300"/>
            </a:xfrm>
            <a:custGeom>
              <a:avLst/>
              <a:gdLst/>
              <a:ahLst/>
              <a:cxnLst/>
              <a:rect l="l" t="t" r="r" b="b"/>
              <a:pathLst>
                <a:path w="72" h="252" extrusionOk="0">
                  <a:moveTo>
                    <a:pt x="72" y="1"/>
                  </a:moveTo>
                  <a:lnTo>
                    <a:pt x="0" y="25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1"/>
            <p:cNvSpPr/>
            <p:nvPr/>
          </p:nvSpPr>
          <p:spPr>
            <a:xfrm>
              <a:off x="1521775" y="2457800"/>
              <a:ext cx="3900" cy="4200"/>
            </a:xfrm>
            <a:custGeom>
              <a:avLst/>
              <a:gdLst/>
              <a:ahLst/>
              <a:cxnLst/>
              <a:rect l="l" t="t" r="r" b="b"/>
              <a:pathLst>
                <a:path w="156" h="168" extrusionOk="0">
                  <a:moveTo>
                    <a:pt x="155" y="0"/>
                  </a:moveTo>
                  <a:cubicBezTo>
                    <a:pt x="107" y="60"/>
                    <a:pt x="60" y="108"/>
                    <a:pt x="0" y="167"/>
                  </a:cubicBezTo>
                  <a:cubicBezTo>
                    <a:pt x="60" y="108"/>
                    <a:pt x="107" y="60"/>
                    <a:pt x="15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1"/>
            <p:cNvSpPr/>
            <p:nvPr/>
          </p:nvSpPr>
          <p:spPr>
            <a:xfrm>
              <a:off x="1536400" y="2438400"/>
              <a:ext cx="3325" cy="5400"/>
            </a:xfrm>
            <a:custGeom>
              <a:avLst/>
              <a:gdLst/>
              <a:ahLst/>
              <a:cxnLst/>
              <a:rect l="l" t="t" r="r" b="b"/>
              <a:pathLst>
                <a:path w="133" h="216" extrusionOk="0">
                  <a:moveTo>
                    <a:pt x="132" y="0"/>
                  </a:moveTo>
                  <a:cubicBezTo>
                    <a:pt x="96" y="72"/>
                    <a:pt x="48" y="143"/>
                    <a:pt x="0" y="215"/>
                  </a:cubicBezTo>
                  <a:cubicBezTo>
                    <a:pt x="48" y="143"/>
                    <a:pt x="96" y="72"/>
                    <a:pt x="13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1"/>
            <p:cNvSpPr/>
            <p:nvPr/>
          </p:nvSpPr>
          <p:spPr>
            <a:xfrm>
              <a:off x="1547450" y="2416875"/>
              <a:ext cx="2425" cy="6000"/>
            </a:xfrm>
            <a:custGeom>
              <a:avLst/>
              <a:gdLst/>
              <a:ahLst/>
              <a:cxnLst/>
              <a:rect l="l" t="t" r="r" b="b"/>
              <a:pathLst>
                <a:path w="97" h="240" extrusionOk="0">
                  <a:moveTo>
                    <a:pt x="96" y="1"/>
                  </a:moveTo>
                  <a:cubicBezTo>
                    <a:pt x="73" y="84"/>
                    <a:pt x="36" y="156"/>
                    <a:pt x="1" y="240"/>
                  </a:cubicBezTo>
                  <a:cubicBezTo>
                    <a:pt x="36" y="156"/>
                    <a:pt x="73" y="84"/>
                    <a:pt x="9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1"/>
            <p:cNvSpPr/>
            <p:nvPr/>
          </p:nvSpPr>
          <p:spPr>
            <a:xfrm>
              <a:off x="1556700" y="2381050"/>
              <a:ext cx="625" cy="7200"/>
            </a:xfrm>
            <a:custGeom>
              <a:avLst/>
              <a:gdLst/>
              <a:ahLst/>
              <a:cxnLst/>
              <a:rect l="l" t="t" r="r" b="b"/>
              <a:pathLst>
                <a:path w="25" h="288" extrusionOk="0">
                  <a:moveTo>
                    <a:pt x="25" y="0"/>
                  </a:moveTo>
                  <a:cubicBezTo>
                    <a:pt x="13" y="96"/>
                    <a:pt x="13" y="191"/>
                    <a:pt x="1" y="287"/>
                  </a:cubicBezTo>
                  <a:cubicBezTo>
                    <a:pt x="13" y="191"/>
                    <a:pt x="13" y="96"/>
                    <a:pt x="25"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1"/>
            <p:cNvSpPr/>
            <p:nvPr/>
          </p:nvSpPr>
          <p:spPr>
            <a:xfrm>
              <a:off x="1557300" y="2367900"/>
              <a:ext cx="350" cy="8075"/>
            </a:xfrm>
            <a:custGeom>
              <a:avLst/>
              <a:gdLst/>
              <a:ahLst/>
              <a:cxnLst/>
              <a:rect l="l" t="t" r="r" b="b"/>
              <a:pathLst>
                <a:path w="14" h="323" extrusionOk="0">
                  <a:moveTo>
                    <a:pt x="1" y="1"/>
                  </a:moveTo>
                  <a:cubicBezTo>
                    <a:pt x="1" y="108"/>
                    <a:pt x="13" y="216"/>
                    <a:pt x="1" y="323"/>
                  </a:cubicBezTo>
                  <a:cubicBezTo>
                    <a:pt x="13" y="216"/>
                    <a:pt x="1" y="10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1"/>
            <p:cNvSpPr/>
            <p:nvPr/>
          </p:nvSpPr>
          <p:spPr>
            <a:xfrm>
              <a:off x="1555500" y="2351175"/>
              <a:ext cx="1550" cy="12575"/>
            </a:xfrm>
            <a:custGeom>
              <a:avLst/>
              <a:gdLst/>
              <a:ahLst/>
              <a:cxnLst/>
              <a:rect l="l" t="t" r="r" b="b"/>
              <a:pathLst>
                <a:path w="62" h="503" extrusionOk="0">
                  <a:moveTo>
                    <a:pt x="1" y="1"/>
                  </a:moveTo>
                  <a:cubicBezTo>
                    <a:pt x="25" y="168"/>
                    <a:pt x="49" y="335"/>
                    <a:pt x="61" y="502"/>
                  </a:cubicBezTo>
                  <a:cubicBezTo>
                    <a:pt x="49" y="335"/>
                    <a:pt x="25" y="168"/>
                    <a:pt x="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1"/>
            <p:cNvSpPr/>
            <p:nvPr/>
          </p:nvSpPr>
          <p:spPr>
            <a:xfrm>
              <a:off x="1513400" y="2466150"/>
              <a:ext cx="4225" cy="3925"/>
            </a:xfrm>
            <a:custGeom>
              <a:avLst/>
              <a:gdLst/>
              <a:ahLst/>
              <a:cxnLst/>
              <a:rect l="l" t="t" r="r" b="b"/>
              <a:pathLst>
                <a:path w="169" h="157" extrusionOk="0">
                  <a:moveTo>
                    <a:pt x="168" y="1"/>
                  </a:moveTo>
                  <a:cubicBezTo>
                    <a:pt x="108" y="61"/>
                    <a:pt x="49" y="109"/>
                    <a:pt x="1" y="156"/>
                  </a:cubicBezTo>
                  <a:cubicBezTo>
                    <a:pt x="49" y="109"/>
                    <a:pt x="108" y="61"/>
                    <a:pt x="168"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1"/>
            <p:cNvSpPr/>
            <p:nvPr/>
          </p:nvSpPr>
          <p:spPr>
            <a:xfrm>
              <a:off x="1281650" y="2560525"/>
              <a:ext cx="164875" cy="83375"/>
            </a:xfrm>
            <a:custGeom>
              <a:avLst/>
              <a:gdLst/>
              <a:ahLst/>
              <a:cxnLst/>
              <a:rect l="l" t="t" r="r" b="b"/>
              <a:pathLst>
                <a:path w="6595" h="3335" extrusionOk="0">
                  <a:moveTo>
                    <a:pt x="6595" y="1"/>
                  </a:moveTo>
                  <a:lnTo>
                    <a:pt x="5579" y="85"/>
                  </a:lnTo>
                  <a:cubicBezTo>
                    <a:pt x="5209" y="335"/>
                    <a:pt x="4779" y="515"/>
                    <a:pt x="4301" y="598"/>
                  </a:cubicBezTo>
                  <a:cubicBezTo>
                    <a:pt x="4086" y="638"/>
                    <a:pt x="3873" y="657"/>
                    <a:pt x="3664" y="657"/>
                  </a:cubicBezTo>
                  <a:cubicBezTo>
                    <a:pt x="3186" y="657"/>
                    <a:pt x="2732" y="558"/>
                    <a:pt x="2342" y="383"/>
                  </a:cubicBezTo>
                  <a:lnTo>
                    <a:pt x="0" y="598"/>
                  </a:lnTo>
                  <a:lnTo>
                    <a:pt x="3667" y="3334"/>
                  </a:lnTo>
                  <a:lnTo>
                    <a:pt x="659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1"/>
            <p:cNvSpPr/>
            <p:nvPr/>
          </p:nvSpPr>
          <p:spPr>
            <a:xfrm>
              <a:off x="1376300" y="2660275"/>
              <a:ext cx="3625" cy="2150"/>
            </a:xfrm>
            <a:custGeom>
              <a:avLst/>
              <a:gdLst/>
              <a:ahLst/>
              <a:cxnLst/>
              <a:rect l="l" t="t" r="r" b="b"/>
              <a:pathLst>
                <a:path w="145" h="86" extrusionOk="0">
                  <a:moveTo>
                    <a:pt x="85" y="1"/>
                  </a:moveTo>
                  <a:lnTo>
                    <a:pt x="1" y="85"/>
                  </a:lnTo>
                  <a:cubicBezTo>
                    <a:pt x="49" y="73"/>
                    <a:pt x="97" y="73"/>
                    <a:pt x="144" y="73"/>
                  </a:cubicBezTo>
                  <a:lnTo>
                    <a:pt x="85"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1"/>
            <p:cNvSpPr/>
            <p:nvPr/>
          </p:nvSpPr>
          <p:spPr>
            <a:xfrm>
              <a:off x="1205475" y="2100300"/>
              <a:ext cx="325" cy="2100"/>
            </a:xfrm>
            <a:custGeom>
              <a:avLst/>
              <a:gdLst/>
              <a:ahLst/>
              <a:cxnLst/>
              <a:rect l="l" t="t" r="r" b="b"/>
              <a:pathLst>
                <a:path w="13" h="84" extrusionOk="0">
                  <a:moveTo>
                    <a:pt x="13" y="1"/>
                  </a:moveTo>
                  <a:cubicBezTo>
                    <a:pt x="13" y="36"/>
                    <a:pt x="0" y="60"/>
                    <a:pt x="0" y="84"/>
                  </a:cubicBezTo>
                  <a:cubicBezTo>
                    <a:pt x="0" y="60"/>
                    <a:pt x="13" y="36"/>
                    <a:pt x="13"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1"/>
            <p:cNvSpPr/>
            <p:nvPr/>
          </p:nvSpPr>
          <p:spPr>
            <a:xfrm>
              <a:off x="1224000" y="2041750"/>
              <a:ext cx="101875" cy="34800"/>
            </a:xfrm>
            <a:custGeom>
              <a:avLst/>
              <a:gdLst/>
              <a:ahLst/>
              <a:cxnLst/>
              <a:rect l="l" t="t" r="r" b="b"/>
              <a:pathLst>
                <a:path w="4075" h="1392" extrusionOk="0">
                  <a:moveTo>
                    <a:pt x="2760" y="1"/>
                  </a:moveTo>
                  <a:cubicBezTo>
                    <a:pt x="1888" y="108"/>
                    <a:pt x="1159" y="251"/>
                    <a:pt x="836" y="419"/>
                  </a:cubicBezTo>
                  <a:cubicBezTo>
                    <a:pt x="526" y="574"/>
                    <a:pt x="239" y="801"/>
                    <a:pt x="0" y="1064"/>
                  </a:cubicBezTo>
                  <a:cubicBezTo>
                    <a:pt x="560" y="1250"/>
                    <a:pt x="1307" y="1392"/>
                    <a:pt x="2288" y="1392"/>
                  </a:cubicBezTo>
                  <a:cubicBezTo>
                    <a:pt x="2814" y="1392"/>
                    <a:pt x="3407" y="1351"/>
                    <a:pt x="4074" y="1255"/>
                  </a:cubicBezTo>
                  <a:cubicBezTo>
                    <a:pt x="3512" y="992"/>
                    <a:pt x="3047" y="551"/>
                    <a:pt x="276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1"/>
            <p:cNvSpPr/>
            <p:nvPr/>
          </p:nvSpPr>
          <p:spPr>
            <a:xfrm>
              <a:off x="1221600" y="2068325"/>
              <a:ext cx="2425" cy="2725"/>
            </a:xfrm>
            <a:custGeom>
              <a:avLst/>
              <a:gdLst/>
              <a:ahLst/>
              <a:cxnLst/>
              <a:rect l="l" t="t" r="r" b="b"/>
              <a:pathLst>
                <a:path w="97" h="109" extrusionOk="0">
                  <a:moveTo>
                    <a:pt x="1" y="109"/>
                  </a:moveTo>
                  <a:cubicBezTo>
                    <a:pt x="25" y="72"/>
                    <a:pt x="61" y="25"/>
                    <a:pt x="96" y="1"/>
                  </a:cubicBezTo>
                  <a:cubicBezTo>
                    <a:pt x="61" y="25"/>
                    <a:pt x="25" y="72"/>
                    <a:pt x="1"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1"/>
            <p:cNvSpPr/>
            <p:nvPr/>
          </p:nvSpPr>
          <p:spPr>
            <a:xfrm>
              <a:off x="1208175" y="2091025"/>
              <a:ext cx="900" cy="1825"/>
            </a:xfrm>
            <a:custGeom>
              <a:avLst/>
              <a:gdLst/>
              <a:ahLst/>
              <a:cxnLst/>
              <a:rect l="l" t="t" r="r" b="b"/>
              <a:pathLst>
                <a:path w="36" h="73" extrusionOk="0">
                  <a:moveTo>
                    <a:pt x="36" y="1"/>
                  </a:moveTo>
                  <a:lnTo>
                    <a:pt x="0" y="7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1"/>
            <p:cNvSpPr/>
            <p:nvPr/>
          </p:nvSpPr>
          <p:spPr>
            <a:xfrm>
              <a:off x="1216825" y="2074300"/>
              <a:ext cx="1825" cy="3025"/>
            </a:xfrm>
            <a:custGeom>
              <a:avLst/>
              <a:gdLst/>
              <a:ahLst/>
              <a:cxnLst/>
              <a:rect l="l" t="t" r="r" b="b"/>
              <a:pathLst>
                <a:path w="73" h="121" extrusionOk="0">
                  <a:moveTo>
                    <a:pt x="72" y="1"/>
                  </a:moveTo>
                  <a:cubicBezTo>
                    <a:pt x="48" y="37"/>
                    <a:pt x="24" y="72"/>
                    <a:pt x="0" y="120"/>
                  </a:cubicBezTo>
                  <a:cubicBezTo>
                    <a:pt x="24" y="72"/>
                    <a:pt x="48" y="37"/>
                    <a:pt x="72"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1"/>
            <p:cNvSpPr/>
            <p:nvPr/>
          </p:nvSpPr>
          <p:spPr>
            <a:xfrm>
              <a:off x="1334500" y="2076700"/>
              <a:ext cx="625" cy="25"/>
            </a:xfrm>
            <a:custGeom>
              <a:avLst/>
              <a:gdLst/>
              <a:ahLst/>
              <a:cxnLst/>
              <a:rect l="l" t="t" r="r" b="b"/>
              <a:pathLst>
                <a:path w="25" h="1" extrusionOk="0">
                  <a:moveTo>
                    <a:pt x="24"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1"/>
            <p:cNvSpPr/>
            <p:nvPr/>
          </p:nvSpPr>
          <p:spPr>
            <a:xfrm>
              <a:off x="1353625" y="2080000"/>
              <a:ext cx="925" cy="25"/>
            </a:xfrm>
            <a:custGeom>
              <a:avLst/>
              <a:gdLst/>
              <a:ahLst/>
              <a:cxnLst/>
              <a:rect l="l" t="t" r="r" b="b"/>
              <a:pathLst>
                <a:path w="37" h="1" extrusionOk="0">
                  <a:moveTo>
                    <a:pt x="36" y="0"/>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1"/>
            <p:cNvSpPr/>
            <p:nvPr/>
          </p:nvSpPr>
          <p:spPr>
            <a:xfrm>
              <a:off x="1211750" y="2082975"/>
              <a:ext cx="1225" cy="2700"/>
            </a:xfrm>
            <a:custGeom>
              <a:avLst/>
              <a:gdLst/>
              <a:ahLst/>
              <a:cxnLst/>
              <a:rect l="l" t="t" r="r" b="b"/>
              <a:pathLst>
                <a:path w="49" h="108" extrusionOk="0">
                  <a:moveTo>
                    <a:pt x="49" y="1"/>
                  </a:moveTo>
                  <a:cubicBezTo>
                    <a:pt x="36" y="36"/>
                    <a:pt x="12" y="72"/>
                    <a:pt x="1" y="108"/>
                  </a:cubicBezTo>
                  <a:cubicBezTo>
                    <a:pt x="12" y="72"/>
                    <a:pt x="36" y="36"/>
                    <a:pt x="4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1"/>
            <p:cNvSpPr/>
            <p:nvPr/>
          </p:nvSpPr>
          <p:spPr>
            <a:xfrm>
              <a:off x="1466825" y="2083850"/>
              <a:ext cx="7775" cy="1225"/>
            </a:xfrm>
            <a:custGeom>
              <a:avLst/>
              <a:gdLst/>
              <a:ahLst/>
              <a:cxnLst/>
              <a:rect l="l" t="t" r="r" b="b"/>
              <a:pathLst>
                <a:path w="311" h="49" extrusionOk="0">
                  <a:moveTo>
                    <a:pt x="311" y="1"/>
                  </a:moveTo>
                  <a:cubicBezTo>
                    <a:pt x="203" y="13"/>
                    <a:pt x="96" y="37"/>
                    <a:pt x="0" y="49"/>
                  </a:cubicBezTo>
                  <a:cubicBezTo>
                    <a:pt x="96" y="37"/>
                    <a:pt x="203" y="13"/>
                    <a:pt x="311"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1"/>
            <p:cNvSpPr/>
            <p:nvPr/>
          </p:nvSpPr>
          <p:spPr>
            <a:xfrm>
              <a:off x="1343775" y="2079075"/>
              <a:ext cx="900" cy="25"/>
            </a:xfrm>
            <a:custGeom>
              <a:avLst/>
              <a:gdLst/>
              <a:ahLst/>
              <a:cxnLst/>
              <a:rect l="l" t="t" r="r" b="b"/>
              <a:pathLst>
                <a:path w="36" h="1" extrusionOk="0">
                  <a:moveTo>
                    <a:pt x="36" y="1"/>
                  </a:moveTo>
                  <a:lnTo>
                    <a:pt x="0"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1"/>
            <p:cNvSpPr/>
            <p:nvPr/>
          </p:nvSpPr>
          <p:spPr>
            <a:xfrm>
              <a:off x="1480250" y="2072225"/>
              <a:ext cx="29300" cy="34700"/>
            </a:xfrm>
            <a:custGeom>
              <a:avLst/>
              <a:gdLst/>
              <a:ahLst/>
              <a:cxnLst/>
              <a:rect l="l" t="t" r="r" b="b"/>
              <a:pathLst>
                <a:path w="1172" h="1388" extrusionOk="0">
                  <a:moveTo>
                    <a:pt x="969" y="1"/>
                  </a:moveTo>
                  <a:cubicBezTo>
                    <a:pt x="682" y="179"/>
                    <a:pt x="347" y="311"/>
                    <a:pt x="0" y="407"/>
                  </a:cubicBezTo>
                  <a:cubicBezTo>
                    <a:pt x="239" y="681"/>
                    <a:pt x="454" y="1004"/>
                    <a:pt x="538" y="1231"/>
                  </a:cubicBezTo>
                  <a:cubicBezTo>
                    <a:pt x="582" y="1338"/>
                    <a:pt x="650" y="1388"/>
                    <a:pt x="734" y="1388"/>
                  </a:cubicBezTo>
                  <a:cubicBezTo>
                    <a:pt x="855" y="1388"/>
                    <a:pt x="1009" y="1283"/>
                    <a:pt x="1171" y="1100"/>
                  </a:cubicBezTo>
                  <a:lnTo>
                    <a:pt x="969"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1"/>
            <p:cNvSpPr/>
            <p:nvPr/>
          </p:nvSpPr>
          <p:spPr>
            <a:xfrm>
              <a:off x="1141550" y="2216775"/>
              <a:ext cx="74425" cy="47000"/>
            </a:xfrm>
            <a:custGeom>
              <a:avLst/>
              <a:gdLst/>
              <a:ahLst/>
              <a:cxnLst/>
              <a:rect l="l" t="t" r="r" b="b"/>
              <a:pathLst>
                <a:path w="2977" h="1880" extrusionOk="0">
                  <a:moveTo>
                    <a:pt x="2976" y="1"/>
                  </a:moveTo>
                  <a:lnTo>
                    <a:pt x="2976" y="1"/>
                  </a:lnTo>
                  <a:cubicBezTo>
                    <a:pt x="2952" y="407"/>
                    <a:pt x="2881" y="1063"/>
                    <a:pt x="2844" y="1159"/>
                  </a:cubicBezTo>
                  <a:cubicBezTo>
                    <a:pt x="2709" y="1475"/>
                    <a:pt x="2561" y="1595"/>
                    <a:pt x="2413" y="1595"/>
                  </a:cubicBezTo>
                  <a:cubicBezTo>
                    <a:pt x="2091" y="1595"/>
                    <a:pt x="1770" y="1022"/>
                    <a:pt x="1590" y="646"/>
                  </a:cubicBezTo>
                  <a:cubicBezTo>
                    <a:pt x="1517" y="479"/>
                    <a:pt x="1345" y="376"/>
                    <a:pt x="1159" y="376"/>
                  </a:cubicBezTo>
                  <a:cubicBezTo>
                    <a:pt x="1132" y="376"/>
                    <a:pt x="1104" y="378"/>
                    <a:pt x="1076" y="383"/>
                  </a:cubicBezTo>
                  <a:cubicBezTo>
                    <a:pt x="658" y="466"/>
                    <a:pt x="288" y="646"/>
                    <a:pt x="1" y="885"/>
                  </a:cubicBezTo>
                  <a:cubicBezTo>
                    <a:pt x="13" y="920"/>
                    <a:pt x="25" y="933"/>
                    <a:pt x="25" y="933"/>
                  </a:cubicBezTo>
                  <a:cubicBezTo>
                    <a:pt x="32" y="930"/>
                    <a:pt x="40" y="929"/>
                    <a:pt x="48" y="929"/>
                  </a:cubicBezTo>
                  <a:cubicBezTo>
                    <a:pt x="217" y="929"/>
                    <a:pt x="682" y="1350"/>
                    <a:pt x="682" y="1350"/>
                  </a:cubicBezTo>
                  <a:cubicBezTo>
                    <a:pt x="682" y="1350"/>
                    <a:pt x="1588" y="1879"/>
                    <a:pt x="2233" y="1879"/>
                  </a:cubicBezTo>
                  <a:cubicBezTo>
                    <a:pt x="2492" y="1879"/>
                    <a:pt x="2709" y="1794"/>
                    <a:pt x="2809" y="1554"/>
                  </a:cubicBezTo>
                  <a:cubicBezTo>
                    <a:pt x="2857" y="1446"/>
                    <a:pt x="2952" y="502"/>
                    <a:pt x="297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1"/>
            <p:cNvSpPr/>
            <p:nvPr/>
          </p:nvSpPr>
          <p:spPr>
            <a:xfrm>
              <a:off x="1504450" y="2072225"/>
              <a:ext cx="5100" cy="27500"/>
            </a:xfrm>
            <a:custGeom>
              <a:avLst/>
              <a:gdLst/>
              <a:ahLst/>
              <a:cxnLst/>
              <a:rect l="l" t="t" r="r" b="b"/>
              <a:pathLst>
                <a:path w="204" h="1100" extrusionOk="0">
                  <a:moveTo>
                    <a:pt x="1" y="1"/>
                  </a:move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1"/>
            <p:cNvSpPr/>
            <p:nvPr/>
          </p:nvSpPr>
          <p:spPr>
            <a:xfrm>
              <a:off x="1509525" y="2099700"/>
              <a:ext cx="12550" cy="67825"/>
            </a:xfrm>
            <a:custGeom>
              <a:avLst/>
              <a:gdLst/>
              <a:ahLst/>
              <a:cxnLst/>
              <a:rect l="l" t="t" r="r" b="b"/>
              <a:pathLst>
                <a:path w="502" h="2713" extrusionOk="0">
                  <a:moveTo>
                    <a:pt x="0" y="1"/>
                  </a:moveTo>
                  <a:lnTo>
                    <a:pt x="406" y="2247"/>
                  </a:lnTo>
                  <a:lnTo>
                    <a:pt x="418" y="2257"/>
                  </a:lnTo>
                  <a:lnTo>
                    <a:pt x="418" y="2257"/>
                  </a:lnTo>
                  <a:lnTo>
                    <a:pt x="0" y="1"/>
                  </a:lnTo>
                  <a:close/>
                  <a:moveTo>
                    <a:pt x="418" y="2257"/>
                  </a:moveTo>
                  <a:lnTo>
                    <a:pt x="502" y="2712"/>
                  </a:lnTo>
                  <a:lnTo>
                    <a:pt x="419" y="2258"/>
                  </a:lnTo>
                  <a:lnTo>
                    <a:pt x="418" y="225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1"/>
            <p:cNvSpPr/>
            <p:nvPr/>
          </p:nvSpPr>
          <p:spPr>
            <a:xfrm>
              <a:off x="1504450" y="2072225"/>
              <a:ext cx="5100" cy="27500"/>
            </a:xfrm>
            <a:custGeom>
              <a:avLst/>
              <a:gdLst/>
              <a:ahLst/>
              <a:cxnLst/>
              <a:rect l="l" t="t" r="r" b="b"/>
              <a:pathLst>
                <a:path w="204" h="1100" extrusionOk="0">
                  <a:moveTo>
                    <a:pt x="1" y="1"/>
                  </a:moveTo>
                  <a:lnTo>
                    <a:pt x="1" y="1"/>
                  </a:lnTo>
                  <a:lnTo>
                    <a:pt x="203" y="1100"/>
                  </a:lnTo>
                  <a:lnTo>
                    <a:pt x="203" y="110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1"/>
            <p:cNvSpPr/>
            <p:nvPr/>
          </p:nvSpPr>
          <p:spPr>
            <a:xfrm>
              <a:off x="1557300" y="2375950"/>
              <a:ext cx="25" cy="5125"/>
            </a:xfrm>
            <a:custGeom>
              <a:avLst/>
              <a:gdLst/>
              <a:ahLst/>
              <a:cxnLst/>
              <a:rect l="l" t="t" r="r" b="b"/>
              <a:pathLst>
                <a:path w="1" h="205" extrusionOk="0">
                  <a:moveTo>
                    <a:pt x="1" y="1"/>
                  </a:moveTo>
                  <a:lnTo>
                    <a:pt x="1" y="204"/>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1"/>
            <p:cNvSpPr/>
            <p:nvPr/>
          </p:nvSpPr>
          <p:spPr>
            <a:xfrm>
              <a:off x="1488325" y="2483775"/>
              <a:ext cx="5675" cy="3300"/>
            </a:xfrm>
            <a:custGeom>
              <a:avLst/>
              <a:gdLst/>
              <a:ahLst/>
              <a:cxnLst/>
              <a:rect l="l" t="t" r="r" b="b"/>
              <a:pathLst>
                <a:path w="227" h="132" extrusionOk="0">
                  <a:moveTo>
                    <a:pt x="227" y="1"/>
                  </a:moveTo>
                  <a:cubicBezTo>
                    <a:pt x="155" y="49"/>
                    <a:pt x="72" y="84"/>
                    <a:pt x="0" y="132"/>
                  </a:cubicBezTo>
                  <a:cubicBezTo>
                    <a:pt x="72" y="84"/>
                    <a:pt x="155" y="49"/>
                    <a:pt x="22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1"/>
            <p:cNvSpPr/>
            <p:nvPr/>
          </p:nvSpPr>
          <p:spPr>
            <a:xfrm>
              <a:off x="1549850" y="2411800"/>
              <a:ext cx="1825" cy="5100"/>
            </a:xfrm>
            <a:custGeom>
              <a:avLst/>
              <a:gdLst/>
              <a:ahLst/>
              <a:cxnLst/>
              <a:rect l="l" t="t" r="r" b="b"/>
              <a:pathLst>
                <a:path w="73" h="204" extrusionOk="0">
                  <a:moveTo>
                    <a:pt x="72" y="0"/>
                  </a:moveTo>
                  <a:cubicBezTo>
                    <a:pt x="48" y="72"/>
                    <a:pt x="24" y="132"/>
                    <a:pt x="0" y="204"/>
                  </a:cubicBezTo>
                  <a:cubicBezTo>
                    <a:pt x="24" y="132"/>
                    <a:pt x="48" y="72"/>
                    <a:pt x="7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1"/>
            <p:cNvSpPr/>
            <p:nvPr/>
          </p:nvSpPr>
          <p:spPr>
            <a:xfrm>
              <a:off x="1465625" y="2493625"/>
              <a:ext cx="6600" cy="2425"/>
            </a:xfrm>
            <a:custGeom>
              <a:avLst/>
              <a:gdLst/>
              <a:ahLst/>
              <a:cxnLst/>
              <a:rect l="l" t="t" r="r" b="b"/>
              <a:pathLst>
                <a:path w="264" h="97" extrusionOk="0">
                  <a:moveTo>
                    <a:pt x="0" y="96"/>
                  </a:moveTo>
                  <a:cubicBezTo>
                    <a:pt x="84" y="72"/>
                    <a:pt x="168" y="37"/>
                    <a:pt x="263" y="1"/>
                  </a:cubicBezTo>
                  <a:cubicBezTo>
                    <a:pt x="168" y="37"/>
                    <a:pt x="84" y="72"/>
                    <a:pt x="0"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1"/>
            <p:cNvSpPr/>
            <p:nvPr/>
          </p:nvSpPr>
          <p:spPr>
            <a:xfrm>
              <a:off x="1517600" y="2461975"/>
              <a:ext cx="4200" cy="4200"/>
            </a:xfrm>
            <a:custGeom>
              <a:avLst/>
              <a:gdLst/>
              <a:ahLst/>
              <a:cxnLst/>
              <a:rect l="l" t="t" r="r" b="b"/>
              <a:pathLst>
                <a:path w="168" h="168" extrusionOk="0">
                  <a:moveTo>
                    <a:pt x="167" y="0"/>
                  </a:moveTo>
                  <a:cubicBezTo>
                    <a:pt x="120" y="61"/>
                    <a:pt x="59" y="120"/>
                    <a:pt x="0" y="168"/>
                  </a:cubicBezTo>
                  <a:cubicBezTo>
                    <a:pt x="59" y="120"/>
                    <a:pt x="120" y="61"/>
                    <a:pt x="167"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1"/>
            <p:cNvSpPr/>
            <p:nvPr/>
          </p:nvSpPr>
          <p:spPr>
            <a:xfrm>
              <a:off x="1498775" y="2477500"/>
              <a:ext cx="5100" cy="3600"/>
            </a:xfrm>
            <a:custGeom>
              <a:avLst/>
              <a:gdLst/>
              <a:ahLst/>
              <a:cxnLst/>
              <a:rect l="l" t="t" r="r" b="b"/>
              <a:pathLst>
                <a:path w="204" h="144" extrusionOk="0">
                  <a:moveTo>
                    <a:pt x="204" y="1"/>
                  </a:moveTo>
                  <a:cubicBezTo>
                    <a:pt x="143" y="48"/>
                    <a:pt x="72" y="96"/>
                    <a:pt x="0" y="144"/>
                  </a:cubicBezTo>
                  <a:cubicBezTo>
                    <a:pt x="72" y="96"/>
                    <a:pt x="143" y="48"/>
                    <a:pt x="20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1"/>
            <p:cNvSpPr/>
            <p:nvPr/>
          </p:nvSpPr>
          <p:spPr>
            <a:xfrm>
              <a:off x="1508625" y="2470050"/>
              <a:ext cx="4800" cy="3900"/>
            </a:xfrm>
            <a:custGeom>
              <a:avLst/>
              <a:gdLst/>
              <a:ahLst/>
              <a:cxnLst/>
              <a:rect l="l" t="t" r="r" b="b"/>
              <a:pathLst>
                <a:path w="192" h="156" extrusionOk="0">
                  <a:moveTo>
                    <a:pt x="192" y="0"/>
                  </a:moveTo>
                  <a:cubicBezTo>
                    <a:pt x="120" y="60"/>
                    <a:pt x="60" y="107"/>
                    <a:pt x="1" y="155"/>
                  </a:cubicBezTo>
                  <a:cubicBezTo>
                    <a:pt x="60" y="107"/>
                    <a:pt x="120" y="60"/>
                    <a:pt x="19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1"/>
            <p:cNvSpPr/>
            <p:nvPr/>
          </p:nvSpPr>
          <p:spPr>
            <a:xfrm>
              <a:off x="1555825" y="2388225"/>
              <a:ext cx="900" cy="5400"/>
            </a:xfrm>
            <a:custGeom>
              <a:avLst/>
              <a:gdLst/>
              <a:ahLst/>
              <a:cxnLst/>
              <a:rect l="l" t="t" r="r" b="b"/>
              <a:pathLst>
                <a:path w="36" h="216" extrusionOk="0">
                  <a:moveTo>
                    <a:pt x="36" y="0"/>
                  </a:moveTo>
                  <a:lnTo>
                    <a:pt x="0" y="215"/>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1"/>
            <p:cNvSpPr/>
            <p:nvPr/>
          </p:nvSpPr>
          <p:spPr>
            <a:xfrm>
              <a:off x="1525650" y="2453000"/>
              <a:ext cx="3925" cy="4825"/>
            </a:xfrm>
            <a:custGeom>
              <a:avLst/>
              <a:gdLst/>
              <a:ahLst/>
              <a:cxnLst/>
              <a:rect l="l" t="t" r="r" b="b"/>
              <a:pathLst>
                <a:path w="157" h="193" extrusionOk="0">
                  <a:moveTo>
                    <a:pt x="156" y="1"/>
                  </a:moveTo>
                  <a:cubicBezTo>
                    <a:pt x="108" y="73"/>
                    <a:pt x="60" y="133"/>
                    <a:pt x="0" y="192"/>
                  </a:cubicBezTo>
                  <a:cubicBezTo>
                    <a:pt x="60" y="133"/>
                    <a:pt x="108" y="73"/>
                    <a:pt x="1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1"/>
            <p:cNvSpPr/>
            <p:nvPr/>
          </p:nvSpPr>
          <p:spPr>
            <a:xfrm>
              <a:off x="1545350" y="2422850"/>
              <a:ext cx="2125" cy="5100"/>
            </a:xfrm>
            <a:custGeom>
              <a:avLst/>
              <a:gdLst/>
              <a:ahLst/>
              <a:cxnLst/>
              <a:rect l="l" t="t" r="r" b="b"/>
              <a:pathLst>
                <a:path w="85" h="204" extrusionOk="0">
                  <a:moveTo>
                    <a:pt x="85" y="1"/>
                  </a:moveTo>
                  <a:cubicBezTo>
                    <a:pt x="61" y="73"/>
                    <a:pt x="25" y="132"/>
                    <a:pt x="1" y="203"/>
                  </a:cubicBezTo>
                  <a:cubicBezTo>
                    <a:pt x="25" y="132"/>
                    <a:pt x="61" y="73"/>
                    <a:pt x="85"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1533125" y="2443775"/>
              <a:ext cx="3300" cy="4800"/>
            </a:xfrm>
            <a:custGeom>
              <a:avLst/>
              <a:gdLst/>
              <a:ahLst/>
              <a:cxnLst/>
              <a:rect l="l" t="t" r="r" b="b"/>
              <a:pathLst>
                <a:path w="132" h="192" extrusionOk="0">
                  <a:moveTo>
                    <a:pt x="131" y="0"/>
                  </a:moveTo>
                  <a:cubicBezTo>
                    <a:pt x="96" y="59"/>
                    <a:pt x="48" y="120"/>
                    <a:pt x="0" y="191"/>
                  </a:cubicBezTo>
                  <a:cubicBezTo>
                    <a:pt x="48" y="120"/>
                    <a:pt x="96" y="59"/>
                    <a:pt x="131"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1539700" y="2433600"/>
              <a:ext cx="2700" cy="4825"/>
            </a:xfrm>
            <a:custGeom>
              <a:avLst/>
              <a:gdLst/>
              <a:ahLst/>
              <a:cxnLst/>
              <a:rect l="l" t="t" r="r" b="b"/>
              <a:pathLst>
                <a:path w="108" h="193" extrusionOk="0">
                  <a:moveTo>
                    <a:pt x="107" y="1"/>
                  </a:moveTo>
                  <a:cubicBezTo>
                    <a:pt x="72" y="60"/>
                    <a:pt x="36" y="132"/>
                    <a:pt x="0" y="192"/>
                  </a:cubicBezTo>
                  <a:cubicBezTo>
                    <a:pt x="36" y="132"/>
                    <a:pt x="72" y="60"/>
                    <a:pt x="10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1477250" y="2489150"/>
              <a:ext cx="6000" cy="3025"/>
            </a:xfrm>
            <a:custGeom>
              <a:avLst/>
              <a:gdLst/>
              <a:ahLst/>
              <a:cxnLst/>
              <a:rect l="l" t="t" r="r" b="b"/>
              <a:pathLst>
                <a:path w="240" h="121" extrusionOk="0">
                  <a:moveTo>
                    <a:pt x="240" y="1"/>
                  </a:moveTo>
                  <a:cubicBezTo>
                    <a:pt x="157" y="36"/>
                    <a:pt x="85" y="84"/>
                    <a:pt x="1" y="120"/>
                  </a:cubicBezTo>
                  <a:cubicBezTo>
                    <a:pt x="85" y="84"/>
                    <a:pt x="157" y="36"/>
                    <a:pt x="240"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1553425" y="2400150"/>
              <a:ext cx="1225" cy="5400"/>
            </a:xfrm>
            <a:custGeom>
              <a:avLst/>
              <a:gdLst/>
              <a:ahLst/>
              <a:cxnLst/>
              <a:rect l="l" t="t" r="r" b="b"/>
              <a:pathLst>
                <a:path w="49" h="216" extrusionOk="0">
                  <a:moveTo>
                    <a:pt x="49" y="1"/>
                  </a:moveTo>
                  <a:cubicBezTo>
                    <a:pt x="36" y="73"/>
                    <a:pt x="12" y="144"/>
                    <a:pt x="1" y="216"/>
                  </a:cubicBezTo>
                  <a:cubicBezTo>
                    <a:pt x="12" y="144"/>
                    <a:pt x="36" y="73"/>
                    <a:pt x="49"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1"/>
            <p:cNvSpPr/>
            <p:nvPr/>
          </p:nvSpPr>
          <p:spPr>
            <a:xfrm>
              <a:off x="1557025" y="2363725"/>
              <a:ext cx="300" cy="4200"/>
            </a:xfrm>
            <a:custGeom>
              <a:avLst/>
              <a:gdLst/>
              <a:ahLst/>
              <a:cxnLst/>
              <a:rect l="l" t="t" r="r" b="b"/>
              <a:pathLst>
                <a:path w="12" h="168" extrusionOk="0">
                  <a:moveTo>
                    <a:pt x="0" y="0"/>
                  </a:moveTo>
                  <a:cubicBezTo>
                    <a:pt x="12" y="60"/>
                    <a:pt x="0" y="107"/>
                    <a:pt x="12" y="168"/>
                  </a:cubicBezTo>
                  <a:cubicBezTo>
                    <a:pt x="0" y="107"/>
                    <a:pt x="12" y="60"/>
                    <a:pt x="0"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1"/>
            <p:cNvSpPr/>
            <p:nvPr/>
          </p:nvSpPr>
          <p:spPr>
            <a:xfrm>
              <a:off x="1553725" y="2341900"/>
              <a:ext cx="1800" cy="9300"/>
            </a:xfrm>
            <a:custGeom>
              <a:avLst/>
              <a:gdLst/>
              <a:ahLst/>
              <a:cxnLst/>
              <a:rect l="l" t="t" r="r" b="b"/>
              <a:pathLst>
                <a:path w="72" h="372" extrusionOk="0">
                  <a:moveTo>
                    <a:pt x="0" y="1"/>
                  </a:moveTo>
                  <a:lnTo>
                    <a:pt x="0" y="1"/>
                  </a:lnTo>
                  <a:lnTo>
                    <a:pt x="72" y="372"/>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1"/>
            <p:cNvSpPr/>
            <p:nvPr/>
          </p:nvSpPr>
          <p:spPr>
            <a:xfrm>
              <a:off x="1200100" y="2341900"/>
              <a:ext cx="365600" cy="228225"/>
            </a:xfrm>
            <a:custGeom>
              <a:avLst/>
              <a:gdLst/>
              <a:ahLst/>
              <a:cxnLst/>
              <a:rect l="l" t="t" r="r" b="b"/>
              <a:pathLst>
                <a:path w="14624" h="9129" extrusionOk="0">
                  <a:moveTo>
                    <a:pt x="14145" y="1"/>
                  </a:moveTo>
                  <a:cubicBezTo>
                    <a:pt x="14623" y="2629"/>
                    <a:pt x="12879" y="5150"/>
                    <a:pt x="10251" y="5628"/>
                  </a:cubicBezTo>
                  <a:lnTo>
                    <a:pt x="6894" y="6249"/>
                  </a:lnTo>
                  <a:cubicBezTo>
                    <a:pt x="6602" y="6303"/>
                    <a:pt x="6311" y="6328"/>
                    <a:pt x="6024" y="6328"/>
                  </a:cubicBezTo>
                  <a:cubicBezTo>
                    <a:pt x="3730" y="6328"/>
                    <a:pt x="1691" y="4691"/>
                    <a:pt x="1267" y="2355"/>
                  </a:cubicBezTo>
                  <a:lnTo>
                    <a:pt x="837" y="37"/>
                  </a:lnTo>
                  <a:lnTo>
                    <a:pt x="0" y="192"/>
                  </a:lnTo>
                  <a:lnTo>
                    <a:pt x="491" y="2868"/>
                  </a:lnTo>
                  <a:cubicBezTo>
                    <a:pt x="849" y="4887"/>
                    <a:pt x="2354" y="6393"/>
                    <a:pt x="4206" y="6871"/>
                  </a:cubicBezTo>
                  <a:cubicBezTo>
                    <a:pt x="4182" y="7073"/>
                    <a:pt x="4182" y="7288"/>
                    <a:pt x="4230" y="7492"/>
                  </a:cubicBezTo>
                  <a:cubicBezTo>
                    <a:pt x="4361" y="8233"/>
                    <a:pt x="4887" y="8806"/>
                    <a:pt x="5604" y="9128"/>
                  </a:cubicBezTo>
                  <a:lnTo>
                    <a:pt x="8841" y="8830"/>
                  </a:lnTo>
                  <a:cubicBezTo>
                    <a:pt x="9701" y="8268"/>
                    <a:pt x="10191" y="7348"/>
                    <a:pt x="10024" y="6428"/>
                  </a:cubicBezTo>
                  <a:cubicBezTo>
                    <a:pt x="10012" y="6393"/>
                    <a:pt x="10000" y="6345"/>
                    <a:pt x="9988" y="6309"/>
                  </a:cubicBezTo>
                  <a:lnTo>
                    <a:pt x="10131" y="6273"/>
                  </a:lnTo>
                  <a:cubicBezTo>
                    <a:pt x="10298" y="6249"/>
                    <a:pt x="10454" y="6213"/>
                    <a:pt x="10621" y="6165"/>
                  </a:cubicBezTo>
                  <a:cubicBezTo>
                    <a:pt x="10705" y="6141"/>
                    <a:pt x="10789" y="6106"/>
                    <a:pt x="10884" y="6070"/>
                  </a:cubicBezTo>
                  <a:cubicBezTo>
                    <a:pt x="10944" y="6046"/>
                    <a:pt x="11015" y="6034"/>
                    <a:pt x="11087" y="6010"/>
                  </a:cubicBezTo>
                  <a:cubicBezTo>
                    <a:pt x="11171" y="5974"/>
                    <a:pt x="11243" y="5926"/>
                    <a:pt x="11326" y="5891"/>
                  </a:cubicBezTo>
                  <a:cubicBezTo>
                    <a:pt x="11398" y="5867"/>
                    <a:pt x="11458" y="5831"/>
                    <a:pt x="11529" y="5807"/>
                  </a:cubicBezTo>
                  <a:cubicBezTo>
                    <a:pt x="11601" y="5759"/>
                    <a:pt x="11684" y="5724"/>
                    <a:pt x="11756" y="5676"/>
                  </a:cubicBezTo>
                  <a:cubicBezTo>
                    <a:pt x="11816" y="5640"/>
                    <a:pt x="11888" y="5604"/>
                    <a:pt x="11947" y="5568"/>
                  </a:cubicBezTo>
                  <a:cubicBezTo>
                    <a:pt x="12019" y="5520"/>
                    <a:pt x="12090" y="5472"/>
                    <a:pt x="12151" y="5425"/>
                  </a:cubicBezTo>
                  <a:cubicBezTo>
                    <a:pt x="12222" y="5377"/>
                    <a:pt x="12282" y="5329"/>
                    <a:pt x="12342" y="5281"/>
                  </a:cubicBezTo>
                  <a:cubicBezTo>
                    <a:pt x="12401" y="5233"/>
                    <a:pt x="12461" y="5186"/>
                    <a:pt x="12533" y="5126"/>
                  </a:cubicBezTo>
                  <a:cubicBezTo>
                    <a:pt x="12581" y="5079"/>
                    <a:pt x="12640" y="5031"/>
                    <a:pt x="12700" y="4971"/>
                  </a:cubicBezTo>
                  <a:cubicBezTo>
                    <a:pt x="12759" y="4923"/>
                    <a:pt x="12820" y="4864"/>
                    <a:pt x="12867" y="4803"/>
                  </a:cubicBezTo>
                  <a:cubicBezTo>
                    <a:pt x="12927" y="4744"/>
                    <a:pt x="12974" y="4696"/>
                    <a:pt x="13022" y="4636"/>
                  </a:cubicBezTo>
                  <a:cubicBezTo>
                    <a:pt x="13082" y="4577"/>
                    <a:pt x="13130" y="4517"/>
                    <a:pt x="13178" y="4445"/>
                  </a:cubicBezTo>
                  <a:lnTo>
                    <a:pt x="13321" y="4266"/>
                  </a:lnTo>
                  <a:cubicBezTo>
                    <a:pt x="13369" y="4195"/>
                    <a:pt x="13417" y="4134"/>
                    <a:pt x="13452" y="4075"/>
                  </a:cubicBezTo>
                  <a:cubicBezTo>
                    <a:pt x="13500" y="4003"/>
                    <a:pt x="13548" y="3932"/>
                    <a:pt x="13584" y="3860"/>
                  </a:cubicBezTo>
                  <a:cubicBezTo>
                    <a:pt x="13620" y="3800"/>
                    <a:pt x="13656" y="3728"/>
                    <a:pt x="13691" y="3669"/>
                  </a:cubicBezTo>
                  <a:cubicBezTo>
                    <a:pt x="13739" y="3597"/>
                    <a:pt x="13775" y="3513"/>
                    <a:pt x="13811" y="3441"/>
                  </a:cubicBezTo>
                  <a:cubicBezTo>
                    <a:pt x="13835" y="3370"/>
                    <a:pt x="13871" y="3311"/>
                    <a:pt x="13895" y="3239"/>
                  </a:cubicBezTo>
                  <a:cubicBezTo>
                    <a:pt x="13930" y="3155"/>
                    <a:pt x="13967" y="3083"/>
                    <a:pt x="13990" y="3000"/>
                  </a:cubicBezTo>
                  <a:cubicBezTo>
                    <a:pt x="14014" y="2928"/>
                    <a:pt x="14038" y="2868"/>
                    <a:pt x="14062" y="2796"/>
                  </a:cubicBezTo>
                  <a:lnTo>
                    <a:pt x="14134" y="2546"/>
                  </a:lnTo>
                  <a:cubicBezTo>
                    <a:pt x="14145" y="2474"/>
                    <a:pt x="14169" y="2403"/>
                    <a:pt x="14182" y="2331"/>
                  </a:cubicBezTo>
                  <a:cubicBezTo>
                    <a:pt x="14205" y="2247"/>
                    <a:pt x="14217" y="2151"/>
                    <a:pt x="14229" y="2068"/>
                  </a:cubicBezTo>
                  <a:lnTo>
                    <a:pt x="14265" y="1853"/>
                  </a:lnTo>
                  <a:cubicBezTo>
                    <a:pt x="14277" y="1757"/>
                    <a:pt x="14277" y="1662"/>
                    <a:pt x="14289" y="1566"/>
                  </a:cubicBezTo>
                  <a:lnTo>
                    <a:pt x="14289" y="1363"/>
                  </a:lnTo>
                  <a:cubicBezTo>
                    <a:pt x="14301" y="1256"/>
                    <a:pt x="14289" y="1148"/>
                    <a:pt x="14289" y="1041"/>
                  </a:cubicBezTo>
                  <a:cubicBezTo>
                    <a:pt x="14277" y="980"/>
                    <a:pt x="14289" y="933"/>
                    <a:pt x="14277" y="873"/>
                  </a:cubicBezTo>
                  <a:cubicBezTo>
                    <a:pt x="14265" y="706"/>
                    <a:pt x="14241" y="539"/>
                    <a:pt x="14217" y="372"/>
                  </a:cubicBezTo>
                  <a:lnTo>
                    <a:pt x="14145" y="1"/>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1340175" y="2562625"/>
              <a:ext cx="80950" cy="14350"/>
            </a:xfrm>
            <a:custGeom>
              <a:avLst/>
              <a:gdLst/>
              <a:ahLst/>
              <a:cxnLst/>
              <a:rect l="l" t="t" r="r" b="b"/>
              <a:pathLst>
                <a:path w="3238" h="574" extrusionOk="0">
                  <a:moveTo>
                    <a:pt x="3238" y="1"/>
                  </a:moveTo>
                  <a:lnTo>
                    <a:pt x="1" y="299"/>
                  </a:lnTo>
                  <a:cubicBezTo>
                    <a:pt x="391" y="474"/>
                    <a:pt x="845" y="573"/>
                    <a:pt x="1323" y="573"/>
                  </a:cubicBezTo>
                  <a:cubicBezTo>
                    <a:pt x="1532" y="573"/>
                    <a:pt x="1745" y="554"/>
                    <a:pt x="1960" y="514"/>
                  </a:cubicBezTo>
                  <a:cubicBezTo>
                    <a:pt x="2438" y="431"/>
                    <a:pt x="2868" y="251"/>
                    <a:pt x="3238"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1436650" y="2400075"/>
              <a:ext cx="40950" cy="19225"/>
            </a:xfrm>
            <a:custGeom>
              <a:avLst/>
              <a:gdLst/>
              <a:ahLst/>
              <a:cxnLst/>
              <a:rect l="l" t="t" r="r" b="b"/>
              <a:pathLst>
                <a:path w="1638" h="769" extrusionOk="0">
                  <a:moveTo>
                    <a:pt x="1126" y="1"/>
                  </a:moveTo>
                  <a:cubicBezTo>
                    <a:pt x="605" y="1"/>
                    <a:pt x="202" y="329"/>
                    <a:pt x="48" y="541"/>
                  </a:cubicBezTo>
                  <a:cubicBezTo>
                    <a:pt x="0" y="601"/>
                    <a:pt x="13" y="684"/>
                    <a:pt x="72" y="732"/>
                  </a:cubicBezTo>
                  <a:cubicBezTo>
                    <a:pt x="96" y="756"/>
                    <a:pt x="120" y="768"/>
                    <a:pt x="156" y="768"/>
                  </a:cubicBezTo>
                  <a:cubicBezTo>
                    <a:pt x="204" y="768"/>
                    <a:pt x="239" y="745"/>
                    <a:pt x="263" y="708"/>
                  </a:cubicBezTo>
                  <a:cubicBezTo>
                    <a:pt x="283" y="688"/>
                    <a:pt x="600" y="281"/>
                    <a:pt x="1104" y="281"/>
                  </a:cubicBezTo>
                  <a:cubicBezTo>
                    <a:pt x="1206" y="281"/>
                    <a:pt x="1317" y="298"/>
                    <a:pt x="1434" y="338"/>
                  </a:cubicBezTo>
                  <a:cubicBezTo>
                    <a:pt x="1448" y="343"/>
                    <a:pt x="1463" y="346"/>
                    <a:pt x="1478" y="346"/>
                  </a:cubicBezTo>
                  <a:cubicBezTo>
                    <a:pt x="1537" y="346"/>
                    <a:pt x="1594" y="309"/>
                    <a:pt x="1613" y="243"/>
                  </a:cubicBezTo>
                  <a:cubicBezTo>
                    <a:pt x="1637" y="171"/>
                    <a:pt x="1601" y="87"/>
                    <a:pt x="1518" y="63"/>
                  </a:cubicBezTo>
                  <a:cubicBezTo>
                    <a:pt x="1382" y="19"/>
                    <a:pt x="1250" y="1"/>
                    <a:pt x="112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1"/>
            <p:cNvSpPr/>
            <p:nvPr/>
          </p:nvSpPr>
          <p:spPr>
            <a:xfrm>
              <a:off x="1279250" y="2119700"/>
              <a:ext cx="93500" cy="46500"/>
            </a:xfrm>
            <a:custGeom>
              <a:avLst/>
              <a:gdLst/>
              <a:ahLst/>
              <a:cxnLst/>
              <a:rect l="l" t="t" r="r" b="b"/>
              <a:pathLst>
                <a:path w="3740" h="1860" extrusionOk="0">
                  <a:moveTo>
                    <a:pt x="2379" y="0"/>
                  </a:moveTo>
                  <a:cubicBezTo>
                    <a:pt x="2132" y="0"/>
                    <a:pt x="1861" y="35"/>
                    <a:pt x="1578" y="120"/>
                  </a:cubicBezTo>
                  <a:cubicBezTo>
                    <a:pt x="777" y="359"/>
                    <a:pt x="275" y="861"/>
                    <a:pt x="144" y="1232"/>
                  </a:cubicBezTo>
                  <a:cubicBezTo>
                    <a:pt x="1" y="1601"/>
                    <a:pt x="168" y="1829"/>
                    <a:pt x="395" y="1853"/>
                  </a:cubicBezTo>
                  <a:cubicBezTo>
                    <a:pt x="428" y="1857"/>
                    <a:pt x="462" y="1860"/>
                    <a:pt x="497" y="1860"/>
                  </a:cubicBezTo>
                  <a:cubicBezTo>
                    <a:pt x="719" y="1860"/>
                    <a:pt x="957" y="1768"/>
                    <a:pt x="1195" y="1686"/>
                  </a:cubicBezTo>
                  <a:cubicBezTo>
                    <a:pt x="1470" y="1590"/>
                    <a:pt x="1745" y="1494"/>
                    <a:pt x="1984" y="1423"/>
                  </a:cubicBezTo>
                  <a:cubicBezTo>
                    <a:pt x="2223" y="1351"/>
                    <a:pt x="2510" y="1279"/>
                    <a:pt x="2796" y="1219"/>
                  </a:cubicBezTo>
                  <a:cubicBezTo>
                    <a:pt x="3071" y="1147"/>
                    <a:pt x="3370" y="1088"/>
                    <a:pt x="3548" y="932"/>
                  </a:cubicBezTo>
                  <a:cubicBezTo>
                    <a:pt x="3740" y="778"/>
                    <a:pt x="3740" y="502"/>
                    <a:pt x="3405" y="263"/>
                  </a:cubicBezTo>
                  <a:cubicBezTo>
                    <a:pt x="3197" y="117"/>
                    <a:pt x="2829" y="0"/>
                    <a:pt x="2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1"/>
            <p:cNvSpPr/>
            <p:nvPr/>
          </p:nvSpPr>
          <p:spPr>
            <a:xfrm>
              <a:off x="1425900" y="2102600"/>
              <a:ext cx="78850" cy="36475"/>
            </a:xfrm>
            <a:custGeom>
              <a:avLst/>
              <a:gdLst/>
              <a:ahLst/>
              <a:cxnLst/>
              <a:rect l="l" t="t" r="r" b="b"/>
              <a:pathLst>
                <a:path w="3154" h="1459" extrusionOk="0">
                  <a:moveTo>
                    <a:pt x="1948" y="1"/>
                  </a:moveTo>
                  <a:cubicBezTo>
                    <a:pt x="1780" y="1"/>
                    <a:pt x="1598" y="20"/>
                    <a:pt x="1410" y="63"/>
                  </a:cubicBezTo>
                  <a:cubicBezTo>
                    <a:pt x="729" y="219"/>
                    <a:pt x="287" y="613"/>
                    <a:pt x="143" y="912"/>
                  </a:cubicBezTo>
                  <a:cubicBezTo>
                    <a:pt x="0" y="1223"/>
                    <a:pt x="120" y="1414"/>
                    <a:pt x="311" y="1449"/>
                  </a:cubicBezTo>
                  <a:cubicBezTo>
                    <a:pt x="349" y="1456"/>
                    <a:pt x="388" y="1459"/>
                    <a:pt x="429" y="1459"/>
                  </a:cubicBezTo>
                  <a:cubicBezTo>
                    <a:pt x="603" y="1459"/>
                    <a:pt x="796" y="1402"/>
                    <a:pt x="980" y="1354"/>
                  </a:cubicBezTo>
                  <a:cubicBezTo>
                    <a:pt x="1207" y="1282"/>
                    <a:pt x="1446" y="1223"/>
                    <a:pt x="1649" y="1175"/>
                  </a:cubicBezTo>
                  <a:cubicBezTo>
                    <a:pt x="1852" y="1127"/>
                    <a:pt x="2091" y="1079"/>
                    <a:pt x="2330" y="1031"/>
                  </a:cubicBezTo>
                  <a:cubicBezTo>
                    <a:pt x="2557" y="995"/>
                    <a:pt x="2808" y="960"/>
                    <a:pt x="2963" y="840"/>
                  </a:cubicBezTo>
                  <a:cubicBezTo>
                    <a:pt x="3130" y="721"/>
                    <a:pt x="3154" y="493"/>
                    <a:pt x="2904" y="278"/>
                  </a:cubicBezTo>
                  <a:cubicBezTo>
                    <a:pt x="2723" y="124"/>
                    <a:pt x="2377" y="1"/>
                    <a:pt x="1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1164850" y="2261450"/>
              <a:ext cx="30200" cy="49725"/>
            </a:xfrm>
            <a:custGeom>
              <a:avLst/>
              <a:gdLst/>
              <a:ahLst/>
              <a:cxnLst/>
              <a:rect l="l" t="t" r="r" b="b"/>
              <a:pathLst>
                <a:path w="1208" h="1989" extrusionOk="0">
                  <a:moveTo>
                    <a:pt x="164" y="1"/>
                  </a:moveTo>
                  <a:cubicBezTo>
                    <a:pt x="137" y="1"/>
                    <a:pt x="109" y="10"/>
                    <a:pt x="85" y="30"/>
                  </a:cubicBezTo>
                  <a:cubicBezTo>
                    <a:pt x="13" y="77"/>
                    <a:pt x="1" y="161"/>
                    <a:pt x="49" y="232"/>
                  </a:cubicBezTo>
                  <a:lnTo>
                    <a:pt x="813" y="1296"/>
                  </a:lnTo>
                  <a:lnTo>
                    <a:pt x="180" y="1737"/>
                  </a:lnTo>
                  <a:cubicBezTo>
                    <a:pt x="120" y="1774"/>
                    <a:pt x="96" y="1869"/>
                    <a:pt x="144" y="1929"/>
                  </a:cubicBezTo>
                  <a:cubicBezTo>
                    <a:pt x="168" y="1965"/>
                    <a:pt x="216" y="1989"/>
                    <a:pt x="264" y="1989"/>
                  </a:cubicBezTo>
                  <a:cubicBezTo>
                    <a:pt x="287" y="1989"/>
                    <a:pt x="324" y="1989"/>
                    <a:pt x="348" y="1965"/>
                  </a:cubicBezTo>
                  <a:lnTo>
                    <a:pt x="1208" y="1368"/>
                  </a:lnTo>
                  <a:lnTo>
                    <a:pt x="276" y="65"/>
                  </a:lnTo>
                  <a:cubicBezTo>
                    <a:pt x="247" y="22"/>
                    <a:pt x="206" y="1"/>
                    <a:pt x="16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1465900" y="2185125"/>
              <a:ext cx="27525" cy="23325"/>
            </a:xfrm>
            <a:custGeom>
              <a:avLst/>
              <a:gdLst/>
              <a:ahLst/>
              <a:cxnLst/>
              <a:rect l="l" t="t" r="r" b="b"/>
              <a:pathLst>
                <a:path w="1101" h="933" extrusionOk="0">
                  <a:moveTo>
                    <a:pt x="541" y="0"/>
                  </a:moveTo>
                  <a:cubicBezTo>
                    <a:pt x="332" y="0"/>
                    <a:pt x="140" y="134"/>
                    <a:pt x="73" y="346"/>
                  </a:cubicBezTo>
                  <a:cubicBezTo>
                    <a:pt x="1" y="574"/>
                    <a:pt x="97" y="824"/>
                    <a:pt x="312" y="932"/>
                  </a:cubicBezTo>
                  <a:cubicBezTo>
                    <a:pt x="397" y="872"/>
                    <a:pt x="527" y="824"/>
                    <a:pt x="690" y="824"/>
                  </a:cubicBezTo>
                  <a:cubicBezTo>
                    <a:pt x="754" y="824"/>
                    <a:pt x="823" y="831"/>
                    <a:pt x="897" y="848"/>
                  </a:cubicBezTo>
                  <a:cubicBezTo>
                    <a:pt x="957" y="789"/>
                    <a:pt x="993" y="729"/>
                    <a:pt x="1017" y="657"/>
                  </a:cubicBezTo>
                  <a:cubicBezTo>
                    <a:pt x="1100" y="394"/>
                    <a:pt x="957" y="107"/>
                    <a:pt x="694" y="24"/>
                  </a:cubicBezTo>
                  <a:cubicBezTo>
                    <a:pt x="643" y="8"/>
                    <a:pt x="592"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1"/>
            <p:cNvSpPr/>
            <p:nvPr/>
          </p:nvSpPr>
          <p:spPr>
            <a:xfrm>
              <a:off x="1341375" y="2209600"/>
              <a:ext cx="27800" cy="23625"/>
            </a:xfrm>
            <a:custGeom>
              <a:avLst/>
              <a:gdLst/>
              <a:ahLst/>
              <a:cxnLst/>
              <a:rect l="l" t="t" r="r" b="b"/>
              <a:pathLst>
                <a:path w="1112" h="945" extrusionOk="0">
                  <a:moveTo>
                    <a:pt x="551" y="1"/>
                  </a:moveTo>
                  <a:cubicBezTo>
                    <a:pt x="339" y="1"/>
                    <a:pt x="139" y="135"/>
                    <a:pt x="72" y="347"/>
                  </a:cubicBezTo>
                  <a:cubicBezTo>
                    <a:pt x="1" y="586"/>
                    <a:pt x="108" y="837"/>
                    <a:pt x="323" y="944"/>
                  </a:cubicBezTo>
                  <a:cubicBezTo>
                    <a:pt x="422" y="891"/>
                    <a:pt x="554" y="844"/>
                    <a:pt x="719" y="844"/>
                  </a:cubicBezTo>
                  <a:cubicBezTo>
                    <a:pt x="774" y="844"/>
                    <a:pt x="833" y="849"/>
                    <a:pt x="896" y="861"/>
                  </a:cubicBezTo>
                  <a:cubicBezTo>
                    <a:pt x="956" y="801"/>
                    <a:pt x="1004" y="742"/>
                    <a:pt x="1028" y="658"/>
                  </a:cubicBezTo>
                  <a:cubicBezTo>
                    <a:pt x="1111" y="395"/>
                    <a:pt x="968" y="108"/>
                    <a:pt x="705" y="25"/>
                  </a:cubicBezTo>
                  <a:cubicBezTo>
                    <a:pt x="654" y="9"/>
                    <a:pt x="602"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1"/>
            <p:cNvSpPr/>
            <p:nvPr/>
          </p:nvSpPr>
          <p:spPr>
            <a:xfrm>
              <a:off x="1468025" y="2206325"/>
              <a:ext cx="28100" cy="10775"/>
            </a:xfrm>
            <a:custGeom>
              <a:avLst/>
              <a:gdLst/>
              <a:ahLst/>
              <a:cxnLst/>
              <a:rect l="l" t="t" r="r" b="b"/>
              <a:pathLst>
                <a:path w="1124" h="431" extrusionOk="0">
                  <a:moveTo>
                    <a:pt x="812" y="0"/>
                  </a:moveTo>
                  <a:cubicBezTo>
                    <a:pt x="724" y="97"/>
                    <a:pt x="591" y="155"/>
                    <a:pt x="455" y="155"/>
                  </a:cubicBezTo>
                  <a:cubicBezTo>
                    <a:pt x="407" y="155"/>
                    <a:pt x="358" y="148"/>
                    <a:pt x="311" y="132"/>
                  </a:cubicBezTo>
                  <a:cubicBezTo>
                    <a:pt x="274" y="120"/>
                    <a:pt x="250" y="108"/>
                    <a:pt x="227" y="84"/>
                  </a:cubicBezTo>
                  <a:cubicBezTo>
                    <a:pt x="96" y="167"/>
                    <a:pt x="35" y="275"/>
                    <a:pt x="35" y="275"/>
                  </a:cubicBezTo>
                  <a:cubicBezTo>
                    <a:pt x="0" y="323"/>
                    <a:pt x="12" y="382"/>
                    <a:pt x="72" y="419"/>
                  </a:cubicBezTo>
                  <a:cubicBezTo>
                    <a:pt x="83" y="430"/>
                    <a:pt x="107" y="430"/>
                    <a:pt x="119" y="430"/>
                  </a:cubicBezTo>
                  <a:cubicBezTo>
                    <a:pt x="155" y="430"/>
                    <a:pt x="191" y="419"/>
                    <a:pt x="215" y="382"/>
                  </a:cubicBezTo>
                  <a:cubicBezTo>
                    <a:pt x="215" y="374"/>
                    <a:pt x="338" y="184"/>
                    <a:pt x="607" y="184"/>
                  </a:cubicBezTo>
                  <a:cubicBezTo>
                    <a:pt x="704" y="184"/>
                    <a:pt x="820" y="209"/>
                    <a:pt x="956" y="275"/>
                  </a:cubicBezTo>
                  <a:cubicBezTo>
                    <a:pt x="972" y="282"/>
                    <a:pt x="988" y="285"/>
                    <a:pt x="1003" y="285"/>
                  </a:cubicBezTo>
                  <a:cubicBezTo>
                    <a:pt x="1045" y="285"/>
                    <a:pt x="1082" y="263"/>
                    <a:pt x="1099" y="228"/>
                  </a:cubicBezTo>
                  <a:cubicBezTo>
                    <a:pt x="1123" y="167"/>
                    <a:pt x="1099" y="108"/>
                    <a:pt x="1051" y="84"/>
                  </a:cubicBezTo>
                  <a:cubicBezTo>
                    <a:pt x="967" y="48"/>
                    <a:pt x="884" y="13"/>
                    <a:pt x="812"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1473675" y="2205725"/>
              <a:ext cx="14675" cy="4475"/>
            </a:xfrm>
            <a:custGeom>
              <a:avLst/>
              <a:gdLst/>
              <a:ahLst/>
              <a:cxnLst/>
              <a:rect l="l" t="t" r="r" b="b"/>
              <a:pathLst>
                <a:path w="587" h="179" extrusionOk="0">
                  <a:moveTo>
                    <a:pt x="379" y="0"/>
                  </a:moveTo>
                  <a:cubicBezTo>
                    <a:pt x="216" y="0"/>
                    <a:pt x="86" y="48"/>
                    <a:pt x="1" y="108"/>
                  </a:cubicBezTo>
                  <a:cubicBezTo>
                    <a:pt x="24" y="132"/>
                    <a:pt x="48" y="144"/>
                    <a:pt x="85" y="156"/>
                  </a:cubicBezTo>
                  <a:cubicBezTo>
                    <a:pt x="132" y="172"/>
                    <a:pt x="181" y="179"/>
                    <a:pt x="229" y="179"/>
                  </a:cubicBezTo>
                  <a:cubicBezTo>
                    <a:pt x="365" y="179"/>
                    <a:pt x="498" y="121"/>
                    <a:pt x="586" y="24"/>
                  </a:cubicBezTo>
                  <a:cubicBezTo>
                    <a:pt x="512" y="7"/>
                    <a:pt x="443" y="0"/>
                    <a:pt x="37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1343450" y="2231125"/>
              <a:ext cx="29025" cy="11375"/>
            </a:xfrm>
            <a:custGeom>
              <a:avLst/>
              <a:gdLst/>
              <a:ahLst/>
              <a:cxnLst/>
              <a:rect l="l" t="t" r="r" b="b"/>
              <a:pathLst>
                <a:path w="1161" h="455" extrusionOk="0">
                  <a:moveTo>
                    <a:pt x="813" y="0"/>
                  </a:moveTo>
                  <a:cubicBezTo>
                    <a:pt x="717" y="88"/>
                    <a:pt x="589" y="143"/>
                    <a:pt x="457" y="143"/>
                  </a:cubicBezTo>
                  <a:cubicBezTo>
                    <a:pt x="408" y="143"/>
                    <a:pt x="360" y="135"/>
                    <a:pt x="311" y="120"/>
                  </a:cubicBezTo>
                  <a:lnTo>
                    <a:pt x="240" y="83"/>
                  </a:lnTo>
                  <a:cubicBezTo>
                    <a:pt x="96" y="179"/>
                    <a:pt x="25" y="287"/>
                    <a:pt x="25" y="287"/>
                  </a:cubicBezTo>
                  <a:cubicBezTo>
                    <a:pt x="1" y="335"/>
                    <a:pt x="13" y="406"/>
                    <a:pt x="61" y="430"/>
                  </a:cubicBezTo>
                  <a:cubicBezTo>
                    <a:pt x="73" y="442"/>
                    <a:pt x="96" y="454"/>
                    <a:pt x="120" y="454"/>
                  </a:cubicBezTo>
                  <a:cubicBezTo>
                    <a:pt x="157" y="454"/>
                    <a:pt x="192" y="430"/>
                    <a:pt x="204" y="394"/>
                  </a:cubicBezTo>
                  <a:cubicBezTo>
                    <a:pt x="213" y="385"/>
                    <a:pt x="344" y="196"/>
                    <a:pt x="627" y="196"/>
                  </a:cubicBezTo>
                  <a:cubicBezTo>
                    <a:pt x="729" y="196"/>
                    <a:pt x="850" y="220"/>
                    <a:pt x="993" y="287"/>
                  </a:cubicBezTo>
                  <a:cubicBezTo>
                    <a:pt x="1006" y="293"/>
                    <a:pt x="1019" y="296"/>
                    <a:pt x="1033" y="296"/>
                  </a:cubicBezTo>
                  <a:cubicBezTo>
                    <a:pt x="1071" y="296"/>
                    <a:pt x="1110" y="274"/>
                    <a:pt x="1136" y="239"/>
                  </a:cubicBezTo>
                  <a:cubicBezTo>
                    <a:pt x="1160" y="179"/>
                    <a:pt x="1136" y="120"/>
                    <a:pt x="1076" y="96"/>
                  </a:cubicBezTo>
                  <a:cubicBezTo>
                    <a:pt x="980" y="48"/>
                    <a:pt x="897" y="24"/>
                    <a:pt x="813"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1349425" y="2230675"/>
              <a:ext cx="14375" cy="4025"/>
            </a:xfrm>
            <a:custGeom>
              <a:avLst/>
              <a:gdLst/>
              <a:ahLst/>
              <a:cxnLst/>
              <a:rect l="l" t="t" r="r" b="b"/>
              <a:pathLst>
                <a:path w="575" h="161" extrusionOk="0">
                  <a:moveTo>
                    <a:pt x="397" y="1"/>
                  </a:moveTo>
                  <a:cubicBezTo>
                    <a:pt x="232" y="1"/>
                    <a:pt x="100" y="48"/>
                    <a:pt x="1" y="101"/>
                  </a:cubicBezTo>
                  <a:lnTo>
                    <a:pt x="72" y="138"/>
                  </a:lnTo>
                  <a:cubicBezTo>
                    <a:pt x="121" y="153"/>
                    <a:pt x="169" y="161"/>
                    <a:pt x="218" y="161"/>
                  </a:cubicBezTo>
                  <a:cubicBezTo>
                    <a:pt x="350" y="161"/>
                    <a:pt x="478" y="106"/>
                    <a:pt x="574" y="18"/>
                  </a:cubicBezTo>
                  <a:cubicBezTo>
                    <a:pt x="511" y="6"/>
                    <a:pt x="452" y="1"/>
                    <a:pt x="39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1400800" y="2164450"/>
              <a:ext cx="69025" cy="126125"/>
            </a:xfrm>
            <a:custGeom>
              <a:avLst/>
              <a:gdLst/>
              <a:ahLst/>
              <a:cxnLst/>
              <a:rect l="l" t="t" r="r" b="b"/>
              <a:pathLst>
                <a:path w="2761" h="5045" extrusionOk="0">
                  <a:moveTo>
                    <a:pt x="118" y="0"/>
                  </a:moveTo>
                  <a:cubicBezTo>
                    <a:pt x="111" y="0"/>
                    <a:pt x="104" y="1"/>
                    <a:pt x="96" y="3"/>
                  </a:cubicBezTo>
                  <a:cubicBezTo>
                    <a:pt x="37" y="15"/>
                    <a:pt x="1" y="74"/>
                    <a:pt x="13" y="134"/>
                  </a:cubicBezTo>
                  <a:lnTo>
                    <a:pt x="359" y="1580"/>
                  </a:lnTo>
                  <a:cubicBezTo>
                    <a:pt x="443" y="1903"/>
                    <a:pt x="622" y="2177"/>
                    <a:pt x="885" y="2344"/>
                  </a:cubicBezTo>
                  <a:cubicBezTo>
                    <a:pt x="1073" y="2479"/>
                    <a:pt x="1295" y="2546"/>
                    <a:pt x="1516" y="2546"/>
                  </a:cubicBezTo>
                  <a:cubicBezTo>
                    <a:pt x="1589" y="2546"/>
                    <a:pt x="1662" y="2539"/>
                    <a:pt x="1733" y="2524"/>
                  </a:cubicBezTo>
                  <a:cubicBezTo>
                    <a:pt x="1771" y="2514"/>
                    <a:pt x="1808" y="2509"/>
                    <a:pt x="1845" y="2509"/>
                  </a:cubicBezTo>
                  <a:cubicBezTo>
                    <a:pt x="2067" y="2509"/>
                    <a:pt x="2269" y="2686"/>
                    <a:pt x="2331" y="2941"/>
                  </a:cubicBezTo>
                  <a:lnTo>
                    <a:pt x="2355" y="3037"/>
                  </a:lnTo>
                  <a:cubicBezTo>
                    <a:pt x="2522" y="3742"/>
                    <a:pt x="2163" y="4447"/>
                    <a:pt x="1530" y="4602"/>
                  </a:cubicBezTo>
                  <a:lnTo>
                    <a:pt x="586" y="4829"/>
                  </a:lnTo>
                  <a:cubicBezTo>
                    <a:pt x="539" y="4841"/>
                    <a:pt x="502" y="4901"/>
                    <a:pt x="515" y="4961"/>
                  </a:cubicBezTo>
                  <a:cubicBezTo>
                    <a:pt x="526" y="5009"/>
                    <a:pt x="563" y="5044"/>
                    <a:pt x="610" y="5044"/>
                  </a:cubicBezTo>
                  <a:cubicBezTo>
                    <a:pt x="622" y="5044"/>
                    <a:pt x="634" y="5044"/>
                    <a:pt x="646" y="5033"/>
                  </a:cubicBezTo>
                  <a:lnTo>
                    <a:pt x="1590" y="4805"/>
                  </a:lnTo>
                  <a:cubicBezTo>
                    <a:pt x="2318" y="4626"/>
                    <a:pt x="2761" y="3814"/>
                    <a:pt x="2557" y="2989"/>
                  </a:cubicBezTo>
                  <a:lnTo>
                    <a:pt x="2533" y="2894"/>
                  </a:lnTo>
                  <a:cubicBezTo>
                    <a:pt x="2450" y="2530"/>
                    <a:pt x="2150" y="2293"/>
                    <a:pt x="1829" y="2293"/>
                  </a:cubicBezTo>
                  <a:cubicBezTo>
                    <a:pt x="1782" y="2293"/>
                    <a:pt x="1733" y="2298"/>
                    <a:pt x="1686" y="2309"/>
                  </a:cubicBezTo>
                  <a:cubicBezTo>
                    <a:pt x="1622" y="2325"/>
                    <a:pt x="1556" y="2334"/>
                    <a:pt x="1490" y="2334"/>
                  </a:cubicBezTo>
                  <a:cubicBezTo>
                    <a:pt x="1321" y="2334"/>
                    <a:pt x="1150" y="2280"/>
                    <a:pt x="1004" y="2177"/>
                  </a:cubicBezTo>
                  <a:cubicBezTo>
                    <a:pt x="789" y="2033"/>
                    <a:pt x="634" y="1795"/>
                    <a:pt x="574" y="1532"/>
                  </a:cubicBezTo>
                  <a:lnTo>
                    <a:pt x="228" y="87"/>
                  </a:lnTo>
                  <a:cubicBezTo>
                    <a:pt x="207" y="34"/>
                    <a:pt x="168" y="0"/>
                    <a:pt x="118"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1335025" y="2300500"/>
              <a:ext cx="106425" cy="52100"/>
            </a:xfrm>
            <a:custGeom>
              <a:avLst/>
              <a:gdLst/>
              <a:ahLst/>
              <a:cxnLst/>
              <a:rect l="l" t="t" r="r" b="b"/>
              <a:pathLst>
                <a:path w="4257" h="2084" extrusionOk="0">
                  <a:moveTo>
                    <a:pt x="806" y="0"/>
                  </a:moveTo>
                  <a:cubicBezTo>
                    <a:pt x="1" y="0"/>
                    <a:pt x="315" y="1960"/>
                    <a:pt x="1963" y="2075"/>
                  </a:cubicBezTo>
                  <a:cubicBezTo>
                    <a:pt x="2034" y="2081"/>
                    <a:pt x="2104" y="2084"/>
                    <a:pt x="2172" y="2084"/>
                  </a:cubicBezTo>
                  <a:cubicBezTo>
                    <a:pt x="3721" y="2084"/>
                    <a:pt x="4257" y="708"/>
                    <a:pt x="3181" y="582"/>
                  </a:cubicBezTo>
                  <a:cubicBezTo>
                    <a:pt x="2058" y="451"/>
                    <a:pt x="900" y="8"/>
                    <a:pt x="900" y="8"/>
                  </a:cubicBezTo>
                  <a:cubicBezTo>
                    <a:pt x="867" y="3"/>
                    <a:pt x="836"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1"/>
            <p:cNvSpPr/>
            <p:nvPr/>
          </p:nvSpPr>
          <p:spPr>
            <a:xfrm>
              <a:off x="1466825" y="2512150"/>
              <a:ext cx="59450" cy="52900"/>
            </a:xfrm>
            <a:custGeom>
              <a:avLst/>
              <a:gdLst/>
              <a:ahLst/>
              <a:cxnLst/>
              <a:rect l="l" t="t" r="r" b="b"/>
              <a:pathLst>
                <a:path w="2378" h="2116" extrusionOk="0">
                  <a:moveTo>
                    <a:pt x="1114" y="0"/>
                  </a:moveTo>
                  <a:cubicBezTo>
                    <a:pt x="964" y="0"/>
                    <a:pt x="813" y="64"/>
                    <a:pt x="693" y="204"/>
                  </a:cubicBezTo>
                  <a:lnTo>
                    <a:pt x="0" y="992"/>
                  </a:lnTo>
                  <a:lnTo>
                    <a:pt x="36" y="1853"/>
                  </a:lnTo>
                  <a:lnTo>
                    <a:pt x="872" y="1781"/>
                  </a:lnTo>
                  <a:lnTo>
                    <a:pt x="1577" y="2115"/>
                  </a:lnTo>
                  <a:lnTo>
                    <a:pt x="1577" y="2115"/>
                  </a:lnTo>
                  <a:lnTo>
                    <a:pt x="1553" y="1733"/>
                  </a:lnTo>
                  <a:lnTo>
                    <a:pt x="2377" y="2055"/>
                  </a:lnTo>
                  <a:lnTo>
                    <a:pt x="1756" y="658"/>
                  </a:lnTo>
                  <a:cubicBezTo>
                    <a:pt x="1708" y="252"/>
                    <a:pt x="1412"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1"/>
            <p:cNvSpPr/>
            <p:nvPr/>
          </p:nvSpPr>
          <p:spPr>
            <a:xfrm>
              <a:off x="1379900" y="2556650"/>
              <a:ext cx="132350" cy="180875"/>
            </a:xfrm>
            <a:custGeom>
              <a:avLst/>
              <a:gdLst/>
              <a:ahLst/>
              <a:cxnLst/>
              <a:rect l="l" t="t" r="r" b="b"/>
              <a:pathLst>
                <a:path w="5294" h="7235" extrusionOk="0">
                  <a:moveTo>
                    <a:pt x="4349" y="1"/>
                  </a:moveTo>
                  <a:lnTo>
                    <a:pt x="3513" y="73"/>
                  </a:lnTo>
                  <a:lnTo>
                    <a:pt x="3513" y="299"/>
                  </a:lnTo>
                  <a:cubicBezTo>
                    <a:pt x="3584" y="2342"/>
                    <a:pt x="2020" y="4063"/>
                    <a:pt x="0" y="4218"/>
                  </a:cubicBezTo>
                  <a:lnTo>
                    <a:pt x="2461" y="6989"/>
                  </a:lnTo>
                  <a:cubicBezTo>
                    <a:pt x="2584" y="7155"/>
                    <a:pt x="2750" y="7235"/>
                    <a:pt x="2915" y="7235"/>
                  </a:cubicBezTo>
                  <a:cubicBezTo>
                    <a:pt x="3119" y="7235"/>
                    <a:pt x="3322" y="7113"/>
                    <a:pt x="3441" y="6882"/>
                  </a:cubicBezTo>
                  <a:lnTo>
                    <a:pt x="5293" y="4552"/>
                  </a:lnTo>
                  <a:lnTo>
                    <a:pt x="5054" y="335"/>
                  </a:lnTo>
                  <a:lnTo>
                    <a:pt x="43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1"/>
            <p:cNvSpPr/>
            <p:nvPr/>
          </p:nvSpPr>
          <p:spPr>
            <a:xfrm>
              <a:off x="1505650" y="2555475"/>
              <a:ext cx="43625" cy="115000"/>
            </a:xfrm>
            <a:custGeom>
              <a:avLst/>
              <a:gdLst/>
              <a:ahLst/>
              <a:cxnLst/>
              <a:rect l="l" t="t" r="r" b="b"/>
              <a:pathLst>
                <a:path w="1745" h="4600" extrusionOk="0">
                  <a:moveTo>
                    <a:pt x="0" y="0"/>
                  </a:moveTo>
                  <a:lnTo>
                    <a:pt x="24" y="382"/>
                  </a:lnTo>
                  <a:lnTo>
                    <a:pt x="263" y="4599"/>
                  </a:lnTo>
                  <a:lnTo>
                    <a:pt x="1434" y="3142"/>
                  </a:lnTo>
                  <a:cubicBezTo>
                    <a:pt x="1684" y="2820"/>
                    <a:pt x="1745" y="2401"/>
                    <a:pt x="1577" y="2031"/>
                  </a:cubicBezTo>
                  <a:lnTo>
                    <a:pt x="824" y="32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1446500" y="2536950"/>
              <a:ext cx="21225" cy="23600"/>
            </a:xfrm>
            <a:custGeom>
              <a:avLst/>
              <a:gdLst/>
              <a:ahLst/>
              <a:cxnLst/>
              <a:rect l="l" t="t" r="r" b="b"/>
              <a:pathLst>
                <a:path w="849" h="944" extrusionOk="0">
                  <a:moveTo>
                    <a:pt x="813" y="0"/>
                  </a:moveTo>
                  <a:lnTo>
                    <a:pt x="1" y="944"/>
                  </a:lnTo>
                  <a:lnTo>
                    <a:pt x="849" y="861"/>
                  </a:lnTo>
                  <a:lnTo>
                    <a:pt x="8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1373325" y="2558450"/>
              <a:ext cx="96200" cy="103650"/>
            </a:xfrm>
            <a:custGeom>
              <a:avLst/>
              <a:gdLst/>
              <a:ahLst/>
              <a:cxnLst/>
              <a:rect l="l" t="t" r="r" b="b"/>
              <a:pathLst>
                <a:path w="3848" h="4146" extrusionOk="0">
                  <a:moveTo>
                    <a:pt x="3776" y="1"/>
                  </a:moveTo>
                  <a:lnTo>
                    <a:pt x="2928" y="84"/>
                  </a:lnTo>
                  <a:lnTo>
                    <a:pt x="0" y="3417"/>
                  </a:lnTo>
                  <a:lnTo>
                    <a:pt x="526" y="3800"/>
                  </a:lnTo>
                  <a:lnTo>
                    <a:pt x="204" y="4074"/>
                  </a:lnTo>
                  <a:lnTo>
                    <a:pt x="263" y="4146"/>
                  </a:lnTo>
                  <a:cubicBezTo>
                    <a:pt x="2283" y="3991"/>
                    <a:pt x="3847" y="2270"/>
                    <a:pt x="3776" y="227"/>
                  </a:cubicBezTo>
                  <a:lnTo>
                    <a:pt x="37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1148725" y="2509325"/>
              <a:ext cx="60950" cy="73325"/>
            </a:xfrm>
            <a:custGeom>
              <a:avLst/>
              <a:gdLst/>
              <a:ahLst/>
              <a:cxnLst/>
              <a:rect l="l" t="t" r="r" b="b"/>
              <a:pathLst>
                <a:path w="2438" h="2933" extrusionOk="0">
                  <a:moveTo>
                    <a:pt x="1591" y="1"/>
                  </a:moveTo>
                  <a:cubicBezTo>
                    <a:pt x="1408" y="1"/>
                    <a:pt x="1228" y="97"/>
                    <a:pt x="1160" y="257"/>
                  </a:cubicBezTo>
                  <a:lnTo>
                    <a:pt x="1" y="2933"/>
                  </a:lnTo>
                  <a:lnTo>
                    <a:pt x="1" y="2933"/>
                  </a:lnTo>
                  <a:lnTo>
                    <a:pt x="2426" y="1212"/>
                  </a:lnTo>
                  <a:lnTo>
                    <a:pt x="2438" y="1344"/>
                  </a:lnTo>
                  <a:lnTo>
                    <a:pt x="2414" y="484"/>
                  </a:lnTo>
                  <a:lnTo>
                    <a:pt x="1888" y="102"/>
                  </a:lnTo>
                  <a:cubicBezTo>
                    <a:pt x="1801" y="32"/>
                    <a:pt x="1695" y="1"/>
                    <a:pt x="15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1212650" y="2588600"/>
              <a:ext cx="25" cy="350"/>
            </a:xfrm>
            <a:custGeom>
              <a:avLst/>
              <a:gdLst/>
              <a:ahLst/>
              <a:cxnLst/>
              <a:rect l="l" t="t" r="r" b="b"/>
              <a:pathLst>
                <a:path w="1" h="14" extrusionOk="0">
                  <a:moveTo>
                    <a:pt x="0" y="13"/>
                  </a:moveTo>
                  <a:lnTo>
                    <a:pt x="0" y="1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1212650" y="2588925"/>
              <a:ext cx="163675" cy="165400"/>
            </a:xfrm>
            <a:custGeom>
              <a:avLst/>
              <a:gdLst/>
              <a:ahLst/>
              <a:cxnLst/>
              <a:rect l="l" t="t" r="r" b="b"/>
              <a:pathLst>
                <a:path w="6547" h="6616" extrusionOk="0">
                  <a:moveTo>
                    <a:pt x="0" y="0"/>
                  </a:moveTo>
                  <a:lnTo>
                    <a:pt x="359" y="5472"/>
                  </a:lnTo>
                  <a:lnTo>
                    <a:pt x="1147" y="6319"/>
                  </a:lnTo>
                  <a:cubicBezTo>
                    <a:pt x="1332" y="6517"/>
                    <a:pt x="1603" y="6616"/>
                    <a:pt x="1877" y="6616"/>
                  </a:cubicBezTo>
                  <a:cubicBezTo>
                    <a:pt x="2133" y="6616"/>
                    <a:pt x="2390" y="6529"/>
                    <a:pt x="2581" y="6356"/>
                  </a:cubicBezTo>
                  <a:lnTo>
                    <a:pt x="6547" y="2939"/>
                  </a:lnTo>
                  <a:lnTo>
                    <a:pt x="6535" y="2939"/>
                  </a:lnTo>
                  <a:lnTo>
                    <a:pt x="3859" y="3022"/>
                  </a:lnTo>
                  <a:cubicBezTo>
                    <a:pt x="3811" y="3024"/>
                    <a:pt x="3762" y="3025"/>
                    <a:pt x="3713" y="3025"/>
                  </a:cubicBezTo>
                  <a:cubicBezTo>
                    <a:pt x="1900" y="3025"/>
                    <a:pt x="361" y="173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1132600" y="2539625"/>
              <a:ext cx="89025" cy="186100"/>
            </a:xfrm>
            <a:custGeom>
              <a:avLst/>
              <a:gdLst/>
              <a:ahLst/>
              <a:cxnLst/>
              <a:rect l="l" t="t" r="r" b="b"/>
              <a:pathLst>
                <a:path w="3561" h="7444" extrusionOk="0">
                  <a:moveTo>
                    <a:pt x="3071" y="0"/>
                  </a:moveTo>
                  <a:lnTo>
                    <a:pt x="646" y="1721"/>
                  </a:lnTo>
                  <a:lnTo>
                    <a:pt x="168" y="2820"/>
                  </a:lnTo>
                  <a:cubicBezTo>
                    <a:pt x="1" y="3202"/>
                    <a:pt x="85" y="3656"/>
                    <a:pt x="371" y="3979"/>
                  </a:cubicBezTo>
                  <a:lnTo>
                    <a:pt x="3561" y="7444"/>
                  </a:lnTo>
                  <a:lnTo>
                    <a:pt x="3202" y="1972"/>
                  </a:lnTo>
                  <a:lnTo>
                    <a:pt x="3202" y="1960"/>
                  </a:lnTo>
                  <a:cubicBezTo>
                    <a:pt x="3167" y="1757"/>
                    <a:pt x="3131" y="1542"/>
                    <a:pt x="3131" y="1327"/>
                  </a:cubicBezTo>
                  <a:lnTo>
                    <a:pt x="3083" y="132"/>
                  </a:lnTo>
                  <a:lnTo>
                    <a:pt x="3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1"/>
            <p:cNvSpPr/>
            <p:nvPr/>
          </p:nvSpPr>
          <p:spPr>
            <a:xfrm>
              <a:off x="1209050" y="2521425"/>
              <a:ext cx="72625" cy="67525"/>
            </a:xfrm>
            <a:custGeom>
              <a:avLst/>
              <a:gdLst/>
              <a:ahLst/>
              <a:cxnLst/>
              <a:rect l="l" t="t" r="r" b="b"/>
              <a:pathLst>
                <a:path w="2905" h="2701" extrusionOk="0">
                  <a:moveTo>
                    <a:pt x="1" y="0"/>
                  </a:moveTo>
                  <a:lnTo>
                    <a:pt x="25" y="860"/>
                  </a:lnTo>
                  <a:lnTo>
                    <a:pt x="144" y="2688"/>
                  </a:lnTo>
                  <a:lnTo>
                    <a:pt x="144" y="2700"/>
                  </a:lnTo>
                  <a:lnTo>
                    <a:pt x="706" y="2366"/>
                  </a:lnTo>
                  <a:lnTo>
                    <a:pt x="2904" y="216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1"/>
            <p:cNvSpPr/>
            <p:nvPr/>
          </p:nvSpPr>
          <p:spPr>
            <a:xfrm>
              <a:off x="1212650" y="2575475"/>
              <a:ext cx="165800" cy="89075"/>
            </a:xfrm>
            <a:custGeom>
              <a:avLst/>
              <a:gdLst/>
              <a:ahLst/>
              <a:cxnLst/>
              <a:rect l="l" t="t" r="r" b="b"/>
              <a:pathLst>
                <a:path w="6632" h="3563" extrusionOk="0">
                  <a:moveTo>
                    <a:pt x="2760" y="0"/>
                  </a:moveTo>
                  <a:lnTo>
                    <a:pt x="562" y="204"/>
                  </a:lnTo>
                  <a:lnTo>
                    <a:pt x="0" y="538"/>
                  </a:lnTo>
                  <a:cubicBezTo>
                    <a:pt x="361" y="2271"/>
                    <a:pt x="1900" y="3563"/>
                    <a:pt x="3713" y="3563"/>
                  </a:cubicBezTo>
                  <a:cubicBezTo>
                    <a:pt x="3762" y="3563"/>
                    <a:pt x="3811" y="3562"/>
                    <a:pt x="3859" y="3560"/>
                  </a:cubicBezTo>
                  <a:lnTo>
                    <a:pt x="6535" y="3477"/>
                  </a:lnTo>
                  <a:lnTo>
                    <a:pt x="6547" y="3477"/>
                  </a:lnTo>
                  <a:lnTo>
                    <a:pt x="6631" y="3393"/>
                  </a:lnTo>
                  <a:lnTo>
                    <a:pt x="6249" y="2963"/>
                  </a:lnTo>
                  <a:lnTo>
                    <a:pt x="6427" y="2736"/>
                  </a:lnTo>
                  <a:lnTo>
                    <a:pt x="2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1"/>
            <p:cNvSpPr/>
            <p:nvPr/>
          </p:nvSpPr>
          <p:spPr>
            <a:xfrm>
              <a:off x="1209650" y="2542925"/>
              <a:ext cx="3025" cy="45700"/>
            </a:xfrm>
            <a:custGeom>
              <a:avLst/>
              <a:gdLst/>
              <a:ahLst/>
              <a:cxnLst/>
              <a:rect l="l" t="t" r="r" b="b"/>
              <a:pathLst>
                <a:path w="121" h="1828" extrusionOk="0">
                  <a:moveTo>
                    <a:pt x="1" y="0"/>
                  </a:moveTo>
                  <a:lnTo>
                    <a:pt x="49" y="1195"/>
                  </a:lnTo>
                  <a:cubicBezTo>
                    <a:pt x="49" y="1410"/>
                    <a:pt x="85" y="1625"/>
                    <a:pt x="120" y="1828"/>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1"/>
            <p:cNvSpPr/>
            <p:nvPr/>
          </p:nvSpPr>
          <p:spPr>
            <a:xfrm>
              <a:off x="1368850" y="2643875"/>
              <a:ext cx="17650" cy="16425"/>
            </a:xfrm>
            <a:custGeom>
              <a:avLst/>
              <a:gdLst/>
              <a:ahLst/>
              <a:cxnLst/>
              <a:rect l="l" t="t" r="r" b="b"/>
              <a:pathLst>
                <a:path w="706" h="657" extrusionOk="0">
                  <a:moveTo>
                    <a:pt x="179" y="0"/>
                  </a:moveTo>
                  <a:lnTo>
                    <a:pt x="1" y="227"/>
                  </a:lnTo>
                  <a:lnTo>
                    <a:pt x="383" y="657"/>
                  </a:lnTo>
                  <a:lnTo>
                    <a:pt x="705" y="383"/>
                  </a:lnTo>
                  <a:lnTo>
                    <a:pt x="1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1821925" y="2204425"/>
              <a:ext cx="121000" cy="388100"/>
            </a:xfrm>
            <a:custGeom>
              <a:avLst/>
              <a:gdLst/>
              <a:ahLst/>
              <a:cxnLst/>
              <a:rect l="l" t="t" r="r" b="b"/>
              <a:pathLst>
                <a:path w="4840" h="15524" extrusionOk="0">
                  <a:moveTo>
                    <a:pt x="1906" y="0"/>
                  </a:moveTo>
                  <a:cubicBezTo>
                    <a:pt x="1806" y="0"/>
                    <a:pt x="1703" y="17"/>
                    <a:pt x="1601" y="52"/>
                  </a:cubicBezTo>
                  <a:cubicBezTo>
                    <a:pt x="1160" y="208"/>
                    <a:pt x="932" y="710"/>
                    <a:pt x="1052" y="1164"/>
                  </a:cubicBezTo>
                  <a:lnTo>
                    <a:pt x="1601" y="3421"/>
                  </a:lnTo>
                  <a:cubicBezTo>
                    <a:pt x="1678" y="3729"/>
                    <a:pt x="1423" y="3998"/>
                    <a:pt x="1133" y="3998"/>
                  </a:cubicBezTo>
                  <a:cubicBezTo>
                    <a:pt x="1063" y="3998"/>
                    <a:pt x="991" y="3982"/>
                    <a:pt x="921" y="3947"/>
                  </a:cubicBezTo>
                  <a:cubicBezTo>
                    <a:pt x="621" y="3792"/>
                    <a:pt x="371" y="3541"/>
                    <a:pt x="228" y="3230"/>
                  </a:cubicBezTo>
                  <a:lnTo>
                    <a:pt x="0" y="2788"/>
                  </a:lnTo>
                  <a:lnTo>
                    <a:pt x="0" y="15524"/>
                  </a:lnTo>
                  <a:lnTo>
                    <a:pt x="4839" y="13862"/>
                  </a:lnTo>
                  <a:lnTo>
                    <a:pt x="4839" y="8045"/>
                  </a:lnTo>
                  <a:cubicBezTo>
                    <a:pt x="4636" y="7280"/>
                    <a:pt x="4385" y="6456"/>
                    <a:pt x="4086" y="5572"/>
                  </a:cubicBezTo>
                  <a:lnTo>
                    <a:pt x="2784" y="686"/>
                  </a:lnTo>
                  <a:cubicBezTo>
                    <a:pt x="2679" y="274"/>
                    <a:pt x="2312" y="0"/>
                    <a:pt x="19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1575525" y="2157175"/>
              <a:ext cx="246425" cy="435350"/>
            </a:xfrm>
            <a:custGeom>
              <a:avLst/>
              <a:gdLst/>
              <a:ahLst/>
              <a:cxnLst/>
              <a:rect l="l" t="t" r="r" b="b"/>
              <a:pathLst>
                <a:path w="9857" h="17414" extrusionOk="0">
                  <a:moveTo>
                    <a:pt x="7005" y="1"/>
                  </a:moveTo>
                  <a:cubicBezTo>
                    <a:pt x="6842" y="1"/>
                    <a:pt x="6676" y="45"/>
                    <a:pt x="6524" y="139"/>
                  </a:cubicBezTo>
                  <a:cubicBezTo>
                    <a:pt x="6129" y="389"/>
                    <a:pt x="6009" y="915"/>
                    <a:pt x="6225" y="1345"/>
                  </a:cubicBezTo>
                  <a:lnTo>
                    <a:pt x="8399" y="5789"/>
                  </a:lnTo>
                  <a:cubicBezTo>
                    <a:pt x="8566" y="6123"/>
                    <a:pt x="8423" y="6518"/>
                    <a:pt x="8101" y="6685"/>
                  </a:cubicBezTo>
                  <a:cubicBezTo>
                    <a:pt x="8017" y="6724"/>
                    <a:pt x="7928" y="6742"/>
                    <a:pt x="7841" y="6742"/>
                  </a:cubicBezTo>
                  <a:cubicBezTo>
                    <a:pt x="7654" y="6742"/>
                    <a:pt x="7474" y="6657"/>
                    <a:pt x="7360" y="6494"/>
                  </a:cubicBezTo>
                  <a:lnTo>
                    <a:pt x="4170" y="1955"/>
                  </a:lnTo>
                  <a:cubicBezTo>
                    <a:pt x="3998" y="1707"/>
                    <a:pt x="3720" y="1574"/>
                    <a:pt x="3437" y="1574"/>
                  </a:cubicBezTo>
                  <a:cubicBezTo>
                    <a:pt x="3228" y="1574"/>
                    <a:pt x="3017" y="1647"/>
                    <a:pt x="2844" y="1799"/>
                  </a:cubicBezTo>
                  <a:cubicBezTo>
                    <a:pt x="2486" y="2098"/>
                    <a:pt x="2462" y="2648"/>
                    <a:pt x="2725" y="3030"/>
                  </a:cubicBezTo>
                  <a:lnTo>
                    <a:pt x="5998" y="7700"/>
                  </a:lnTo>
                  <a:cubicBezTo>
                    <a:pt x="6141" y="7892"/>
                    <a:pt x="6105" y="8154"/>
                    <a:pt x="5914" y="8298"/>
                  </a:cubicBezTo>
                  <a:lnTo>
                    <a:pt x="5807" y="8393"/>
                  </a:lnTo>
                  <a:cubicBezTo>
                    <a:pt x="5729" y="8453"/>
                    <a:pt x="5633" y="8483"/>
                    <a:pt x="5538" y="8483"/>
                  </a:cubicBezTo>
                  <a:cubicBezTo>
                    <a:pt x="5442" y="8483"/>
                    <a:pt x="5347" y="8453"/>
                    <a:pt x="5269" y="8393"/>
                  </a:cubicBezTo>
                  <a:lnTo>
                    <a:pt x="1745" y="5526"/>
                  </a:lnTo>
                  <a:cubicBezTo>
                    <a:pt x="1546" y="5364"/>
                    <a:pt x="1283" y="5283"/>
                    <a:pt x="1021" y="5283"/>
                  </a:cubicBezTo>
                  <a:cubicBezTo>
                    <a:pt x="763" y="5283"/>
                    <a:pt x="507" y="5361"/>
                    <a:pt x="311" y="5515"/>
                  </a:cubicBezTo>
                  <a:cubicBezTo>
                    <a:pt x="1" y="5908"/>
                    <a:pt x="60" y="6470"/>
                    <a:pt x="442" y="6781"/>
                  </a:cubicBezTo>
                  <a:cubicBezTo>
                    <a:pt x="442" y="6781"/>
                    <a:pt x="5508" y="10902"/>
                    <a:pt x="5532" y="10915"/>
                  </a:cubicBezTo>
                  <a:cubicBezTo>
                    <a:pt x="5783" y="11153"/>
                    <a:pt x="6046" y="11464"/>
                    <a:pt x="6237" y="11822"/>
                  </a:cubicBezTo>
                  <a:cubicBezTo>
                    <a:pt x="6306" y="11811"/>
                    <a:pt x="6479" y="11788"/>
                    <a:pt x="6716" y="11788"/>
                  </a:cubicBezTo>
                  <a:cubicBezTo>
                    <a:pt x="7427" y="11788"/>
                    <a:pt x="8713" y="11990"/>
                    <a:pt x="9474" y="13280"/>
                  </a:cubicBezTo>
                  <a:cubicBezTo>
                    <a:pt x="9558" y="13411"/>
                    <a:pt x="9510" y="13578"/>
                    <a:pt x="9378" y="13662"/>
                  </a:cubicBezTo>
                  <a:cubicBezTo>
                    <a:pt x="9331" y="13686"/>
                    <a:pt x="9283" y="13698"/>
                    <a:pt x="9235" y="13698"/>
                  </a:cubicBezTo>
                  <a:cubicBezTo>
                    <a:pt x="9139" y="13698"/>
                    <a:pt x="9044" y="13650"/>
                    <a:pt x="8996" y="13567"/>
                  </a:cubicBezTo>
                  <a:cubicBezTo>
                    <a:pt x="8358" y="12506"/>
                    <a:pt x="7285" y="12351"/>
                    <a:pt x="6702" y="12351"/>
                  </a:cubicBezTo>
                  <a:cubicBezTo>
                    <a:pt x="6609" y="12351"/>
                    <a:pt x="6528" y="12355"/>
                    <a:pt x="6463" y="12360"/>
                  </a:cubicBezTo>
                  <a:cubicBezTo>
                    <a:pt x="6546" y="12660"/>
                    <a:pt x="6302" y="12904"/>
                    <a:pt x="6034" y="12904"/>
                  </a:cubicBezTo>
                  <a:cubicBezTo>
                    <a:pt x="5950" y="12904"/>
                    <a:pt x="5863" y="12880"/>
                    <a:pt x="5783" y="12826"/>
                  </a:cubicBezTo>
                  <a:cubicBezTo>
                    <a:pt x="4971" y="12288"/>
                    <a:pt x="3716" y="11464"/>
                    <a:pt x="3716" y="11464"/>
                  </a:cubicBezTo>
                  <a:cubicBezTo>
                    <a:pt x="3567" y="11365"/>
                    <a:pt x="3396" y="11317"/>
                    <a:pt x="3226" y="11317"/>
                  </a:cubicBezTo>
                  <a:cubicBezTo>
                    <a:pt x="2906" y="11317"/>
                    <a:pt x="2590" y="11486"/>
                    <a:pt x="2425" y="11799"/>
                  </a:cubicBezTo>
                  <a:cubicBezTo>
                    <a:pt x="2210" y="12216"/>
                    <a:pt x="2378" y="12730"/>
                    <a:pt x="2772" y="12993"/>
                  </a:cubicBezTo>
                  <a:lnTo>
                    <a:pt x="4947" y="14427"/>
                  </a:lnTo>
                  <a:cubicBezTo>
                    <a:pt x="4934" y="14427"/>
                    <a:pt x="7527" y="16995"/>
                    <a:pt x="9832" y="17294"/>
                  </a:cubicBezTo>
                  <a:lnTo>
                    <a:pt x="9845" y="17414"/>
                  </a:lnTo>
                  <a:lnTo>
                    <a:pt x="9856" y="17414"/>
                  </a:lnTo>
                  <a:lnTo>
                    <a:pt x="9856" y="4678"/>
                  </a:lnTo>
                  <a:lnTo>
                    <a:pt x="7814" y="509"/>
                  </a:lnTo>
                  <a:cubicBezTo>
                    <a:pt x="7661" y="187"/>
                    <a:pt x="7340" y="1"/>
                    <a:pt x="7005"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1724275" y="2452725"/>
              <a:ext cx="12850" cy="14125"/>
            </a:xfrm>
            <a:custGeom>
              <a:avLst/>
              <a:gdLst/>
              <a:ahLst/>
              <a:cxnLst/>
              <a:rect l="l" t="t" r="r" b="b"/>
              <a:pathLst>
                <a:path w="514" h="565" extrusionOk="0">
                  <a:moveTo>
                    <a:pt x="263" y="0"/>
                  </a:moveTo>
                  <a:cubicBezTo>
                    <a:pt x="107" y="24"/>
                    <a:pt x="0" y="168"/>
                    <a:pt x="24" y="323"/>
                  </a:cubicBezTo>
                  <a:cubicBezTo>
                    <a:pt x="56" y="464"/>
                    <a:pt x="177" y="565"/>
                    <a:pt x="315" y="565"/>
                  </a:cubicBezTo>
                  <a:cubicBezTo>
                    <a:pt x="329" y="565"/>
                    <a:pt x="344" y="564"/>
                    <a:pt x="359" y="562"/>
                  </a:cubicBezTo>
                  <a:cubicBezTo>
                    <a:pt x="370" y="550"/>
                    <a:pt x="430" y="550"/>
                    <a:pt x="513" y="538"/>
                  </a:cubicBezTo>
                  <a:lnTo>
                    <a:pt x="513" y="526"/>
                  </a:lnTo>
                  <a:cubicBezTo>
                    <a:pt x="466" y="335"/>
                    <a:pt x="383" y="168"/>
                    <a:pt x="28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1731425" y="2451875"/>
              <a:ext cx="83075" cy="47750"/>
            </a:xfrm>
            <a:custGeom>
              <a:avLst/>
              <a:gdLst/>
              <a:ahLst/>
              <a:cxnLst/>
              <a:rect l="l" t="t" r="r" b="b"/>
              <a:pathLst>
                <a:path w="3323" h="1910" extrusionOk="0">
                  <a:moveTo>
                    <a:pt x="480" y="0"/>
                  </a:moveTo>
                  <a:cubicBezTo>
                    <a:pt x="243" y="0"/>
                    <a:pt x="70" y="23"/>
                    <a:pt x="1" y="34"/>
                  </a:cubicBezTo>
                  <a:cubicBezTo>
                    <a:pt x="97" y="202"/>
                    <a:pt x="180" y="369"/>
                    <a:pt x="227" y="560"/>
                  </a:cubicBezTo>
                  <a:lnTo>
                    <a:pt x="227" y="572"/>
                  </a:lnTo>
                  <a:cubicBezTo>
                    <a:pt x="292" y="567"/>
                    <a:pt x="373" y="563"/>
                    <a:pt x="466" y="563"/>
                  </a:cubicBezTo>
                  <a:cubicBezTo>
                    <a:pt x="1049" y="563"/>
                    <a:pt x="2122" y="718"/>
                    <a:pt x="2760" y="1779"/>
                  </a:cubicBezTo>
                  <a:cubicBezTo>
                    <a:pt x="2808" y="1862"/>
                    <a:pt x="2903" y="1910"/>
                    <a:pt x="2999" y="1910"/>
                  </a:cubicBezTo>
                  <a:cubicBezTo>
                    <a:pt x="3047" y="1910"/>
                    <a:pt x="3095" y="1898"/>
                    <a:pt x="3142" y="1874"/>
                  </a:cubicBezTo>
                  <a:cubicBezTo>
                    <a:pt x="3274" y="1790"/>
                    <a:pt x="3322" y="1623"/>
                    <a:pt x="3238" y="1492"/>
                  </a:cubicBezTo>
                  <a:cubicBezTo>
                    <a:pt x="2477" y="202"/>
                    <a:pt x="1191" y="0"/>
                    <a:pt x="480"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1"/>
            <p:cNvSpPr/>
            <p:nvPr/>
          </p:nvSpPr>
          <p:spPr>
            <a:xfrm>
              <a:off x="1715300" y="2639100"/>
              <a:ext cx="17950" cy="7175"/>
            </a:xfrm>
            <a:custGeom>
              <a:avLst/>
              <a:gdLst/>
              <a:ahLst/>
              <a:cxnLst/>
              <a:rect l="l" t="t" r="r" b="b"/>
              <a:pathLst>
                <a:path w="718" h="287" extrusionOk="0">
                  <a:moveTo>
                    <a:pt x="718" y="287"/>
                  </a:moveTo>
                  <a:lnTo>
                    <a:pt x="1" y="0"/>
                  </a:lnTo>
                  <a:lnTo>
                    <a:pt x="1" y="0"/>
                  </a:lnTo>
                  <a:close/>
                </a:path>
              </a:pathLst>
            </a:custGeom>
            <a:solidFill>
              <a:srgbClr val="587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1"/>
            <p:cNvSpPr/>
            <p:nvPr/>
          </p:nvSpPr>
          <p:spPr>
            <a:xfrm>
              <a:off x="1814750" y="3078725"/>
              <a:ext cx="62150" cy="239850"/>
            </a:xfrm>
            <a:custGeom>
              <a:avLst/>
              <a:gdLst/>
              <a:ahLst/>
              <a:cxnLst/>
              <a:rect l="l" t="t" r="r" b="b"/>
              <a:pathLst>
                <a:path w="2486" h="9594" extrusionOk="0">
                  <a:moveTo>
                    <a:pt x="287" y="1"/>
                  </a:moveTo>
                  <a:lnTo>
                    <a:pt x="287" y="5006"/>
                  </a:lnTo>
                  <a:lnTo>
                    <a:pt x="1" y="5006"/>
                  </a:lnTo>
                  <a:lnTo>
                    <a:pt x="1052" y="9593"/>
                  </a:lnTo>
                  <a:lnTo>
                    <a:pt x="2485" y="9593"/>
                  </a:lnTo>
                  <a:cubicBezTo>
                    <a:pt x="2485" y="9569"/>
                    <a:pt x="2474" y="9545"/>
                    <a:pt x="2474" y="9522"/>
                  </a:cubicBezTo>
                  <a:lnTo>
                    <a:pt x="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1"/>
            <p:cNvSpPr/>
            <p:nvPr/>
          </p:nvSpPr>
          <p:spPr>
            <a:xfrm>
              <a:off x="1693500" y="2639100"/>
              <a:ext cx="128450" cy="564775"/>
            </a:xfrm>
            <a:custGeom>
              <a:avLst/>
              <a:gdLst/>
              <a:ahLst/>
              <a:cxnLst/>
              <a:rect l="l" t="t" r="r" b="b"/>
              <a:pathLst>
                <a:path w="5138" h="22591" extrusionOk="0">
                  <a:moveTo>
                    <a:pt x="873" y="0"/>
                  </a:moveTo>
                  <a:cubicBezTo>
                    <a:pt x="287" y="574"/>
                    <a:pt x="0" y="1421"/>
                    <a:pt x="191" y="2270"/>
                  </a:cubicBezTo>
                  <a:lnTo>
                    <a:pt x="4851" y="22591"/>
                  </a:lnTo>
                  <a:lnTo>
                    <a:pt x="5137" y="22591"/>
                  </a:lnTo>
                  <a:lnTo>
                    <a:pt x="5137" y="17586"/>
                  </a:lnTo>
                  <a:lnTo>
                    <a:pt x="1494" y="1673"/>
                  </a:lnTo>
                  <a:cubicBezTo>
                    <a:pt x="1386" y="1195"/>
                    <a:pt x="1422" y="717"/>
                    <a:pt x="1590" y="287"/>
                  </a:cubicBezTo>
                  <a:lnTo>
                    <a:pt x="87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1"/>
            <p:cNvSpPr/>
            <p:nvPr/>
          </p:nvSpPr>
          <p:spPr>
            <a:xfrm>
              <a:off x="1821925" y="2595175"/>
              <a:ext cx="121000" cy="723400"/>
            </a:xfrm>
            <a:custGeom>
              <a:avLst/>
              <a:gdLst/>
              <a:ahLst/>
              <a:cxnLst/>
              <a:rect l="l" t="t" r="r" b="b"/>
              <a:pathLst>
                <a:path w="4840" h="28936" extrusionOk="0">
                  <a:moveTo>
                    <a:pt x="0" y="1"/>
                  </a:moveTo>
                  <a:lnTo>
                    <a:pt x="0" y="9427"/>
                  </a:lnTo>
                  <a:lnTo>
                    <a:pt x="4051" y="28935"/>
                  </a:lnTo>
                  <a:lnTo>
                    <a:pt x="4839" y="28935"/>
                  </a:lnTo>
                  <a:lnTo>
                    <a:pt x="4839" y="3871"/>
                  </a:lnTo>
                  <a:lnTo>
                    <a:pt x="693" y="5150"/>
                  </a:lnTo>
                  <a:lnTo>
                    <a:pt x="669" y="5150"/>
                  </a:lnTo>
                  <a:lnTo>
                    <a:pt x="538" y="4015"/>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1"/>
            <p:cNvSpPr/>
            <p:nvPr/>
          </p:nvSpPr>
          <p:spPr>
            <a:xfrm>
              <a:off x="1733225" y="2592500"/>
              <a:ext cx="88725" cy="238350"/>
            </a:xfrm>
            <a:custGeom>
              <a:avLst/>
              <a:gdLst/>
              <a:ahLst/>
              <a:cxnLst/>
              <a:rect l="l" t="t" r="r" b="b"/>
              <a:pathLst>
                <a:path w="3549" h="9534" extrusionOk="0">
                  <a:moveTo>
                    <a:pt x="3537" y="1"/>
                  </a:moveTo>
                  <a:lnTo>
                    <a:pt x="1470" y="717"/>
                  </a:lnTo>
                  <a:cubicBezTo>
                    <a:pt x="765" y="956"/>
                    <a:pt x="240" y="1506"/>
                    <a:pt x="1" y="2151"/>
                  </a:cubicBezTo>
                  <a:lnTo>
                    <a:pt x="2210" y="3035"/>
                  </a:lnTo>
                  <a:lnTo>
                    <a:pt x="3548" y="9534"/>
                  </a:lnTo>
                  <a:lnTo>
                    <a:pt x="3548" y="108"/>
                  </a:lnTo>
                  <a:lnTo>
                    <a:pt x="353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1"/>
            <p:cNvSpPr/>
            <p:nvPr/>
          </p:nvSpPr>
          <p:spPr>
            <a:xfrm>
              <a:off x="1821925" y="2550975"/>
              <a:ext cx="121000" cy="172975"/>
            </a:xfrm>
            <a:custGeom>
              <a:avLst/>
              <a:gdLst/>
              <a:ahLst/>
              <a:cxnLst/>
              <a:rect l="l" t="t" r="r" b="b"/>
              <a:pathLst>
                <a:path w="4840" h="6919" extrusionOk="0">
                  <a:moveTo>
                    <a:pt x="4839" y="0"/>
                  </a:moveTo>
                  <a:lnTo>
                    <a:pt x="0" y="1662"/>
                  </a:lnTo>
                  <a:lnTo>
                    <a:pt x="0" y="1769"/>
                  </a:lnTo>
                  <a:lnTo>
                    <a:pt x="538" y="5783"/>
                  </a:lnTo>
                  <a:lnTo>
                    <a:pt x="669" y="6918"/>
                  </a:lnTo>
                  <a:lnTo>
                    <a:pt x="693" y="6918"/>
                  </a:lnTo>
                  <a:lnTo>
                    <a:pt x="4839" y="5639"/>
                  </a:lnTo>
                  <a:lnTo>
                    <a:pt x="4839"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1"/>
            <p:cNvSpPr/>
            <p:nvPr/>
          </p:nvSpPr>
          <p:spPr>
            <a:xfrm>
              <a:off x="1821625" y="2592500"/>
              <a:ext cx="325" cy="2700"/>
            </a:xfrm>
            <a:custGeom>
              <a:avLst/>
              <a:gdLst/>
              <a:ahLst/>
              <a:cxnLst/>
              <a:rect l="l" t="t" r="r" b="b"/>
              <a:pathLst>
                <a:path w="13" h="108" extrusionOk="0">
                  <a:moveTo>
                    <a:pt x="1" y="1"/>
                  </a:moveTo>
                  <a:lnTo>
                    <a:pt x="12" y="108"/>
                  </a:lnTo>
                  <a:lnTo>
                    <a:pt x="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1"/>
            <p:cNvSpPr/>
            <p:nvPr/>
          </p:nvSpPr>
          <p:spPr>
            <a:xfrm>
              <a:off x="1733225" y="2646250"/>
              <a:ext cx="55275" cy="22125"/>
            </a:xfrm>
            <a:custGeom>
              <a:avLst/>
              <a:gdLst/>
              <a:ahLst/>
              <a:cxnLst/>
              <a:rect l="l" t="t" r="r" b="b"/>
              <a:pathLst>
                <a:path w="2211" h="885" extrusionOk="0">
                  <a:moveTo>
                    <a:pt x="2210" y="885"/>
                  </a:moveTo>
                  <a:lnTo>
                    <a:pt x="1" y="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1"/>
            <p:cNvSpPr/>
            <p:nvPr/>
          </p:nvSpPr>
          <p:spPr>
            <a:xfrm>
              <a:off x="1821925" y="2830825"/>
              <a:ext cx="101275" cy="487750"/>
            </a:xfrm>
            <a:custGeom>
              <a:avLst/>
              <a:gdLst/>
              <a:ahLst/>
              <a:cxnLst/>
              <a:rect l="l" t="t" r="r" b="b"/>
              <a:pathLst>
                <a:path w="4051" h="19510" extrusionOk="0">
                  <a:moveTo>
                    <a:pt x="0" y="1"/>
                  </a:moveTo>
                  <a:lnTo>
                    <a:pt x="0" y="9917"/>
                  </a:lnTo>
                  <a:lnTo>
                    <a:pt x="2187" y="19438"/>
                  </a:lnTo>
                  <a:cubicBezTo>
                    <a:pt x="2187" y="19461"/>
                    <a:pt x="2198" y="19485"/>
                    <a:pt x="2198" y="19509"/>
                  </a:cubicBezTo>
                  <a:lnTo>
                    <a:pt x="4051" y="19509"/>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1"/>
            <p:cNvSpPr/>
            <p:nvPr/>
          </p:nvSpPr>
          <p:spPr>
            <a:xfrm>
              <a:off x="1728150" y="2646250"/>
              <a:ext cx="93800" cy="432500"/>
            </a:xfrm>
            <a:custGeom>
              <a:avLst/>
              <a:gdLst/>
              <a:ahLst/>
              <a:cxnLst/>
              <a:rect l="l" t="t" r="r" b="b"/>
              <a:pathLst>
                <a:path w="3752" h="17300" extrusionOk="0">
                  <a:moveTo>
                    <a:pt x="204" y="1"/>
                  </a:moveTo>
                  <a:cubicBezTo>
                    <a:pt x="36" y="431"/>
                    <a:pt x="0" y="909"/>
                    <a:pt x="108" y="1387"/>
                  </a:cubicBezTo>
                  <a:lnTo>
                    <a:pt x="3751" y="17300"/>
                  </a:lnTo>
                  <a:lnTo>
                    <a:pt x="3751" y="7384"/>
                  </a:lnTo>
                  <a:lnTo>
                    <a:pt x="2413" y="885"/>
                  </a:lnTo>
                  <a:lnTo>
                    <a:pt x="20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1"/>
            <p:cNvSpPr/>
            <p:nvPr/>
          </p:nvSpPr>
          <p:spPr>
            <a:xfrm>
              <a:off x="1642425" y="3203850"/>
              <a:ext cx="123375" cy="32000"/>
            </a:xfrm>
            <a:custGeom>
              <a:avLst/>
              <a:gdLst/>
              <a:ahLst/>
              <a:cxnLst/>
              <a:rect l="l" t="t" r="r" b="b"/>
              <a:pathLst>
                <a:path w="4935" h="1280" extrusionOk="0">
                  <a:moveTo>
                    <a:pt x="1" y="1"/>
                  </a:moveTo>
                  <a:cubicBezTo>
                    <a:pt x="550" y="778"/>
                    <a:pt x="1446" y="1279"/>
                    <a:pt x="2462" y="1279"/>
                  </a:cubicBezTo>
                  <a:cubicBezTo>
                    <a:pt x="3489" y="1279"/>
                    <a:pt x="4385" y="778"/>
                    <a:pt x="493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1"/>
            <p:cNvSpPr/>
            <p:nvPr/>
          </p:nvSpPr>
          <p:spPr>
            <a:xfrm>
              <a:off x="1628375" y="3084400"/>
              <a:ext cx="151475" cy="119475"/>
            </a:xfrm>
            <a:custGeom>
              <a:avLst/>
              <a:gdLst/>
              <a:ahLst/>
              <a:cxnLst/>
              <a:rect l="l" t="t" r="r" b="b"/>
              <a:pathLst>
                <a:path w="6059" h="4779" extrusionOk="0">
                  <a:moveTo>
                    <a:pt x="3884" y="2150"/>
                  </a:moveTo>
                  <a:cubicBezTo>
                    <a:pt x="4003" y="2150"/>
                    <a:pt x="4099" y="2246"/>
                    <a:pt x="4099" y="2365"/>
                  </a:cubicBezTo>
                  <a:lnTo>
                    <a:pt x="4099" y="2700"/>
                  </a:lnTo>
                  <a:cubicBezTo>
                    <a:pt x="4099" y="2689"/>
                    <a:pt x="4099" y="2676"/>
                    <a:pt x="4111" y="2676"/>
                  </a:cubicBezTo>
                  <a:lnTo>
                    <a:pt x="4744" y="2509"/>
                  </a:lnTo>
                  <a:cubicBezTo>
                    <a:pt x="4747" y="2506"/>
                    <a:pt x="4751" y="2504"/>
                    <a:pt x="4755" y="2504"/>
                  </a:cubicBezTo>
                  <a:cubicBezTo>
                    <a:pt x="4767" y="2504"/>
                    <a:pt x="4780" y="2515"/>
                    <a:pt x="4780" y="2533"/>
                  </a:cubicBezTo>
                  <a:lnTo>
                    <a:pt x="4780" y="3596"/>
                  </a:lnTo>
                  <a:cubicBezTo>
                    <a:pt x="4780" y="3614"/>
                    <a:pt x="4767" y="3625"/>
                    <a:pt x="4755" y="3625"/>
                  </a:cubicBezTo>
                  <a:cubicBezTo>
                    <a:pt x="4751" y="3625"/>
                    <a:pt x="4747" y="3623"/>
                    <a:pt x="4744" y="3620"/>
                  </a:cubicBezTo>
                  <a:lnTo>
                    <a:pt x="4111" y="3453"/>
                  </a:lnTo>
                  <a:cubicBezTo>
                    <a:pt x="4099" y="3453"/>
                    <a:pt x="4099" y="3441"/>
                    <a:pt x="4099" y="3429"/>
                  </a:cubicBezTo>
                  <a:lnTo>
                    <a:pt x="4099" y="3764"/>
                  </a:lnTo>
                  <a:cubicBezTo>
                    <a:pt x="4099" y="3883"/>
                    <a:pt x="4003" y="3979"/>
                    <a:pt x="3884" y="3979"/>
                  </a:cubicBezTo>
                  <a:lnTo>
                    <a:pt x="1984" y="3979"/>
                  </a:lnTo>
                  <a:cubicBezTo>
                    <a:pt x="1865" y="3979"/>
                    <a:pt x="1769" y="3883"/>
                    <a:pt x="1769" y="3764"/>
                  </a:cubicBezTo>
                  <a:lnTo>
                    <a:pt x="1769" y="2365"/>
                  </a:lnTo>
                  <a:cubicBezTo>
                    <a:pt x="1769" y="2246"/>
                    <a:pt x="1865" y="2150"/>
                    <a:pt x="1984" y="2150"/>
                  </a:cubicBezTo>
                  <a:close/>
                  <a:moveTo>
                    <a:pt x="3024" y="0"/>
                  </a:moveTo>
                  <a:cubicBezTo>
                    <a:pt x="1351" y="0"/>
                    <a:pt x="1" y="1362"/>
                    <a:pt x="1" y="3035"/>
                  </a:cubicBezTo>
                  <a:cubicBezTo>
                    <a:pt x="1" y="3680"/>
                    <a:pt x="216" y="4289"/>
                    <a:pt x="563" y="4779"/>
                  </a:cubicBezTo>
                  <a:lnTo>
                    <a:pt x="5496" y="4779"/>
                  </a:lnTo>
                  <a:cubicBezTo>
                    <a:pt x="5843" y="4289"/>
                    <a:pt x="6058" y="3680"/>
                    <a:pt x="6058" y="3035"/>
                  </a:cubicBezTo>
                  <a:cubicBezTo>
                    <a:pt x="6058" y="1362"/>
                    <a:pt x="4696" y="0"/>
                    <a:pt x="302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1"/>
            <p:cNvSpPr/>
            <p:nvPr/>
          </p:nvSpPr>
          <p:spPr>
            <a:xfrm>
              <a:off x="1672575" y="3138150"/>
              <a:ext cx="75300" cy="45725"/>
            </a:xfrm>
            <a:custGeom>
              <a:avLst/>
              <a:gdLst/>
              <a:ahLst/>
              <a:cxnLst/>
              <a:rect l="l" t="t" r="r" b="b"/>
              <a:pathLst>
                <a:path w="3012" h="1829" extrusionOk="0">
                  <a:moveTo>
                    <a:pt x="216" y="0"/>
                  </a:moveTo>
                  <a:cubicBezTo>
                    <a:pt x="97" y="0"/>
                    <a:pt x="1" y="96"/>
                    <a:pt x="1" y="215"/>
                  </a:cubicBezTo>
                  <a:lnTo>
                    <a:pt x="1" y="1614"/>
                  </a:lnTo>
                  <a:cubicBezTo>
                    <a:pt x="1" y="1733"/>
                    <a:pt x="97" y="1829"/>
                    <a:pt x="216" y="1829"/>
                  </a:cubicBezTo>
                  <a:lnTo>
                    <a:pt x="2116" y="1829"/>
                  </a:lnTo>
                  <a:cubicBezTo>
                    <a:pt x="2235" y="1829"/>
                    <a:pt x="2331" y="1733"/>
                    <a:pt x="2331" y="1614"/>
                  </a:cubicBezTo>
                  <a:lnTo>
                    <a:pt x="2331" y="1279"/>
                  </a:lnTo>
                  <a:cubicBezTo>
                    <a:pt x="2331" y="1291"/>
                    <a:pt x="2331" y="1303"/>
                    <a:pt x="2343" y="1303"/>
                  </a:cubicBezTo>
                  <a:lnTo>
                    <a:pt x="2976" y="1470"/>
                  </a:lnTo>
                  <a:cubicBezTo>
                    <a:pt x="2979" y="1473"/>
                    <a:pt x="2983" y="1475"/>
                    <a:pt x="2987" y="1475"/>
                  </a:cubicBezTo>
                  <a:cubicBezTo>
                    <a:pt x="2999" y="1475"/>
                    <a:pt x="3012" y="1464"/>
                    <a:pt x="3012" y="1446"/>
                  </a:cubicBezTo>
                  <a:lnTo>
                    <a:pt x="3012" y="383"/>
                  </a:lnTo>
                  <a:cubicBezTo>
                    <a:pt x="3012" y="365"/>
                    <a:pt x="2999" y="354"/>
                    <a:pt x="2987" y="354"/>
                  </a:cubicBezTo>
                  <a:cubicBezTo>
                    <a:pt x="2983" y="354"/>
                    <a:pt x="2979" y="356"/>
                    <a:pt x="2976" y="359"/>
                  </a:cubicBezTo>
                  <a:lnTo>
                    <a:pt x="2343" y="526"/>
                  </a:lnTo>
                  <a:cubicBezTo>
                    <a:pt x="2331" y="526"/>
                    <a:pt x="2331" y="539"/>
                    <a:pt x="2331" y="550"/>
                  </a:cubicBezTo>
                  <a:lnTo>
                    <a:pt x="2331" y="215"/>
                  </a:lnTo>
                  <a:cubicBezTo>
                    <a:pt x="2331" y="96"/>
                    <a:pt x="2235" y="0"/>
                    <a:pt x="2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1"/>
            <p:cNvSpPr/>
            <p:nvPr/>
          </p:nvSpPr>
          <p:spPr>
            <a:xfrm>
              <a:off x="1384075" y="3203850"/>
              <a:ext cx="123075" cy="32000"/>
            </a:xfrm>
            <a:custGeom>
              <a:avLst/>
              <a:gdLst/>
              <a:ahLst/>
              <a:cxnLst/>
              <a:rect l="l" t="t" r="r" b="b"/>
              <a:pathLst>
                <a:path w="4923" h="1280" extrusionOk="0">
                  <a:moveTo>
                    <a:pt x="1" y="1"/>
                  </a:moveTo>
                  <a:cubicBezTo>
                    <a:pt x="550" y="778"/>
                    <a:pt x="1447" y="1279"/>
                    <a:pt x="2462" y="1279"/>
                  </a:cubicBezTo>
                  <a:cubicBezTo>
                    <a:pt x="3477" y="1279"/>
                    <a:pt x="4373" y="778"/>
                    <a:pt x="492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1"/>
            <p:cNvSpPr/>
            <p:nvPr/>
          </p:nvSpPr>
          <p:spPr>
            <a:xfrm>
              <a:off x="1370050" y="3084400"/>
              <a:ext cx="151150" cy="119475"/>
            </a:xfrm>
            <a:custGeom>
              <a:avLst/>
              <a:gdLst/>
              <a:ahLst/>
              <a:cxnLst/>
              <a:rect l="l" t="t" r="r" b="b"/>
              <a:pathLst>
                <a:path w="6046" h="4779" extrusionOk="0">
                  <a:moveTo>
                    <a:pt x="3537" y="1661"/>
                  </a:moveTo>
                  <a:cubicBezTo>
                    <a:pt x="4277" y="1661"/>
                    <a:pt x="4875" y="2258"/>
                    <a:pt x="4875" y="2999"/>
                  </a:cubicBezTo>
                  <a:lnTo>
                    <a:pt x="4875" y="3190"/>
                  </a:lnTo>
                  <a:cubicBezTo>
                    <a:pt x="4994" y="3273"/>
                    <a:pt x="5077" y="3393"/>
                    <a:pt x="5077" y="3536"/>
                  </a:cubicBezTo>
                  <a:lnTo>
                    <a:pt x="5077" y="3620"/>
                  </a:lnTo>
                  <a:cubicBezTo>
                    <a:pt x="5077" y="3656"/>
                    <a:pt x="5066" y="3692"/>
                    <a:pt x="5066" y="3716"/>
                  </a:cubicBezTo>
                  <a:lnTo>
                    <a:pt x="5066" y="3966"/>
                  </a:lnTo>
                  <a:cubicBezTo>
                    <a:pt x="5066" y="4062"/>
                    <a:pt x="4970" y="4146"/>
                    <a:pt x="4862" y="4146"/>
                  </a:cubicBezTo>
                  <a:lnTo>
                    <a:pt x="3776" y="4146"/>
                  </a:lnTo>
                  <a:cubicBezTo>
                    <a:pt x="3668" y="4146"/>
                    <a:pt x="3585" y="4062"/>
                    <a:pt x="3585" y="3966"/>
                  </a:cubicBezTo>
                  <a:lnTo>
                    <a:pt x="3585" y="3704"/>
                  </a:lnTo>
                  <a:cubicBezTo>
                    <a:pt x="3585" y="3680"/>
                    <a:pt x="3585" y="3656"/>
                    <a:pt x="3596" y="3644"/>
                  </a:cubicBezTo>
                  <a:lnTo>
                    <a:pt x="3596" y="3620"/>
                  </a:lnTo>
                  <a:lnTo>
                    <a:pt x="3596" y="3536"/>
                  </a:lnTo>
                  <a:cubicBezTo>
                    <a:pt x="3596" y="3417"/>
                    <a:pt x="3656" y="3310"/>
                    <a:pt x="3739" y="3238"/>
                  </a:cubicBezTo>
                  <a:lnTo>
                    <a:pt x="3739" y="2999"/>
                  </a:lnTo>
                  <a:cubicBezTo>
                    <a:pt x="3739" y="2880"/>
                    <a:pt x="3644" y="2784"/>
                    <a:pt x="3537" y="2784"/>
                  </a:cubicBezTo>
                  <a:lnTo>
                    <a:pt x="2629" y="2784"/>
                  </a:lnTo>
                  <a:cubicBezTo>
                    <a:pt x="2401" y="2784"/>
                    <a:pt x="2234" y="2963"/>
                    <a:pt x="2223" y="3178"/>
                  </a:cubicBezTo>
                  <a:cubicBezTo>
                    <a:pt x="2366" y="3250"/>
                    <a:pt x="2449" y="3381"/>
                    <a:pt x="2449" y="3536"/>
                  </a:cubicBezTo>
                  <a:lnTo>
                    <a:pt x="2449" y="3620"/>
                  </a:lnTo>
                  <a:cubicBezTo>
                    <a:pt x="2449" y="3656"/>
                    <a:pt x="2449" y="3692"/>
                    <a:pt x="2438" y="3716"/>
                  </a:cubicBezTo>
                  <a:lnTo>
                    <a:pt x="2438" y="3966"/>
                  </a:lnTo>
                  <a:cubicBezTo>
                    <a:pt x="2438" y="4062"/>
                    <a:pt x="2354" y="4146"/>
                    <a:pt x="2247" y="4146"/>
                  </a:cubicBezTo>
                  <a:lnTo>
                    <a:pt x="1159" y="4146"/>
                  </a:lnTo>
                  <a:cubicBezTo>
                    <a:pt x="1052" y="4146"/>
                    <a:pt x="956" y="4062"/>
                    <a:pt x="956" y="3966"/>
                  </a:cubicBezTo>
                  <a:lnTo>
                    <a:pt x="956" y="3704"/>
                  </a:lnTo>
                  <a:cubicBezTo>
                    <a:pt x="956" y="3680"/>
                    <a:pt x="968" y="3656"/>
                    <a:pt x="980" y="3644"/>
                  </a:cubicBezTo>
                  <a:lnTo>
                    <a:pt x="980" y="3620"/>
                  </a:lnTo>
                  <a:lnTo>
                    <a:pt x="980" y="3536"/>
                  </a:lnTo>
                  <a:cubicBezTo>
                    <a:pt x="980" y="3429"/>
                    <a:pt x="1016" y="3334"/>
                    <a:pt x="1087" y="3262"/>
                  </a:cubicBezTo>
                  <a:lnTo>
                    <a:pt x="1087" y="3190"/>
                  </a:lnTo>
                  <a:cubicBezTo>
                    <a:pt x="1087" y="2342"/>
                    <a:pt x="1780" y="1661"/>
                    <a:pt x="2629" y="1661"/>
                  </a:cubicBezTo>
                  <a:close/>
                  <a:moveTo>
                    <a:pt x="3023" y="0"/>
                  </a:moveTo>
                  <a:cubicBezTo>
                    <a:pt x="1350" y="0"/>
                    <a:pt x="1" y="1362"/>
                    <a:pt x="1" y="3035"/>
                  </a:cubicBezTo>
                  <a:cubicBezTo>
                    <a:pt x="1" y="3680"/>
                    <a:pt x="203" y="4289"/>
                    <a:pt x="562" y="4779"/>
                  </a:cubicBezTo>
                  <a:lnTo>
                    <a:pt x="5484" y="4779"/>
                  </a:lnTo>
                  <a:cubicBezTo>
                    <a:pt x="5842" y="4289"/>
                    <a:pt x="6046" y="3680"/>
                    <a:pt x="6046" y="3035"/>
                  </a:cubicBezTo>
                  <a:cubicBezTo>
                    <a:pt x="6046" y="1362"/>
                    <a:pt x="4695" y="0"/>
                    <a:pt x="30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1"/>
            <p:cNvSpPr/>
            <p:nvPr/>
          </p:nvSpPr>
          <p:spPr>
            <a:xfrm>
              <a:off x="1393950" y="3125925"/>
              <a:ext cx="103050" cy="62150"/>
            </a:xfrm>
            <a:custGeom>
              <a:avLst/>
              <a:gdLst/>
              <a:ahLst/>
              <a:cxnLst/>
              <a:rect l="l" t="t" r="r" b="b"/>
              <a:pathLst>
                <a:path w="4122" h="2486" extrusionOk="0">
                  <a:moveTo>
                    <a:pt x="1673" y="0"/>
                  </a:moveTo>
                  <a:cubicBezTo>
                    <a:pt x="824" y="0"/>
                    <a:pt x="131" y="681"/>
                    <a:pt x="131" y="1529"/>
                  </a:cubicBezTo>
                  <a:lnTo>
                    <a:pt x="131" y="1601"/>
                  </a:lnTo>
                  <a:cubicBezTo>
                    <a:pt x="60" y="1673"/>
                    <a:pt x="24" y="1768"/>
                    <a:pt x="24" y="1875"/>
                  </a:cubicBezTo>
                  <a:lnTo>
                    <a:pt x="24" y="1959"/>
                  </a:lnTo>
                  <a:lnTo>
                    <a:pt x="24" y="1983"/>
                  </a:lnTo>
                  <a:cubicBezTo>
                    <a:pt x="12" y="1995"/>
                    <a:pt x="0" y="2019"/>
                    <a:pt x="0" y="2043"/>
                  </a:cubicBezTo>
                  <a:lnTo>
                    <a:pt x="0" y="2305"/>
                  </a:lnTo>
                  <a:cubicBezTo>
                    <a:pt x="0" y="2401"/>
                    <a:pt x="96" y="2485"/>
                    <a:pt x="203" y="2485"/>
                  </a:cubicBezTo>
                  <a:lnTo>
                    <a:pt x="1291" y="2485"/>
                  </a:lnTo>
                  <a:cubicBezTo>
                    <a:pt x="1398" y="2485"/>
                    <a:pt x="1482" y="2401"/>
                    <a:pt x="1482" y="2305"/>
                  </a:cubicBezTo>
                  <a:lnTo>
                    <a:pt x="1482" y="2055"/>
                  </a:lnTo>
                  <a:cubicBezTo>
                    <a:pt x="1493" y="2031"/>
                    <a:pt x="1493" y="1995"/>
                    <a:pt x="1493" y="1959"/>
                  </a:cubicBezTo>
                  <a:lnTo>
                    <a:pt x="1493" y="1875"/>
                  </a:lnTo>
                  <a:cubicBezTo>
                    <a:pt x="1493" y="1720"/>
                    <a:pt x="1410" y="1589"/>
                    <a:pt x="1267" y="1517"/>
                  </a:cubicBezTo>
                  <a:cubicBezTo>
                    <a:pt x="1278" y="1302"/>
                    <a:pt x="1445" y="1123"/>
                    <a:pt x="1673" y="1123"/>
                  </a:cubicBezTo>
                  <a:lnTo>
                    <a:pt x="2581" y="1123"/>
                  </a:lnTo>
                  <a:cubicBezTo>
                    <a:pt x="2688" y="1123"/>
                    <a:pt x="2783" y="1219"/>
                    <a:pt x="2783" y="1338"/>
                  </a:cubicBezTo>
                  <a:lnTo>
                    <a:pt x="2783" y="1577"/>
                  </a:lnTo>
                  <a:cubicBezTo>
                    <a:pt x="2700" y="1649"/>
                    <a:pt x="2640" y="1756"/>
                    <a:pt x="2640" y="1875"/>
                  </a:cubicBezTo>
                  <a:lnTo>
                    <a:pt x="2640" y="1959"/>
                  </a:lnTo>
                  <a:lnTo>
                    <a:pt x="2640" y="1983"/>
                  </a:lnTo>
                  <a:cubicBezTo>
                    <a:pt x="2629" y="1995"/>
                    <a:pt x="2629" y="2019"/>
                    <a:pt x="2629" y="2043"/>
                  </a:cubicBezTo>
                  <a:lnTo>
                    <a:pt x="2629" y="2305"/>
                  </a:lnTo>
                  <a:cubicBezTo>
                    <a:pt x="2629" y="2401"/>
                    <a:pt x="2712" y="2485"/>
                    <a:pt x="2820" y="2485"/>
                  </a:cubicBezTo>
                  <a:lnTo>
                    <a:pt x="3906" y="2485"/>
                  </a:lnTo>
                  <a:cubicBezTo>
                    <a:pt x="4014" y="2485"/>
                    <a:pt x="4110" y="2401"/>
                    <a:pt x="4110" y="2305"/>
                  </a:cubicBezTo>
                  <a:lnTo>
                    <a:pt x="4110" y="2055"/>
                  </a:lnTo>
                  <a:cubicBezTo>
                    <a:pt x="4110" y="2031"/>
                    <a:pt x="4121" y="1995"/>
                    <a:pt x="4121" y="1959"/>
                  </a:cubicBezTo>
                  <a:lnTo>
                    <a:pt x="4121" y="1875"/>
                  </a:lnTo>
                  <a:cubicBezTo>
                    <a:pt x="4121" y="1732"/>
                    <a:pt x="4038" y="1612"/>
                    <a:pt x="3919" y="1529"/>
                  </a:cubicBezTo>
                  <a:lnTo>
                    <a:pt x="3919" y="1338"/>
                  </a:lnTo>
                  <a:cubicBezTo>
                    <a:pt x="3919" y="597"/>
                    <a:pt x="3321" y="0"/>
                    <a:pt x="2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1"/>
            <p:cNvSpPr/>
            <p:nvPr/>
          </p:nvSpPr>
          <p:spPr>
            <a:xfrm>
              <a:off x="1247000" y="3112175"/>
              <a:ext cx="17350" cy="88125"/>
            </a:xfrm>
            <a:custGeom>
              <a:avLst/>
              <a:gdLst/>
              <a:ahLst/>
              <a:cxnLst/>
              <a:rect l="l" t="t" r="r" b="b"/>
              <a:pathLst>
                <a:path w="694" h="3525" extrusionOk="0">
                  <a:moveTo>
                    <a:pt x="1" y="1"/>
                  </a:moveTo>
                  <a:lnTo>
                    <a:pt x="227" y="3524"/>
                  </a:lnTo>
                  <a:cubicBezTo>
                    <a:pt x="526" y="3059"/>
                    <a:pt x="693" y="2509"/>
                    <a:pt x="693" y="1924"/>
                  </a:cubicBezTo>
                  <a:cubicBezTo>
                    <a:pt x="693" y="1183"/>
                    <a:pt x="431" y="514"/>
                    <a:pt x="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1"/>
            <p:cNvSpPr/>
            <p:nvPr/>
          </p:nvSpPr>
          <p:spPr>
            <a:xfrm>
              <a:off x="1126950" y="3203850"/>
              <a:ext cx="123350" cy="32000"/>
            </a:xfrm>
            <a:custGeom>
              <a:avLst/>
              <a:gdLst/>
              <a:ahLst/>
              <a:cxnLst/>
              <a:rect l="l" t="t" r="r" b="b"/>
              <a:pathLst>
                <a:path w="4934" h="1280" extrusionOk="0">
                  <a:moveTo>
                    <a:pt x="0" y="1"/>
                  </a:moveTo>
                  <a:cubicBezTo>
                    <a:pt x="550" y="778"/>
                    <a:pt x="1445" y="1279"/>
                    <a:pt x="2472" y="1279"/>
                  </a:cubicBezTo>
                  <a:cubicBezTo>
                    <a:pt x="3488" y="1279"/>
                    <a:pt x="4384" y="778"/>
                    <a:pt x="4933" y="1"/>
                  </a:cubicBezTo>
                  <a:lnTo>
                    <a:pt x="2950" y="1"/>
                  </a:lnTo>
                  <a:cubicBezTo>
                    <a:pt x="2926" y="48"/>
                    <a:pt x="2891" y="72"/>
                    <a:pt x="2831" y="72"/>
                  </a:cubicBezTo>
                  <a:lnTo>
                    <a:pt x="2103" y="72"/>
                  </a:lnTo>
                  <a:cubicBezTo>
                    <a:pt x="2055" y="72"/>
                    <a:pt x="2007" y="48"/>
                    <a:pt x="198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1"/>
            <p:cNvSpPr/>
            <p:nvPr/>
          </p:nvSpPr>
          <p:spPr>
            <a:xfrm>
              <a:off x="1112900" y="3084400"/>
              <a:ext cx="139800" cy="119475"/>
            </a:xfrm>
            <a:custGeom>
              <a:avLst/>
              <a:gdLst/>
              <a:ahLst/>
              <a:cxnLst/>
              <a:rect l="l" t="t" r="r" b="b"/>
              <a:pathLst>
                <a:path w="5592" h="4779" extrusionOk="0">
                  <a:moveTo>
                    <a:pt x="3034" y="1338"/>
                  </a:moveTo>
                  <a:cubicBezTo>
                    <a:pt x="3405" y="1338"/>
                    <a:pt x="3703" y="1637"/>
                    <a:pt x="3703" y="2007"/>
                  </a:cubicBezTo>
                  <a:lnTo>
                    <a:pt x="3703" y="2999"/>
                  </a:lnTo>
                  <a:cubicBezTo>
                    <a:pt x="3703" y="3381"/>
                    <a:pt x="3405" y="3680"/>
                    <a:pt x="3034" y="3680"/>
                  </a:cubicBezTo>
                  <a:cubicBezTo>
                    <a:pt x="2665" y="3680"/>
                    <a:pt x="2354" y="3381"/>
                    <a:pt x="2354" y="2999"/>
                  </a:cubicBezTo>
                  <a:lnTo>
                    <a:pt x="2354" y="2007"/>
                  </a:lnTo>
                  <a:cubicBezTo>
                    <a:pt x="2354" y="1637"/>
                    <a:pt x="2665" y="1338"/>
                    <a:pt x="3034" y="1338"/>
                  </a:cubicBezTo>
                  <a:close/>
                  <a:moveTo>
                    <a:pt x="3034" y="0"/>
                  </a:moveTo>
                  <a:cubicBezTo>
                    <a:pt x="1362" y="0"/>
                    <a:pt x="0" y="1362"/>
                    <a:pt x="0" y="3035"/>
                  </a:cubicBezTo>
                  <a:cubicBezTo>
                    <a:pt x="0" y="3680"/>
                    <a:pt x="215" y="4289"/>
                    <a:pt x="562" y="4779"/>
                  </a:cubicBezTo>
                  <a:lnTo>
                    <a:pt x="2545" y="4779"/>
                  </a:lnTo>
                  <a:cubicBezTo>
                    <a:pt x="2533" y="4755"/>
                    <a:pt x="2521" y="4731"/>
                    <a:pt x="2521" y="4707"/>
                  </a:cubicBezTo>
                  <a:cubicBezTo>
                    <a:pt x="2521" y="4635"/>
                    <a:pt x="2581" y="4564"/>
                    <a:pt x="2665" y="4564"/>
                  </a:cubicBezTo>
                  <a:lnTo>
                    <a:pt x="2891" y="4564"/>
                  </a:lnTo>
                  <a:lnTo>
                    <a:pt x="2891" y="4552"/>
                  </a:lnTo>
                  <a:lnTo>
                    <a:pt x="2891" y="4122"/>
                  </a:lnTo>
                  <a:lnTo>
                    <a:pt x="2700" y="4122"/>
                  </a:lnTo>
                  <a:cubicBezTo>
                    <a:pt x="2246" y="4122"/>
                    <a:pt x="1876" y="3751"/>
                    <a:pt x="1876" y="3297"/>
                  </a:cubicBezTo>
                  <a:lnTo>
                    <a:pt x="1876" y="2808"/>
                  </a:lnTo>
                  <a:cubicBezTo>
                    <a:pt x="1876" y="2724"/>
                    <a:pt x="1935" y="2665"/>
                    <a:pt x="2007" y="2665"/>
                  </a:cubicBezTo>
                  <a:cubicBezTo>
                    <a:pt x="2091" y="2665"/>
                    <a:pt x="2150" y="2724"/>
                    <a:pt x="2150" y="2808"/>
                  </a:cubicBezTo>
                  <a:lnTo>
                    <a:pt x="2150" y="3297"/>
                  </a:lnTo>
                  <a:cubicBezTo>
                    <a:pt x="2150" y="3596"/>
                    <a:pt x="2402" y="3847"/>
                    <a:pt x="2700" y="3847"/>
                  </a:cubicBezTo>
                  <a:lnTo>
                    <a:pt x="3393" y="3847"/>
                  </a:lnTo>
                  <a:cubicBezTo>
                    <a:pt x="3680" y="3847"/>
                    <a:pt x="3907" y="3608"/>
                    <a:pt x="3907" y="3334"/>
                  </a:cubicBezTo>
                  <a:lnTo>
                    <a:pt x="3907" y="2843"/>
                  </a:lnTo>
                  <a:cubicBezTo>
                    <a:pt x="3907" y="2772"/>
                    <a:pt x="3966" y="2700"/>
                    <a:pt x="4050" y="2700"/>
                  </a:cubicBezTo>
                  <a:cubicBezTo>
                    <a:pt x="4122" y="2700"/>
                    <a:pt x="4194" y="2772"/>
                    <a:pt x="4194" y="2843"/>
                  </a:cubicBezTo>
                  <a:lnTo>
                    <a:pt x="4194" y="3334"/>
                  </a:lnTo>
                  <a:cubicBezTo>
                    <a:pt x="4194" y="3764"/>
                    <a:pt x="3835" y="4122"/>
                    <a:pt x="3393" y="4122"/>
                  </a:cubicBezTo>
                  <a:lnTo>
                    <a:pt x="3166" y="4122"/>
                  </a:lnTo>
                  <a:lnTo>
                    <a:pt x="3166" y="4552"/>
                  </a:lnTo>
                  <a:lnTo>
                    <a:pt x="3166" y="4564"/>
                  </a:lnTo>
                  <a:lnTo>
                    <a:pt x="3393" y="4564"/>
                  </a:lnTo>
                  <a:cubicBezTo>
                    <a:pt x="3477" y="4564"/>
                    <a:pt x="3536" y="4635"/>
                    <a:pt x="3536" y="4707"/>
                  </a:cubicBezTo>
                  <a:cubicBezTo>
                    <a:pt x="3536" y="4731"/>
                    <a:pt x="3525" y="4755"/>
                    <a:pt x="3512" y="4779"/>
                  </a:cubicBezTo>
                  <a:lnTo>
                    <a:pt x="5495" y="4779"/>
                  </a:lnTo>
                  <a:cubicBezTo>
                    <a:pt x="5532" y="4731"/>
                    <a:pt x="5567" y="4683"/>
                    <a:pt x="5591" y="4635"/>
                  </a:cubicBezTo>
                  <a:lnTo>
                    <a:pt x="5365" y="1112"/>
                  </a:lnTo>
                  <a:cubicBezTo>
                    <a:pt x="4815" y="430"/>
                    <a:pt x="3966" y="0"/>
                    <a:pt x="303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1"/>
            <p:cNvSpPr/>
            <p:nvPr/>
          </p:nvSpPr>
          <p:spPr>
            <a:xfrm>
              <a:off x="1171750" y="3117850"/>
              <a:ext cx="33750" cy="58550"/>
            </a:xfrm>
            <a:custGeom>
              <a:avLst/>
              <a:gdLst/>
              <a:ahLst/>
              <a:cxnLst/>
              <a:rect l="l" t="t" r="r" b="b"/>
              <a:pathLst>
                <a:path w="1350" h="2342" extrusionOk="0">
                  <a:moveTo>
                    <a:pt x="680" y="0"/>
                  </a:moveTo>
                  <a:cubicBezTo>
                    <a:pt x="311" y="0"/>
                    <a:pt x="0" y="299"/>
                    <a:pt x="0" y="669"/>
                  </a:cubicBezTo>
                  <a:lnTo>
                    <a:pt x="0" y="1661"/>
                  </a:lnTo>
                  <a:cubicBezTo>
                    <a:pt x="0" y="2043"/>
                    <a:pt x="311" y="2342"/>
                    <a:pt x="680" y="2342"/>
                  </a:cubicBezTo>
                  <a:cubicBezTo>
                    <a:pt x="1051" y="2342"/>
                    <a:pt x="1349" y="2043"/>
                    <a:pt x="1349" y="1661"/>
                  </a:cubicBezTo>
                  <a:lnTo>
                    <a:pt x="1349" y="669"/>
                  </a:lnTo>
                  <a:cubicBezTo>
                    <a:pt x="1349" y="299"/>
                    <a:pt x="1051" y="0"/>
                    <a:pt x="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1"/>
            <p:cNvSpPr/>
            <p:nvPr/>
          </p:nvSpPr>
          <p:spPr>
            <a:xfrm>
              <a:off x="1176525" y="3203850"/>
              <a:ext cx="24200" cy="1825"/>
            </a:xfrm>
            <a:custGeom>
              <a:avLst/>
              <a:gdLst/>
              <a:ahLst/>
              <a:cxnLst/>
              <a:rect l="l" t="t" r="r" b="b"/>
              <a:pathLst>
                <a:path w="968" h="73" extrusionOk="0">
                  <a:moveTo>
                    <a:pt x="0" y="1"/>
                  </a:moveTo>
                  <a:cubicBezTo>
                    <a:pt x="24" y="48"/>
                    <a:pt x="72" y="72"/>
                    <a:pt x="120" y="72"/>
                  </a:cubicBezTo>
                  <a:lnTo>
                    <a:pt x="848" y="72"/>
                  </a:lnTo>
                  <a:cubicBezTo>
                    <a:pt x="908" y="72"/>
                    <a:pt x="943" y="48"/>
                    <a:pt x="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1"/>
            <p:cNvSpPr/>
            <p:nvPr/>
          </p:nvSpPr>
          <p:spPr>
            <a:xfrm>
              <a:off x="1159800" y="3151000"/>
              <a:ext cx="57950" cy="52875"/>
            </a:xfrm>
            <a:custGeom>
              <a:avLst/>
              <a:gdLst/>
              <a:ahLst/>
              <a:cxnLst/>
              <a:rect l="l" t="t" r="r" b="b"/>
              <a:pathLst>
                <a:path w="2318" h="2115" extrusionOk="0">
                  <a:moveTo>
                    <a:pt x="131" y="1"/>
                  </a:moveTo>
                  <a:cubicBezTo>
                    <a:pt x="59" y="1"/>
                    <a:pt x="0" y="60"/>
                    <a:pt x="0" y="144"/>
                  </a:cubicBezTo>
                  <a:lnTo>
                    <a:pt x="0" y="633"/>
                  </a:lnTo>
                  <a:cubicBezTo>
                    <a:pt x="0" y="1087"/>
                    <a:pt x="370" y="1458"/>
                    <a:pt x="824" y="1458"/>
                  </a:cubicBezTo>
                  <a:lnTo>
                    <a:pt x="1015" y="1458"/>
                  </a:lnTo>
                  <a:lnTo>
                    <a:pt x="1015" y="1888"/>
                  </a:lnTo>
                  <a:lnTo>
                    <a:pt x="1015" y="1900"/>
                  </a:lnTo>
                  <a:lnTo>
                    <a:pt x="789" y="1900"/>
                  </a:lnTo>
                  <a:cubicBezTo>
                    <a:pt x="705" y="1900"/>
                    <a:pt x="645" y="1971"/>
                    <a:pt x="645" y="2043"/>
                  </a:cubicBezTo>
                  <a:cubicBezTo>
                    <a:pt x="645" y="2067"/>
                    <a:pt x="657" y="2091"/>
                    <a:pt x="669" y="2115"/>
                  </a:cubicBezTo>
                  <a:lnTo>
                    <a:pt x="1636" y="2115"/>
                  </a:lnTo>
                  <a:cubicBezTo>
                    <a:pt x="1649" y="2091"/>
                    <a:pt x="1660" y="2067"/>
                    <a:pt x="1660" y="2043"/>
                  </a:cubicBezTo>
                  <a:cubicBezTo>
                    <a:pt x="1660" y="1971"/>
                    <a:pt x="1601" y="1900"/>
                    <a:pt x="1517" y="1900"/>
                  </a:cubicBezTo>
                  <a:lnTo>
                    <a:pt x="1290" y="1900"/>
                  </a:lnTo>
                  <a:lnTo>
                    <a:pt x="1290" y="1888"/>
                  </a:lnTo>
                  <a:lnTo>
                    <a:pt x="1290" y="1458"/>
                  </a:lnTo>
                  <a:lnTo>
                    <a:pt x="1517" y="1458"/>
                  </a:lnTo>
                  <a:cubicBezTo>
                    <a:pt x="1959" y="1458"/>
                    <a:pt x="2318" y="1100"/>
                    <a:pt x="2318" y="670"/>
                  </a:cubicBezTo>
                  <a:lnTo>
                    <a:pt x="2318" y="179"/>
                  </a:lnTo>
                  <a:cubicBezTo>
                    <a:pt x="2318" y="108"/>
                    <a:pt x="2246" y="36"/>
                    <a:pt x="2174" y="36"/>
                  </a:cubicBezTo>
                  <a:cubicBezTo>
                    <a:pt x="2090" y="36"/>
                    <a:pt x="2031" y="108"/>
                    <a:pt x="2031" y="179"/>
                  </a:cubicBezTo>
                  <a:lnTo>
                    <a:pt x="2031" y="670"/>
                  </a:lnTo>
                  <a:cubicBezTo>
                    <a:pt x="2031" y="944"/>
                    <a:pt x="1804" y="1183"/>
                    <a:pt x="1517" y="1183"/>
                  </a:cubicBezTo>
                  <a:lnTo>
                    <a:pt x="824" y="1183"/>
                  </a:lnTo>
                  <a:cubicBezTo>
                    <a:pt x="526" y="1183"/>
                    <a:pt x="274" y="932"/>
                    <a:pt x="274" y="633"/>
                  </a:cubicBezTo>
                  <a:lnTo>
                    <a:pt x="274" y="144"/>
                  </a:lnTo>
                  <a:cubicBezTo>
                    <a:pt x="274" y="60"/>
                    <a:pt x="215"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51"/>
          <p:cNvGrpSpPr/>
          <p:nvPr/>
        </p:nvGrpSpPr>
        <p:grpSpPr>
          <a:xfrm>
            <a:off x="2535038" y="3175225"/>
            <a:ext cx="2104100" cy="1393575"/>
            <a:chOff x="2657300" y="1873325"/>
            <a:chExt cx="2104100" cy="1393575"/>
          </a:xfrm>
        </p:grpSpPr>
        <p:sp>
          <p:nvSpPr>
            <p:cNvPr id="1478" name="Google Shape;1478;p51"/>
            <p:cNvSpPr/>
            <p:nvPr/>
          </p:nvSpPr>
          <p:spPr>
            <a:xfrm>
              <a:off x="3706500" y="1904975"/>
              <a:ext cx="14950" cy="14950"/>
            </a:xfrm>
            <a:custGeom>
              <a:avLst/>
              <a:gdLst/>
              <a:ahLst/>
              <a:cxnLst/>
              <a:rect l="l" t="t" r="r" b="b"/>
              <a:pathLst>
                <a:path w="598" h="598" extrusionOk="0">
                  <a:moveTo>
                    <a:pt x="299" y="0"/>
                  </a:moveTo>
                  <a:cubicBezTo>
                    <a:pt x="132" y="0"/>
                    <a:pt x="0" y="131"/>
                    <a:pt x="0" y="299"/>
                  </a:cubicBezTo>
                  <a:cubicBezTo>
                    <a:pt x="0" y="454"/>
                    <a:pt x="132" y="598"/>
                    <a:pt x="299" y="598"/>
                  </a:cubicBezTo>
                  <a:cubicBezTo>
                    <a:pt x="467" y="598"/>
                    <a:pt x="598" y="454"/>
                    <a:pt x="598" y="299"/>
                  </a:cubicBezTo>
                  <a:cubicBezTo>
                    <a:pt x="598" y="131"/>
                    <a:pt x="467"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1"/>
            <p:cNvSpPr/>
            <p:nvPr/>
          </p:nvSpPr>
          <p:spPr>
            <a:xfrm>
              <a:off x="2763625" y="1873325"/>
              <a:ext cx="1891450" cy="1234700"/>
            </a:xfrm>
            <a:custGeom>
              <a:avLst/>
              <a:gdLst/>
              <a:ahLst/>
              <a:cxnLst/>
              <a:rect l="l" t="t" r="r" b="b"/>
              <a:pathLst>
                <a:path w="75658" h="49388" extrusionOk="0">
                  <a:moveTo>
                    <a:pt x="38014" y="980"/>
                  </a:moveTo>
                  <a:cubicBezTo>
                    <a:pt x="38336" y="980"/>
                    <a:pt x="38588" y="1243"/>
                    <a:pt x="38588" y="1565"/>
                  </a:cubicBezTo>
                  <a:cubicBezTo>
                    <a:pt x="38588" y="1875"/>
                    <a:pt x="38336" y="2138"/>
                    <a:pt x="38014" y="2138"/>
                  </a:cubicBezTo>
                  <a:cubicBezTo>
                    <a:pt x="37691" y="2138"/>
                    <a:pt x="37429" y="1875"/>
                    <a:pt x="37429" y="1565"/>
                  </a:cubicBezTo>
                  <a:cubicBezTo>
                    <a:pt x="37429" y="1243"/>
                    <a:pt x="37691" y="980"/>
                    <a:pt x="38014" y="980"/>
                  </a:cubicBezTo>
                  <a:close/>
                  <a:moveTo>
                    <a:pt x="71465" y="3035"/>
                  </a:moveTo>
                  <a:lnTo>
                    <a:pt x="71465" y="3046"/>
                  </a:lnTo>
                  <a:lnTo>
                    <a:pt x="71465" y="7264"/>
                  </a:lnTo>
                  <a:lnTo>
                    <a:pt x="71465" y="47739"/>
                  </a:lnTo>
                  <a:lnTo>
                    <a:pt x="4588" y="47739"/>
                  </a:lnTo>
                  <a:lnTo>
                    <a:pt x="4588" y="47607"/>
                  </a:lnTo>
                  <a:lnTo>
                    <a:pt x="4193" y="47607"/>
                  </a:lnTo>
                  <a:lnTo>
                    <a:pt x="4193" y="7108"/>
                  </a:lnTo>
                  <a:lnTo>
                    <a:pt x="4588" y="7108"/>
                  </a:lnTo>
                  <a:lnTo>
                    <a:pt x="4588" y="3046"/>
                  </a:lnTo>
                  <a:lnTo>
                    <a:pt x="4588" y="3035"/>
                  </a:lnTo>
                  <a:close/>
                  <a:moveTo>
                    <a:pt x="2461" y="0"/>
                  </a:moveTo>
                  <a:cubicBezTo>
                    <a:pt x="1111" y="0"/>
                    <a:pt x="0" y="1099"/>
                    <a:pt x="0" y="2461"/>
                  </a:cubicBezTo>
                  <a:lnTo>
                    <a:pt x="0" y="49387"/>
                  </a:lnTo>
                  <a:lnTo>
                    <a:pt x="31933" y="49387"/>
                  </a:lnTo>
                  <a:lnTo>
                    <a:pt x="31933" y="49136"/>
                  </a:lnTo>
                  <a:cubicBezTo>
                    <a:pt x="31933" y="49053"/>
                    <a:pt x="32005" y="48993"/>
                    <a:pt x="32076" y="48993"/>
                  </a:cubicBezTo>
                  <a:cubicBezTo>
                    <a:pt x="32161" y="48993"/>
                    <a:pt x="32220" y="49053"/>
                    <a:pt x="32220" y="49136"/>
                  </a:cubicBezTo>
                  <a:lnTo>
                    <a:pt x="32220" y="49387"/>
                  </a:lnTo>
                  <a:lnTo>
                    <a:pt x="43450" y="49387"/>
                  </a:lnTo>
                  <a:lnTo>
                    <a:pt x="43450" y="49136"/>
                  </a:lnTo>
                  <a:cubicBezTo>
                    <a:pt x="43450" y="49053"/>
                    <a:pt x="43510" y="48993"/>
                    <a:pt x="43582" y="48993"/>
                  </a:cubicBezTo>
                  <a:cubicBezTo>
                    <a:pt x="43665" y="48993"/>
                    <a:pt x="43725" y="49053"/>
                    <a:pt x="43725" y="49136"/>
                  </a:cubicBezTo>
                  <a:lnTo>
                    <a:pt x="43725" y="49387"/>
                  </a:lnTo>
                  <a:lnTo>
                    <a:pt x="75658" y="49387"/>
                  </a:lnTo>
                  <a:lnTo>
                    <a:pt x="75658" y="2461"/>
                  </a:lnTo>
                  <a:cubicBezTo>
                    <a:pt x="75658" y="1099"/>
                    <a:pt x="74559" y="0"/>
                    <a:pt x="73197"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1"/>
            <p:cNvSpPr/>
            <p:nvPr/>
          </p:nvSpPr>
          <p:spPr>
            <a:xfrm>
              <a:off x="2868450" y="2051000"/>
              <a:ext cx="9875" cy="1012500"/>
            </a:xfrm>
            <a:custGeom>
              <a:avLst/>
              <a:gdLst/>
              <a:ahLst/>
              <a:cxnLst/>
              <a:rect l="l" t="t" r="r" b="b"/>
              <a:pathLst>
                <a:path w="395" h="40500" extrusionOk="0">
                  <a:moveTo>
                    <a:pt x="0" y="1"/>
                  </a:moveTo>
                  <a:lnTo>
                    <a:pt x="0" y="40500"/>
                  </a:lnTo>
                  <a:lnTo>
                    <a:pt x="395" y="40500"/>
                  </a:lnTo>
                  <a:lnTo>
                    <a:pt x="395" y="157"/>
                  </a:lnTo>
                  <a:lnTo>
                    <a:pt x="39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1"/>
            <p:cNvSpPr/>
            <p:nvPr/>
          </p:nvSpPr>
          <p:spPr>
            <a:xfrm>
              <a:off x="3699325" y="1897800"/>
              <a:ext cx="29000" cy="29000"/>
            </a:xfrm>
            <a:custGeom>
              <a:avLst/>
              <a:gdLst/>
              <a:ahLst/>
              <a:cxnLst/>
              <a:rect l="l" t="t" r="r" b="b"/>
              <a:pathLst>
                <a:path w="1160" h="1160" extrusionOk="0">
                  <a:moveTo>
                    <a:pt x="586" y="287"/>
                  </a:moveTo>
                  <a:cubicBezTo>
                    <a:pt x="754" y="287"/>
                    <a:pt x="885" y="418"/>
                    <a:pt x="885" y="586"/>
                  </a:cubicBezTo>
                  <a:cubicBezTo>
                    <a:pt x="885" y="741"/>
                    <a:pt x="754" y="885"/>
                    <a:pt x="586" y="885"/>
                  </a:cubicBezTo>
                  <a:cubicBezTo>
                    <a:pt x="419" y="885"/>
                    <a:pt x="287" y="741"/>
                    <a:pt x="287" y="586"/>
                  </a:cubicBezTo>
                  <a:cubicBezTo>
                    <a:pt x="287" y="418"/>
                    <a:pt x="419" y="287"/>
                    <a:pt x="586" y="287"/>
                  </a:cubicBezTo>
                  <a:close/>
                  <a:moveTo>
                    <a:pt x="586" y="1"/>
                  </a:moveTo>
                  <a:cubicBezTo>
                    <a:pt x="263" y="1"/>
                    <a:pt x="1" y="264"/>
                    <a:pt x="1" y="586"/>
                  </a:cubicBezTo>
                  <a:cubicBezTo>
                    <a:pt x="1" y="896"/>
                    <a:pt x="263" y="1159"/>
                    <a:pt x="586" y="1159"/>
                  </a:cubicBezTo>
                  <a:cubicBezTo>
                    <a:pt x="908" y="1159"/>
                    <a:pt x="1160" y="896"/>
                    <a:pt x="1160" y="586"/>
                  </a:cubicBezTo>
                  <a:cubicBezTo>
                    <a:pt x="1160" y="264"/>
                    <a:pt x="908"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1"/>
            <p:cNvSpPr/>
            <p:nvPr/>
          </p:nvSpPr>
          <p:spPr>
            <a:xfrm>
              <a:off x="2657300" y="3156075"/>
              <a:ext cx="2104100" cy="110825"/>
            </a:xfrm>
            <a:custGeom>
              <a:avLst/>
              <a:gdLst/>
              <a:ahLst/>
              <a:cxnLst/>
              <a:rect l="l" t="t" r="r" b="b"/>
              <a:pathLst>
                <a:path w="84164" h="4433" extrusionOk="0">
                  <a:moveTo>
                    <a:pt x="0" y="0"/>
                  </a:moveTo>
                  <a:lnTo>
                    <a:pt x="0" y="3859"/>
                  </a:lnTo>
                  <a:cubicBezTo>
                    <a:pt x="0" y="4170"/>
                    <a:pt x="263" y="4433"/>
                    <a:pt x="574" y="4433"/>
                  </a:cubicBezTo>
                  <a:lnTo>
                    <a:pt x="83603" y="4433"/>
                  </a:lnTo>
                  <a:cubicBezTo>
                    <a:pt x="83913" y="4433"/>
                    <a:pt x="84164" y="4170"/>
                    <a:pt x="84164" y="3859"/>
                  </a:cubicBezTo>
                  <a:lnTo>
                    <a:pt x="84164" y="0"/>
                  </a:lnTo>
                  <a:cubicBezTo>
                    <a:pt x="84164" y="299"/>
                    <a:pt x="83925" y="538"/>
                    <a:pt x="83627" y="538"/>
                  </a:cubicBezTo>
                  <a:lnTo>
                    <a:pt x="550" y="538"/>
                  </a:lnTo>
                  <a:cubicBezTo>
                    <a:pt x="251" y="538"/>
                    <a:pt x="0" y="299"/>
                    <a:pt x="0" y="0"/>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1"/>
            <p:cNvSpPr/>
            <p:nvPr/>
          </p:nvSpPr>
          <p:spPr>
            <a:xfrm>
              <a:off x="4655050" y="3108000"/>
              <a:ext cx="106350" cy="46300"/>
            </a:xfrm>
            <a:custGeom>
              <a:avLst/>
              <a:gdLst/>
              <a:ahLst/>
              <a:cxnLst/>
              <a:rect l="l" t="t" r="r" b="b"/>
              <a:pathLst>
                <a:path w="4254" h="1852" extrusionOk="0">
                  <a:moveTo>
                    <a:pt x="1" y="0"/>
                  </a:moveTo>
                  <a:lnTo>
                    <a:pt x="1" y="155"/>
                  </a:lnTo>
                  <a:lnTo>
                    <a:pt x="2557" y="155"/>
                  </a:lnTo>
                  <a:cubicBezTo>
                    <a:pt x="3489" y="155"/>
                    <a:pt x="4254" y="920"/>
                    <a:pt x="4254" y="1852"/>
                  </a:cubicBezTo>
                  <a:lnTo>
                    <a:pt x="4254" y="1625"/>
                  </a:lnTo>
                  <a:cubicBezTo>
                    <a:pt x="4254" y="729"/>
                    <a:pt x="3525" y="0"/>
                    <a:pt x="26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1"/>
            <p:cNvSpPr/>
            <p:nvPr/>
          </p:nvSpPr>
          <p:spPr>
            <a:xfrm>
              <a:off x="2657300" y="3108000"/>
              <a:ext cx="106350" cy="46300"/>
            </a:xfrm>
            <a:custGeom>
              <a:avLst/>
              <a:gdLst/>
              <a:ahLst/>
              <a:cxnLst/>
              <a:rect l="l" t="t" r="r" b="b"/>
              <a:pathLst>
                <a:path w="4254" h="1852" extrusionOk="0">
                  <a:moveTo>
                    <a:pt x="1625" y="0"/>
                  </a:moveTo>
                  <a:cubicBezTo>
                    <a:pt x="729" y="0"/>
                    <a:pt x="0" y="729"/>
                    <a:pt x="0" y="1625"/>
                  </a:cubicBezTo>
                  <a:lnTo>
                    <a:pt x="0" y="1852"/>
                  </a:lnTo>
                  <a:cubicBezTo>
                    <a:pt x="0" y="920"/>
                    <a:pt x="765" y="155"/>
                    <a:pt x="1697" y="155"/>
                  </a:cubicBezTo>
                  <a:lnTo>
                    <a:pt x="4253" y="155"/>
                  </a:lnTo>
                  <a:lnTo>
                    <a:pt x="4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1"/>
            <p:cNvSpPr/>
            <p:nvPr/>
          </p:nvSpPr>
          <p:spPr>
            <a:xfrm>
              <a:off x="3569100" y="3108000"/>
              <a:ext cx="280775" cy="3900"/>
            </a:xfrm>
            <a:custGeom>
              <a:avLst/>
              <a:gdLst/>
              <a:ahLst/>
              <a:cxnLst/>
              <a:rect l="l" t="t" r="r" b="b"/>
              <a:pathLst>
                <a:path w="11231" h="156" extrusionOk="0">
                  <a:moveTo>
                    <a:pt x="1" y="0"/>
                  </a:moveTo>
                  <a:lnTo>
                    <a:pt x="1" y="155"/>
                  </a:lnTo>
                  <a:lnTo>
                    <a:pt x="11231" y="155"/>
                  </a:lnTo>
                  <a:lnTo>
                    <a:pt x="11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1"/>
            <p:cNvSpPr/>
            <p:nvPr/>
          </p:nvSpPr>
          <p:spPr>
            <a:xfrm>
              <a:off x="3856725" y="3108000"/>
              <a:ext cx="798350" cy="3900"/>
            </a:xfrm>
            <a:custGeom>
              <a:avLst/>
              <a:gdLst/>
              <a:ahLst/>
              <a:cxnLst/>
              <a:rect l="l" t="t" r="r" b="b"/>
              <a:pathLst>
                <a:path w="31934" h="156" extrusionOk="0">
                  <a:moveTo>
                    <a:pt x="1" y="0"/>
                  </a:moveTo>
                  <a:lnTo>
                    <a:pt x="1" y="155"/>
                  </a:lnTo>
                  <a:lnTo>
                    <a:pt x="31934" y="155"/>
                  </a:lnTo>
                  <a:lnTo>
                    <a:pt x="319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1"/>
            <p:cNvSpPr/>
            <p:nvPr/>
          </p:nvSpPr>
          <p:spPr>
            <a:xfrm>
              <a:off x="2763625" y="3108000"/>
              <a:ext cx="798350" cy="3900"/>
            </a:xfrm>
            <a:custGeom>
              <a:avLst/>
              <a:gdLst/>
              <a:ahLst/>
              <a:cxnLst/>
              <a:rect l="l" t="t" r="r" b="b"/>
              <a:pathLst>
                <a:path w="31934" h="156" extrusionOk="0">
                  <a:moveTo>
                    <a:pt x="0" y="0"/>
                  </a:moveTo>
                  <a:lnTo>
                    <a:pt x="0" y="155"/>
                  </a:lnTo>
                  <a:lnTo>
                    <a:pt x="31933" y="155"/>
                  </a:lnTo>
                  <a:lnTo>
                    <a:pt x="319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1"/>
            <p:cNvSpPr/>
            <p:nvPr/>
          </p:nvSpPr>
          <p:spPr>
            <a:xfrm>
              <a:off x="3569100" y="3116950"/>
              <a:ext cx="280775" cy="33175"/>
            </a:xfrm>
            <a:custGeom>
              <a:avLst/>
              <a:gdLst/>
              <a:ahLst/>
              <a:cxnLst/>
              <a:rect l="l" t="t" r="r" b="b"/>
              <a:pathLst>
                <a:path w="11231" h="1327" extrusionOk="0">
                  <a:moveTo>
                    <a:pt x="1" y="1"/>
                  </a:moveTo>
                  <a:lnTo>
                    <a:pt x="1" y="514"/>
                  </a:lnTo>
                  <a:cubicBezTo>
                    <a:pt x="1" y="968"/>
                    <a:pt x="359" y="1326"/>
                    <a:pt x="813" y="1326"/>
                  </a:cubicBezTo>
                  <a:lnTo>
                    <a:pt x="10478" y="1326"/>
                  </a:lnTo>
                  <a:cubicBezTo>
                    <a:pt x="10896" y="1326"/>
                    <a:pt x="11231" y="992"/>
                    <a:pt x="11231" y="586"/>
                  </a:cubicBezTo>
                  <a:lnTo>
                    <a:pt x="11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1"/>
            <p:cNvSpPr/>
            <p:nvPr/>
          </p:nvSpPr>
          <p:spPr>
            <a:xfrm>
              <a:off x="2657300" y="3111875"/>
              <a:ext cx="2104100" cy="57675"/>
            </a:xfrm>
            <a:custGeom>
              <a:avLst/>
              <a:gdLst/>
              <a:ahLst/>
              <a:cxnLst/>
              <a:rect l="l" t="t" r="r" b="b"/>
              <a:pathLst>
                <a:path w="84164" h="2307" extrusionOk="0">
                  <a:moveTo>
                    <a:pt x="1697" y="0"/>
                  </a:moveTo>
                  <a:cubicBezTo>
                    <a:pt x="765" y="0"/>
                    <a:pt x="0" y="765"/>
                    <a:pt x="0" y="1697"/>
                  </a:cubicBezTo>
                  <a:lnTo>
                    <a:pt x="0" y="1768"/>
                  </a:lnTo>
                  <a:cubicBezTo>
                    <a:pt x="0" y="2067"/>
                    <a:pt x="251" y="2306"/>
                    <a:pt x="550" y="2306"/>
                  </a:cubicBezTo>
                  <a:lnTo>
                    <a:pt x="83627" y="2306"/>
                  </a:lnTo>
                  <a:cubicBezTo>
                    <a:pt x="83925" y="2306"/>
                    <a:pt x="84164" y="2067"/>
                    <a:pt x="84164" y="1768"/>
                  </a:cubicBezTo>
                  <a:lnTo>
                    <a:pt x="84164" y="1697"/>
                  </a:lnTo>
                  <a:cubicBezTo>
                    <a:pt x="84164" y="765"/>
                    <a:pt x="83399" y="0"/>
                    <a:pt x="82467" y="0"/>
                  </a:cubicBezTo>
                  <a:lnTo>
                    <a:pt x="79911" y="0"/>
                  </a:lnTo>
                  <a:lnTo>
                    <a:pt x="79911" y="204"/>
                  </a:lnTo>
                  <a:lnTo>
                    <a:pt x="47978" y="204"/>
                  </a:lnTo>
                  <a:lnTo>
                    <a:pt x="47978" y="789"/>
                  </a:lnTo>
                  <a:cubicBezTo>
                    <a:pt x="47978" y="1351"/>
                    <a:pt x="47524" y="1816"/>
                    <a:pt x="46950" y="1816"/>
                  </a:cubicBezTo>
                  <a:lnTo>
                    <a:pt x="37285" y="1816"/>
                  </a:lnTo>
                  <a:cubicBezTo>
                    <a:pt x="36676" y="1816"/>
                    <a:pt x="36186" y="1327"/>
                    <a:pt x="36186" y="717"/>
                  </a:cubicBezTo>
                  <a:lnTo>
                    <a:pt x="36186" y="204"/>
                  </a:lnTo>
                  <a:lnTo>
                    <a:pt x="4253" y="204"/>
                  </a:lnTo>
                  <a:lnTo>
                    <a:pt x="425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1"/>
            <p:cNvSpPr/>
            <p:nvPr/>
          </p:nvSpPr>
          <p:spPr>
            <a:xfrm>
              <a:off x="2763625" y="3111875"/>
              <a:ext cx="798350" cy="5100"/>
            </a:xfrm>
            <a:custGeom>
              <a:avLst/>
              <a:gdLst/>
              <a:ahLst/>
              <a:cxnLst/>
              <a:rect l="l" t="t" r="r" b="b"/>
              <a:pathLst>
                <a:path w="31934" h="204" extrusionOk="0">
                  <a:moveTo>
                    <a:pt x="0" y="0"/>
                  </a:moveTo>
                  <a:lnTo>
                    <a:pt x="0" y="204"/>
                  </a:lnTo>
                  <a:lnTo>
                    <a:pt x="31933" y="204"/>
                  </a:lnTo>
                  <a:lnTo>
                    <a:pt x="319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1"/>
            <p:cNvSpPr/>
            <p:nvPr/>
          </p:nvSpPr>
          <p:spPr>
            <a:xfrm>
              <a:off x="3856725" y="3111875"/>
              <a:ext cx="798350" cy="5100"/>
            </a:xfrm>
            <a:custGeom>
              <a:avLst/>
              <a:gdLst/>
              <a:ahLst/>
              <a:cxnLst/>
              <a:rect l="l" t="t" r="r" b="b"/>
              <a:pathLst>
                <a:path w="31934" h="204" extrusionOk="0">
                  <a:moveTo>
                    <a:pt x="1" y="0"/>
                  </a:moveTo>
                  <a:lnTo>
                    <a:pt x="1" y="204"/>
                  </a:lnTo>
                  <a:lnTo>
                    <a:pt x="31934" y="204"/>
                  </a:lnTo>
                  <a:lnTo>
                    <a:pt x="319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1"/>
            <p:cNvSpPr/>
            <p:nvPr/>
          </p:nvSpPr>
          <p:spPr>
            <a:xfrm>
              <a:off x="3569100" y="3111875"/>
              <a:ext cx="280775" cy="5100"/>
            </a:xfrm>
            <a:custGeom>
              <a:avLst/>
              <a:gdLst/>
              <a:ahLst/>
              <a:cxnLst/>
              <a:rect l="l" t="t" r="r" b="b"/>
              <a:pathLst>
                <a:path w="11231" h="204" extrusionOk="0">
                  <a:moveTo>
                    <a:pt x="1" y="0"/>
                  </a:moveTo>
                  <a:lnTo>
                    <a:pt x="1" y="204"/>
                  </a:lnTo>
                  <a:lnTo>
                    <a:pt x="11231" y="204"/>
                  </a:lnTo>
                  <a:lnTo>
                    <a:pt x="11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1"/>
            <p:cNvSpPr/>
            <p:nvPr/>
          </p:nvSpPr>
          <p:spPr>
            <a:xfrm>
              <a:off x="3849850" y="3098125"/>
              <a:ext cx="6900" cy="9900"/>
            </a:xfrm>
            <a:custGeom>
              <a:avLst/>
              <a:gdLst/>
              <a:ahLst/>
              <a:cxnLst/>
              <a:rect l="l" t="t" r="r" b="b"/>
              <a:pathLst>
                <a:path w="276" h="396" extrusionOk="0">
                  <a:moveTo>
                    <a:pt x="133" y="1"/>
                  </a:moveTo>
                  <a:cubicBezTo>
                    <a:pt x="61" y="1"/>
                    <a:pt x="1" y="61"/>
                    <a:pt x="1" y="144"/>
                  </a:cubicBezTo>
                  <a:lnTo>
                    <a:pt x="1" y="395"/>
                  </a:lnTo>
                  <a:lnTo>
                    <a:pt x="276" y="395"/>
                  </a:lnTo>
                  <a:lnTo>
                    <a:pt x="276" y="144"/>
                  </a:lnTo>
                  <a:cubicBezTo>
                    <a:pt x="276" y="61"/>
                    <a:pt x="21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1"/>
            <p:cNvSpPr/>
            <p:nvPr/>
          </p:nvSpPr>
          <p:spPr>
            <a:xfrm>
              <a:off x="3561950" y="3098125"/>
              <a:ext cx="7175" cy="9900"/>
            </a:xfrm>
            <a:custGeom>
              <a:avLst/>
              <a:gdLst/>
              <a:ahLst/>
              <a:cxnLst/>
              <a:rect l="l" t="t" r="r" b="b"/>
              <a:pathLst>
                <a:path w="287" h="396" extrusionOk="0">
                  <a:moveTo>
                    <a:pt x="143" y="1"/>
                  </a:moveTo>
                  <a:cubicBezTo>
                    <a:pt x="72" y="1"/>
                    <a:pt x="0" y="61"/>
                    <a:pt x="0" y="144"/>
                  </a:cubicBezTo>
                  <a:lnTo>
                    <a:pt x="0" y="395"/>
                  </a:lnTo>
                  <a:lnTo>
                    <a:pt x="287" y="395"/>
                  </a:lnTo>
                  <a:lnTo>
                    <a:pt x="287" y="144"/>
                  </a:lnTo>
                  <a:cubicBezTo>
                    <a:pt x="287" y="61"/>
                    <a:pt x="228" y="1"/>
                    <a:pt x="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1"/>
            <p:cNvSpPr/>
            <p:nvPr/>
          </p:nvSpPr>
          <p:spPr>
            <a:xfrm>
              <a:off x="3561950" y="3108000"/>
              <a:ext cx="7175" cy="3900"/>
            </a:xfrm>
            <a:custGeom>
              <a:avLst/>
              <a:gdLst/>
              <a:ahLst/>
              <a:cxnLst/>
              <a:rect l="l" t="t" r="r" b="b"/>
              <a:pathLst>
                <a:path w="287" h="156" extrusionOk="0">
                  <a:moveTo>
                    <a:pt x="0" y="0"/>
                  </a:moveTo>
                  <a:lnTo>
                    <a:pt x="0" y="155"/>
                  </a:lnTo>
                  <a:lnTo>
                    <a:pt x="287" y="155"/>
                  </a:lnTo>
                  <a:lnTo>
                    <a:pt x="2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1"/>
            <p:cNvSpPr/>
            <p:nvPr/>
          </p:nvSpPr>
          <p:spPr>
            <a:xfrm>
              <a:off x="3849850" y="3108000"/>
              <a:ext cx="6900" cy="3900"/>
            </a:xfrm>
            <a:custGeom>
              <a:avLst/>
              <a:gdLst/>
              <a:ahLst/>
              <a:cxnLst/>
              <a:rect l="l" t="t" r="r" b="b"/>
              <a:pathLst>
                <a:path w="276" h="156" extrusionOk="0">
                  <a:moveTo>
                    <a:pt x="1" y="0"/>
                  </a:moveTo>
                  <a:lnTo>
                    <a:pt x="1" y="155"/>
                  </a:lnTo>
                  <a:lnTo>
                    <a:pt x="276" y="155"/>
                  </a:lnTo>
                  <a:lnTo>
                    <a:pt x="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1"/>
            <p:cNvSpPr/>
            <p:nvPr/>
          </p:nvSpPr>
          <p:spPr>
            <a:xfrm>
              <a:off x="3561950" y="3116950"/>
              <a:ext cx="294800" cy="40350"/>
            </a:xfrm>
            <a:custGeom>
              <a:avLst/>
              <a:gdLst/>
              <a:ahLst/>
              <a:cxnLst/>
              <a:rect l="l" t="t" r="r" b="b"/>
              <a:pathLst>
                <a:path w="11792" h="1614" extrusionOk="0">
                  <a:moveTo>
                    <a:pt x="0" y="1"/>
                  </a:moveTo>
                  <a:lnTo>
                    <a:pt x="0" y="514"/>
                  </a:lnTo>
                  <a:cubicBezTo>
                    <a:pt x="0" y="1124"/>
                    <a:pt x="490" y="1613"/>
                    <a:pt x="1099" y="1613"/>
                  </a:cubicBezTo>
                  <a:lnTo>
                    <a:pt x="10764" y="1613"/>
                  </a:lnTo>
                  <a:cubicBezTo>
                    <a:pt x="11338" y="1613"/>
                    <a:pt x="11792" y="1148"/>
                    <a:pt x="11792" y="586"/>
                  </a:cubicBezTo>
                  <a:lnTo>
                    <a:pt x="11792" y="1"/>
                  </a:lnTo>
                  <a:lnTo>
                    <a:pt x="11517" y="1"/>
                  </a:lnTo>
                  <a:lnTo>
                    <a:pt x="11517" y="586"/>
                  </a:lnTo>
                  <a:cubicBezTo>
                    <a:pt x="11517" y="992"/>
                    <a:pt x="11182" y="1326"/>
                    <a:pt x="10764" y="1326"/>
                  </a:cubicBezTo>
                  <a:lnTo>
                    <a:pt x="1099" y="1326"/>
                  </a:lnTo>
                  <a:cubicBezTo>
                    <a:pt x="645" y="1326"/>
                    <a:pt x="287" y="968"/>
                    <a:pt x="287" y="514"/>
                  </a:cubicBezTo>
                  <a:lnTo>
                    <a:pt x="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1"/>
            <p:cNvSpPr/>
            <p:nvPr/>
          </p:nvSpPr>
          <p:spPr>
            <a:xfrm>
              <a:off x="3561950" y="3111875"/>
              <a:ext cx="7175" cy="5100"/>
            </a:xfrm>
            <a:custGeom>
              <a:avLst/>
              <a:gdLst/>
              <a:ahLst/>
              <a:cxnLst/>
              <a:rect l="l" t="t" r="r" b="b"/>
              <a:pathLst>
                <a:path w="287" h="204" extrusionOk="0">
                  <a:moveTo>
                    <a:pt x="0" y="0"/>
                  </a:moveTo>
                  <a:lnTo>
                    <a:pt x="0" y="204"/>
                  </a:lnTo>
                  <a:lnTo>
                    <a:pt x="287" y="204"/>
                  </a:lnTo>
                  <a:lnTo>
                    <a:pt x="2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1"/>
            <p:cNvSpPr/>
            <p:nvPr/>
          </p:nvSpPr>
          <p:spPr>
            <a:xfrm>
              <a:off x="3849850" y="3111875"/>
              <a:ext cx="6900" cy="5100"/>
            </a:xfrm>
            <a:custGeom>
              <a:avLst/>
              <a:gdLst/>
              <a:ahLst/>
              <a:cxnLst/>
              <a:rect l="l" t="t" r="r" b="b"/>
              <a:pathLst>
                <a:path w="276" h="204" extrusionOk="0">
                  <a:moveTo>
                    <a:pt x="1" y="0"/>
                  </a:moveTo>
                  <a:lnTo>
                    <a:pt x="1" y="204"/>
                  </a:lnTo>
                  <a:lnTo>
                    <a:pt x="276" y="204"/>
                  </a:lnTo>
                  <a:lnTo>
                    <a:pt x="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1"/>
            <p:cNvSpPr/>
            <p:nvPr/>
          </p:nvSpPr>
          <p:spPr>
            <a:xfrm>
              <a:off x="2878300" y="2054900"/>
              <a:ext cx="799550" cy="1008600"/>
            </a:xfrm>
            <a:custGeom>
              <a:avLst/>
              <a:gdLst/>
              <a:ahLst/>
              <a:cxnLst/>
              <a:rect l="l" t="t" r="r" b="b"/>
              <a:pathLst>
                <a:path w="31982" h="40344" extrusionOk="0">
                  <a:moveTo>
                    <a:pt x="4948" y="12199"/>
                  </a:moveTo>
                  <a:lnTo>
                    <a:pt x="4948" y="12199"/>
                  </a:lnTo>
                  <a:cubicBezTo>
                    <a:pt x="4945" y="12200"/>
                    <a:pt x="4957" y="12209"/>
                    <a:pt x="4982" y="12222"/>
                  </a:cubicBezTo>
                  <a:cubicBezTo>
                    <a:pt x="4973" y="12212"/>
                    <a:pt x="4963" y="12203"/>
                    <a:pt x="4948" y="12199"/>
                  </a:cubicBezTo>
                  <a:close/>
                  <a:moveTo>
                    <a:pt x="1" y="1"/>
                  </a:moveTo>
                  <a:lnTo>
                    <a:pt x="1" y="40344"/>
                  </a:lnTo>
                  <a:lnTo>
                    <a:pt x="9009" y="40344"/>
                  </a:lnTo>
                  <a:lnTo>
                    <a:pt x="8387" y="35756"/>
                  </a:lnTo>
                  <a:lnTo>
                    <a:pt x="5257" y="35756"/>
                  </a:lnTo>
                  <a:lnTo>
                    <a:pt x="5257" y="21086"/>
                  </a:lnTo>
                  <a:cubicBezTo>
                    <a:pt x="4278" y="20321"/>
                    <a:pt x="3059" y="19235"/>
                    <a:pt x="2987" y="18625"/>
                  </a:cubicBezTo>
                  <a:cubicBezTo>
                    <a:pt x="2964" y="18590"/>
                    <a:pt x="2940" y="18566"/>
                    <a:pt x="2916" y="18529"/>
                  </a:cubicBezTo>
                  <a:cubicBezTo>
                    <a:pt x="2712" y="18482"/>
                    <a:pt x="2510" y="18422"/>
                    <a:pt x="2306" y="18351"/>
                  </a:cubicBezTo>
                  <a:cubicBezTo>
                    <a:pt x="2139" y="18279"/>
                    <a:pt x="1960" y="18195"/>
                    <a:pt x="1828" y="18051"/>
                  </a:cubicBezTo>
                  <a:cubicBezTo>
                    <a:pt x="1398" y="17586"/>
                    <a:pt x="1936" y="16821"/>
                    <a:pt x="2282" y="16463"/>
                  </a:cubicBezTo>
                  <a:cubicBezTo>
                    <a:pt x="2366" y="16379"/>
                    <a:pt x="2462" y="16296"/>
                    <a:pt x="2557" y="16224"/>
                  </a:cubicBezTo>
                  <a:cubicBezTo>
                    <a:pt x="2486" y="16176"/>
                    <a:pt x="2414" y="16129"/>
                    <a:pt x="2354" y="16068"/>
                  </a:cubicBezTo>
                  <a:cubicBezTo>
                    <a:pt x="1888" y="15567"/>
                    <a:pt x="2426" y="14791"/>
                    <a:pt x="2772" y="14432"/>
                  </a:cubicBezTo>
                  <a:cubicBezTo>
                    <a:pt x="2951" y="14241"/>
                    <a:pt x="3179" y="14061"/>
                    <a:pt x="3441" y="14050"/>
                  </a:cubicBezTo>
                  <a:cubicBezTo>
                    <a:pt x="3459" y="14048"/>
                    <a:pt x="3476" y="14047"/>
                    <a:pt x="3494" y="14047"/>
                  </a:cubicBezTo>
                  <a:cubicBezTo>
                    <a:pt x="3572" y="14047"/>
                    <a:pt x="3650" y="14068"/>
                    <a:pt x="3728" y="14098"/>
                  </a:cubicBezTo>
                  <a:lnTo>
                    <a:pt x="3740" y="14098"/>
                  </a:lnTo>
                  <a:lnTo>
                    <a:pt x="3668" y="14026"/>
                  </a:lnTo>
                  <a:cubicBezTo>
                    <a:pt x="3238" y="13560"/>
                    <a:pt x="3728" y="12855"/>
                    <a:pt x="4050" y="12508"/>
                  </a:cubicBezTo>
                  <a:cubicBezTo>
                    <a:pt x="4218" y="12330"/>
                    <a:pt x="4421" y="12162"/>
                    <a:pt x="4671" y="12150"/>
                  </a:cubicBezTo>
                  <a:cubicBezTo>
                    <a:pt x="4767" y="12150"/>
                    <a:pt x="4851" y="12162"/>
                    <a:pt x="4934" y="12198"/>
                  </a:cubicBezTo>
                  <a:cubicBezTo>
                    <a:pt x="4939" y="12198"/>
                    <a:pt x="4944" y="12198"/>
                    <a:pt x="4948" y="12199"/>
                  </a:cubicBezTo>
                  <a:lnTo>
                    <a:pt x="4948" y="12199"/>
                  </a:lnTo>
                  <a:cubicBezTo>
                    <a:pt x="4948" y="12199"/>
                    <a:pt x="4948" y="12199"/>
                    <a:pt x="4949" y="12199"/>
                  </a:cubicBezTo>
                  <a:cubicBezTo>
                    <a:pt x="4952" y="12199"/>
                    <a:pt x="4967" y="12206"/>
                    <a:pt x="4995" y="12222"/>
                  </a:cubicBezTo>
                  <a:cubicBezTo>
                    <a:pt x="5078" y="12258"/>
                    <a:pt x="5173" y="12293"/>
                    <a:pt x="5257" y="12341"/>
                  </a:cubicBezTo>
                  <a:lnTo>
                    <a:pt x="5257" y="11063"/>
                  </a:lnTo>
                  <a:lnTo>
                    <a:pt x="3931" y="9330"/>
                  </a:lnTo>
                  <a:cubicBezTo>
                    <a:pt x="3657" y="8961"/>
                    <a:pt x="3609" y="8483"/>
                    <a:pt x="3811" y="8077"/>
                  </a:cubicBezTo>
                  <a:lnTo>
                    <a:pt x="4039" y="7623"/>
                  </a:lnTo>
                  <a:cubicBezTo>
                    <a:pt x="4117" y="7452"/>
                    <a:pt x="4284" y="7362"/>
                    <a:pt x="4451" y="7362"/>
                  </a:cubicBezTo>
                  <a:cubicBezTo>
                    <a:pt x="4565" y="7362"/>
                    <a:pt x="4680" y="7404"/>
                    <a:pt x="4767" y="7491"/>
                  </a:cubicBezTo>
                  <a:lnTo>
                    <a:pt x="5257" y="7992"/>
                  </a:lnTo>
                  <a:lnTo>
                    <a:pt x="5257" y="4301"/>
                  </a:lnTo>
                  <a:lnTo>
                    <a:pt x="28326" y="4301"/>
                  </a:lnTo>
                  <a:cubicBezTo>
                    <a:pt x="29377" y="2462"/>
                    <a:pt x="30619" y="1040"/>
                    <a:pt x="319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1"/>
            <p:cNvSpPr/>
            <p:nvPr/>
          </p:nvSpPr>
          <p:spPr>
            <a:xfrm>
              <a:off x="2878300" y="2054900"/>
              <a:ext cx="1671950" cy="1011900"/>
            </a:xfrm>
            <a:custGeom>
              <a:avLst/>
              <a:gdLst/>
              <a:ahLst/>
              <a:cxnLst/>
              <a:rect l="l" t="t" r="r" b="b"/>
              <a:pathLst>
                <a:path w="66878" h="40476" extrusionOk="0">
                  <a:moveTo>
                    <a:pt x="66854" y="1"/>
                  </a:moveTo>
                  <a:lnTo>
                    <a:pt x="66854" y="40344"/>
                  </a:lnTo>
                  <a:lnTo>
                    <a:pt x="1" y="40344"/>
                  </a:lnTo>
                  <a:lnTo>
                    <a:pt x="1" y="40476"/>
                  </a:lnTo>
                  <a:lnTo>
                    <a:pt x="66878" y="40476"/>
                  </a:lnTo>
                  <a:lnTo>
                    <a:pt x="668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1"/>
            <p:cNvSpPr/>
            <p:nvPr/>
          </p:nvSpPr>
          <p:spPr>
            <a:xfrm>
              <a:off x="3002850" y="2360425"/>
              <a:ext cx="3600" cy="1525"/>
            </a:xfrm>
            <a:custGeom>
              <a:avLst/>
              <a:gdLst/>
              <a:ahLst/>
              <a:cxnLst/>
              <a:rect l="l" t="t" r="r" b="b"/>
              <a:pathLst>
                <a:path w="144" h="61" extrusionOk="0">
                  <a:moveTo>
                    <a:pt x="0" y="1"/>
                  </a:moveTo>
                  <a:cubicBezTo>
                    <a:pt x="27" y="10"/>
                    <a:pt x="61" y="26"/>
                    <a:pt x="101" y="43"/>
                  </a:cubicBezTo>
                  <a:lnTo>
                    <a:pt x="101" y="43"/>
                  </a:lnTo>
                  <a:cubicBezTo>
                    <a:pt x="59" y="20"/>
                    <a:pt x="32" y="11"/>
                    <a:pt x="13" y="1"/>
                  </a:cubicBezTo>
                  <a:close/>
                  <a:moveTo>
                    <a:pt x="101" y="43"/>
                  </a:moveTo>
                  <a:cubicBezTo>
                    <a:pt x="110" y="48"/>
                    <a:pt x="121" y="54"/>
                    <a:pt x="132" y="61"/>
                  </a:cubicBezTo>
                  <a:lnTo>
                    <a:pt x="143" y="61"/>
                  </a:lnTo>
                  <a:cubicBezTo>
                    <a:pt x="129" y="55"/>
                    <a:pt x="114" y="49"/>
                    <a:pt x="101" y="43"/>
                  </a:cubicBezTo>
                  <a:close/>
                </a:path>
              </a:pathLst>
            </a:custGeom>
            <a:solidFill>
              <a:schemeClr val="lt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1"/>
            <p:cNvSpPr/>
            <p:nvPr/>
          </p:nvSpPr>
          <p:spPr>
            <a:xfrm>
              <a:off x="4046675" y="2054900"/>
              <a:ext cx="499100" cy="1008600"/>
            </a:xfrm>
            <a:custGeom>
              <a:avLst/>
              <a:gdLst/>
              <a:ahLst/>
              <a:cxnLst/>
              <a:rect l="l" t="t" r="r" b="b"/>
              <a:pathLst>
                <a:path w="19964" h="40344" extrusionOk="0">
                  <a:moveTo>
                    <a:pt x="1" y="1"/>
                  </a:moveTo>
                  <a:cubicBezTo>
                    <a:pt x="741" y="431"/>
                    <a:pt x="1471" y="932"/>
                    <a:pt x="2151" y="1470"/>
                  </a:cubicBezTo>
                  <a:cubicBezTo>
                    <a:pt x="3191" y="2282"/>
                    <a:pt x="4015" y="3238"/>
                    <a:pt x="4648" y="4301"/>
                  </a:cubicBezTo>
                  <a:lnTo>
                    <a:pt x="16547" y="4301"/>
                  </a:lnTo>
                  <a:lnTo>
                    <a:pt x="16547" y="35756"/>
                  </a:lnTo>
                  <a:lnTo>
                    <a:pt x="11517" y="35756"/>
                  </a:lnTo>
                  <a:cubicBezTo>
                    <a:pt x="11493" y="35804"/>
                    <a:pt x="11469" y="35864"/>
                    <a:pt x="11446" y="35924"/>
                  </a:cubicBezTo>
                  <a:lnTo>
                    <a:pt x="15233" y="40344"/>
                  </a:lnTo>
                  <a:lnTo>
                    <a:pt x="19964" y="40344"/>
                  </a:lnTo>
                  <a:lnTo>
                    <a:pt x="1996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1"/>
            <p:cNvSpPr/>
            <p:nvPr/>
          </p:nvSpPr>
          <p:spPr>
            <a:xfrm>
              <a:off x="4166750" y="2162425"/>
              <a:ext cx="301675" cy="786400"/>
            </a:xfrm>
            <a:custGeom>
              <a:avLst/>
              <a:gdLst/>
              <a:ahLst/>
              <a:cxnLst/>
              <a:rect l="l" t="t" r="r" b="b"/>
              <a:pathLst>
                <a:path w="12067" h="31456" extrusionOk="0">
                  <a:moveTo>
                    <a:pt x="0" y="0"/>
                  </a:moveTo>
                  <a:cubicBezTo>
                    <a:pt x="813" y="1374"/>
                    <a:pt x="1326" y="2927"/>
                    <a:pt x="1601" y="4588"/>
                  </a:cubicBezTo>
                  <a:cubicBezTo>
                    <a:pt x="1697" y="5173"/>
                    <a:pt x="1780" y="5794"/>
                    <a:pt x="2115" y="6284"/>
                  </a:cubicBezTo>
                  <a:cubicBezTo>
                    <a:pt x="2736" y="7192"/>
                    <a:pt x="3620" y="7168"/>
                    <a:pt x="4564" y="7383"/>
                  </a:cubicBezTo>
                  <a:cubicBezTo>
                    <a:pt x="5281" y="7551"/>
                    <a:pt x="5961" y="7813"/>
                    <a:pt x="6619" y="8148"/>
                  </a:cubicBezTo>
                  <a:cubicBezTo>
                    <a:pt x="6834" y="8267"/>
                    <a:pt x="7037" y="8387"/>
                    <a:pt x="7252" y="8518"/>
                  </a:cubicBezTo>
                  <a:cubicBezTo>
                    <a:pt x="8865" y="9521"/>
                    <a:pt x="10167" y="11027"/>
                    <a:pt x="10859" y="12807"/>
                  </a:cubicBezTo>
                  <a:cubicBezTo>
                    <a:pt x="12067" y="15925"/>
                    <a:pt x="11302" y="19712"/>
                    <a:pt x="8984" y="22113"/>
                  </a:cubicBezTo>
                  <a:cubicBezTo>
                    <a:pt x="8291" y="22842"/>
                    <a:pt x="7431" y="23511"/>
                    <a:pt x="7240" y="24502"/>
                  </a:cubicBezTo>
                  <a:cubicBezTo>
                    <a:pt x="7084" y="25291"/>
                    <a:pt x="7431" y="26079"/>
                    <a:pt x="7527" y="26856"/>
                  </a:cubicBezTo>
                  <a:cubicBezTo>
                    <a:pt x="7622" y="27740"/>
                    <a:pt x="7575" y="28648"/>
                    <a:pt x="7419" y="29532"/>
                  </a:cubicBezTo>
                  <a:cubicBezTo>
                    <a:pt x="7299" y="30189"/>
                    <a:pt x="7108" y="30834"/>
                    <a:pt x="6869" y="31455"/>
                  </a:cubicBezTo>
                  <a:lnTo>
                    <a:pt x="11899" y="31455"/>
                  </a:lnTo>
                  <a:lnTo>
                    <a:pt x="11899" y="0"/>
                  </a:lnTo>
                  <a:close/>
                </a:path>
              </a:pathLst>
            </a:custGeom>
            <a:solidFill>
              <a:schemeClr val="accent2">
                <a:alpha val="27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1"/>
            <p:cNvSpPr/>
            <p:nvPr/>
          </p:nvSpPr>
          <p:spPr>
            <a:xfrm>
              <a:off x="3009725" y="2162425"/>
              <a:ext cx="576725" cy="745500"/>
            </a:xfrm>
            <a:custGeom>
              <a:avLst/>
              <a:gdLst/>
              <a:ahLst/>
              <a:cxnLst/>
              <a:rect l="l" t="t" r="r" b="b"/>
              <a:pathLst>
                <a:path w="23069" h="29820" extrusionOk="0">
                  <a:moveTo>
                    <a:pt x="0" y="0"/>
                  </a:moveTo>
                  <a:lnTo>
                    <a:pt x="0" y="3691"/>
                  </a:lnTo>
                  <a:lnTo>
                    <a:pt x="7036" y="10896"/>
                  </a:lnTo>
                  <a:lnTo>
                    <a:pt x="6917" y="10859"/>
                  </a:lnTo>
                  <a:lnTo>
                    <a:pt x="7240" y="11111"/>
                  </a:lnTo>
                  <a:cubicBezTo>
                    <a:pt x="8589" y="12675"/>
                    <a:pt x="8972" y="14480"/>
                    <a:pt x="8972" y="14480"/>
                  </a:cubicBezTo>
                  <a:lnTo>
                    <a:pt x="9844" y="17395"/>
                  </a:lnTo>
                  <a:lnTo>
                    <a:pt x="11851" y="28696"/>
                  </a:lnTo>
                  <a:lnTo>
                    <a:pt x="12305" y="29819"/>
                  </a:lnTo>
                  <a:cubicBezTo>
                    <a:pt x="13703" y="28147"/>
                    <a:pt x="15483" y="26796"/>
                    <a:pt x="17502" y="25925"/>
                  </a:cubicBezTo>
                  <a:cubicBezTo>
                    <a:pt x="14886" y="23750"/>
                    <a:pt x="13273" y="20740"/>
                    <a:pt x="13296" y="17406"/>
                  </a:cubicBezTo>
                  <a:cubicBezTo>
                    <a:pt x="13320" y="14886"/>
                    <a:pt x="14288" y="12556"/>
                    <a:pt x="15913" y="10657"/>
                  </a:cubicBezTo>
                  <a:cubicBezTo>
                    <a:pt x="16272" y="10155"/>
                    <a:pt x="16618" y="9701"/>
                    <a:pt x="16941" y="9306"/>
                  </a:cubicBezTo>
                  <a:cubicBezTo>
                    <a:pt x="18064" y="7909"/>
                    <a:pt x="20751" y="5783"/>
                    <a:pt x="21265" y="4169"/>
                  </a:cubicBezTo>
                  <a:cubicBezTo>
                    <a:pt x="21767" y="2592"/>
                    <a:pt x="22376" y="1207"/>
                    <a:pt x="23069" y="0"/>
                  </a:cubicBezTo>
                  <a:close/>
                </a:path>
              </a:pathLst>
            </a:custGeom>
            <a:solidFill>
              <a:schemeClr val="accent2">
                <a:alpha val="27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1"/>
            <p:cNvSpPr/>
            <p:nvPr/>
          </p:nvSpPr>
          <p:spPr>
            <a:xfrm>
              <a:off x="3009725" y="2331475"/>
              <a:ext cx="37050" cy="49000"/>
            </a:xfrm>
            <a:custGeom>
              <a:avLst/>
              <a:gdLst/>
              <a:ahLst/>
              <a:cxnLst/>
              <a:rect l="l" t="t" r="r" b="b"/>
              <a:pathLst>
                <a:path w="1482" h="1960" extrusionOk="0">
                  <a:moveTo>
                    <a:pt x="0" y="0"/>
                  </a:moveTo>
                  <a:lnTo>
                    <a:pt x="0" y="1278"/>
                  </a:lnTo>
                  <a:cubicBezTo>
                    <a:pt x="370" y="1469"/>
                    <a:pt x="1015" y="1768"/>
                    <a:pt x="1422" y="1947"/>
                  </a:cubicBezTo>
                  <a:cubicBezTo>
                    <a:pt x="1445" y="1947"/>
                    <a:pt x="1469" y="1959"/>
                    <a:pt x="1482" y="1959"/>
                  </a:cubicBezTo>
                  <a:lnTo>
                    <a:pt x="0" y="0"/>
                  </a:lnTo>
                  <a:close/>
                </a:path>
              </a:pathLst>
            </a:custGeom>
            <a:solidFill>
              <a:srgbClr val="DFE0FC"/>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1"/>
            <p:cNvSpPr/>
            <p:nvPr/>
          </p:nvSpPr>
          <p:spPr>
            <a:xfrm>
              <a:off x="3009725" y="2582025"/>
              <a:ext cx="78275" cy="366800"/>
            </a:xfrm>
            <a:custGeom>
              <a:avLst/>
              <a:gdLst/>
              <a:ahLst/>
              <a:cxnLst/>
              <a:rect l="l" t="t" r="r" b="b"/>
              <a:pathLst>
                <a:path w="3131" h="14672" extrusionOk="0">
                  <a:moveTo>
                    <a:pt x="0" y="1"/>
                  </a:moveTo>
                  <a:lnTo>
                    <a:pt x="0" y="14671"/>
                  </a:lnTo>
                  <a:lnTo>
                    <a:pt x="3130" y="14671"/>
                  </a:lnTo>
                  <a:lnTo>
                    <a:pt x="1899" y="5544"/>
                  </a:lnTo>
                  <a:lnTo>
                    <a:pt x="1195" y="909"/>
                  </a:lnTo>
                  <a:cubicBezTo>
                    <a:pt x="1195" y="909"/>
                    <a:pt x="657" y="527"/>
                    <a:pt x="0" y="1"/>
                  </a:cubicBezTo>
                  <a:close/>
                </a:path>
              </a:pathLst>
            </a:custGeom>
            <a:solidFill>
              <a:schemeClr val="accent2">
                <a:alpha val="27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1"/>
            <p:cNvSpPr/>
            <p:nvPr/>
          </p:nvSpPr>
          <p:spPr>
            <a:xfrm>
              <a:off x="2878300" y="1949175"/>
              <a:ext cx="1671950" cy="300"/>
            </a:xfrm>
            <a:custGeom>
              <a:avLst/>
              <a:gdLst/>
              <a:ahLst/>
              <a:cxnLst/>
              <a:rect l="l" t="t" r="r" b="b"/>
              <a:pathLst>
                <a:path w="66878" h="12" extrusionOk="0">
                  <a:moveTo>
                    <a:pt x="1" y="1"/>
                  </a:moveTo>
                  <a:lnTo>
                    <a:pt x="1" y="12"/>
                  </a:lnTo>
                  <a:lnTo>
                    <a:pt x="66878" y="12"/>
                  </a:lnTo>
                  <a:lnTo>
                    <a:pt x="668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1"/>
            <p:cNvSpPr/>
            <p:nvPr/>
          </p:nvSpPr>
          <p:spPr>
            <a:xfrm>
              <a:off x="2878300" y="2051000"/>
              <a:ext cx="804625" cy="3925"/>
            </a:xfrm>
            <a:custGeom>
              <a:avLst/>
              <a:gdLst/>
              <a:ahLst/>
              <a:cxnLst/>
              <a:rect l="l" t="t" r="r" b="b"/>
              <a:pathLst>
                <a:path w="32185" h="157" extrusionOk="0">
                  <a:moveTo>
                    <a:pt x="1" y="1"/>
                  </a:moveTo>
                  <a:lnTo>
                    <a:pt x="1" y="157"/>
                  </a:lnTo>
                  <a:lnTo>
                    <a:pt x="31981" y="157"/>
                  </a:lnTo>
                  <a:cubicBezTo>
                    <a:pt x="32053" y="96"/>
                    <a:pt x="32125" y="49"/>
                    <a:pt x="32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1"/>
            <p:cNvSpPr/>
            <p:nvPr/>
          </p:nvSpPr>
          <p:spPr>
            <a:xfrm>
              <a:off x="4437025" y="1996950"/>
              <a:ext cx="14675" cy="14650"/>
            </a:xfrm>
            <a:custGeom>
              <a:avLst/>
              <a:gdLst/>
              <a:ahLst/>
              <a:cxnLst/>
              <a:rect l="l" t="t" r="r" b="b"/>
              <a:pathLst>
                <a:path w="587" h="586" extrusionOk="0">
                  <a:moveTo>
                    <a:pt x="287" y="1"/>
                  </a:moveTo>
                  <a:cubicBezTo>
                    <a:pt x="133" y="1"/>
                    <a:pt x="1" y="132"/>
                    <a:pt x="1" y="299"/>
                  </a:cubicBezTo>
                  <a:cubicBezTo>
                    <a:pt x="1" y="455"/>
                    <a:pt x="133" y="586"/>
                    <a:pt x="287" y="586"/>
                  </a:cubicBezTo>
                  <a:cubicBezTo>
                    <a:pt x="455" y="586"/>
                    <a:pt x="587" y="455"/>
                    <a:pt x="587" y="299"/>
                  </a:cubicBezTo>
                  <a:cubicBezTo>
                    <a:pt x="587" y="132"/>
                    <a:pt x="455" y="1"/>
                    <a:pt x="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1"/>
            <p:cNvSpPr/>
            <p:nvPr/>
          </p:nvSpPr>
          <p:spPr>
            <a:xfrm>
              <a:off x="2878300" y="1949475"/>
              <a:ext cx="1671950" cy="105450"/>
            </a:xfrm>
            <a:custGeom>
              <a:avLst/>
              <a:gdLst/>
              <a:ahLst/>
              <a:cxnLst/>
              <a:rect l="l" t="t" r="r" b="b"/>
              <a:pathLst>
                <a:path w="66878" h="4218" extrusionOk="0">
                  <a:moveTo>
                    <a:pt x="60546" y="1613"/>
                  </a:moveTo>
                  <a:cubicBezTo>
                    <a:pt x="60857" y="1613"/>
                    <a:pt x="61120" y="1876"/>
                    <a:pt x="61120" y="2198"/>
                  </a:cubicBezTo>
                  <a:cubicBezTo>
                    <a:pt x="61120" y="2509"/>
                    <a:pt x="60857" y="2772"/>
                    <a:pt x="60546" y="2772"/>
                  </a:cubicBezTo>
                  <a:cubicBezTo>
                    <a:pt x="60223" y="2772"/>
                    <a:pt x="59973" y="2509"/>
                    <a:pt x="59973" y="2198"/>
                  </a:cubicBezTo>
                  <a:cubicBezTo>
                    <a:pt x="59973" y="1876"/>
                    <a:pt x="60223" y="1613"/>
                    <a:pt x="60546" y="1613"/>
                  </a:cubicBezTo>
                  <a:close/>
                  <a:moveTo>
                    <a:pt x="62636" y="1613"/>
                  </a:moveTo>
                  <a:cubicBezTo>
                    <a:pt x="62959" y="1613"/>
                    <a:pt x="63222" y="1876"/>
                    <a:pt x="63222" y="2198"/>
                  </a:cubicBezTo>
                  <a:cubicBezTo>
                    <a:pt x="63222" y="2509"/>
                    <a:pt x="62959" y="2772"/>
                    <a:pt x="62636" y="2772"/>
                  </a:cubicBezTo>
                  <a:cubicBezTo>
                    <a:pt x="62326" y="2772"/>
                    <a:pt x="62063" y="2509"/>
                    <a:pt x="62063" y="2198"/>
                  </a:cubicBezTo>
                  <a:cubicBezTo>
                    <a:pt x="62063" y="1876"/>
                    <a:pt x="62326" y="1613"/>
                    <a:pt x="62636" y="1613"/>
                  </a:cubicBezTo>
                  <a:close/>
                  <a:moveTo>
                    <a:pt x="64560" y="1613"/>
                  </a:moveTo>
                  <a:cubicBezTo>
                    <a:pt x="64871" y="1613"/>
                    <a:pt x="65134" y="1876"/>
                    <a:pt x="65134" y="2198"/>
                  </a:cubicBezTo>
                  <a:cubicBezTo>
                    <a:pt x="65134" y="2509"/>
                    <a:pt x="64871" y="2772"/>
                    <a:pt x="64560" y="2772"/>
                  </a:cubicBezTo>
                  <a:cubicBezTo>
                    <a:pt x="64237" y="2772"/>
                    <a:pt x="63974" y="2509"/>
                    <a:pt x="63974" y="2198"/>
                  </a:cubicBezTo>
                  <a:cubicBezTo>
                    <a:pt x="63974" y="1876"/>
                    <a:pt x="64237" y="1613"/>
                    <a:pt x="64560" y="1613"/>
                  </a:cubicBezTo>
                  <a:close/>
                  <a:moveTo>
                    <a:pt x="1" y="0"/>
                  </a:moveTo>
                  <a:lnTo>
                    <a:pt x="1" y="4062"/>
                  </a:lnTo>
                  <a:lnTo>
                    <a:pt x="66854" y="4062"/>
                  </a:lnTo>
                  <a:lnTo>
                    <a:pt x="66854" y="4218"/>
                  </a:lnTo>
                  <a:lnTo>
                    <a:pt x="66878" y="4218"/>
                  </a:lnTo>
                  <a:lnTo>
                    <a:pt x="668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1"/>
            <p:cNvSpPr/>
            <p:nvPr/>
          </p:nvSpPr>
          <p:spPr>
            <a:xfrm>
              <a:off x="448482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1"/>
            <p:cNvSpPr/>
            <p:nvPr/>
          </p:nvSpPr>
          <p:spPr>
            <a:xfrm>
              <a:off x="4043700" y="2051000"/>
              <a:ext cx="505950" cy="3925"/>
            </a:xfrm>
            <a:custGeom>
              <a:avLst/>
              <a:gdLst/>
              <a:ahLst/>
              <a:cxnLst/>
              <a:rect l="l" t="t" r="r" b="b"/>
              <a:pathLst>
                <a:path w="20238" h="157" extrusionOk="0">
                  <a:moveTo>
                    <a:pt x="0" y="1"/>
                  </a:moveTo>
                  <a:cubicBezTo>
                    <a:pt x="96" y="49"/>
                    <a:pt x="179" y="96"/>
                    <a:pt x="275" y="157"/>
                  </a:cubicBezTo>
                  <a:lnTo>
                    <a:pt x="20238" y="157"/>
                  </a:lnTo>
                  <a:lnTo>
                    <a:pt x="20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1"/>
            <p:cNvSpPr/>
            <p:nvPr/>
          </p:nvSpPr>
          <p:spPr>
            <a:xfrm>
              <a:off x="4384475" y="1996950"/>
              <a:ext cx="14650" cy="14650"/>
            </a:xfrm>
            <a:custGeom>
              <a:avLst/>
              <a:gdLst/>
              <a:ahLst/>
              <a:cxnLst/>
              <a:rect l="l" t="t" r="r" b="b"/>
              <a:pathLst>
                <a:path w="586" h="586" extrusionOk="0">
                  <a:moveTo>
                    <a:pt x="299" y="1"/>
                  </a:moveTo>
                  <a:cubicBezTo>
                    <a:pt x="132" y="1"/>
                    <a:pt x="0" y="132"/>
                    <a:pt x="0" y="299"/>
                  </a:cubicBezTo>
                  <a:cubicBezTo>
                    <a:pt x="0" y="455"/>
                    <a:pt x="132" y="586"/>
                    <a:pt x="299" y="586"/>
                  </a:cubicBezTo>
                  <a:cubicBezTo>
                    <a:pt x="454" y="586"/>
                    <a:pt x="586" y="455"/>
                    <a:pt x="586" y="299"/>
                  </a:cubicBezTo>
                  <a:cubicBezTo>
                    <a:pt x="586" y="132"/>
                    <a:pt x="454" y="1"/>
                    <a:pt x="2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1"/>
            <p:cNvSpPr/>
            <p:nvPr/>
          </p:nvSpPr>
          <p:spPr>
            <a:xfrm>
              <a:off x="4377600" y="1989800"/>
              <a:ext cx="28700" cy="28975"/>
            </a:xfrm>
            <a:custGeom>
              <a:avLst/>
              <a:gdLst/>
              <a:ahLst/>
              <a:cxnLst/>
              <a:rect l="l" t="t" r="r" b="b"/>
              <a:pathLst>
                <a:path w="1148" h="1159" extrusionOk="0">
                  <a:moveTo>
                    <a:pt x="574" y="287"/>
                  </a:moveTo>
                  <a:cubicBezTo>
                    <a:pt x="729" y="287"/>
                    <a:pt x="861" y="418"/>
                    <a:pt x="861" y="585"/>
                  </a:cubicBezTo>
                  <a:cubicBezTo>
                    <a:pt x="861" y="741"/>
                    <a:pt x="729" y="872"/>
                    <a:pt x="574" y="872"/>
                  </a:cubicBezTo>
                  <a:cubicBezTo>
                    <a:pt x="407" y="872"/>
                    <a:pt x="275" y="741"/>
                    <a:pt x="275" y="585"/>
                  </a:cubicBezTo>
                  <a:cubicBezTo>
                    <a:pt x="275" y="418"/>
                    <a:pt x="407" y="287"/>
                    <a:pt x="574" y="287"/>
                  </a:cubicBezTo>
                  <a:close/>
                  <a:moveTo>
                    <a:pt x="574" y="0"/>
                  </a:moveTo>
                  <a:cubicBezTo>
                    <a:pt x="251" y="0"/>
                    <a:pt x="1" y="263"/>
                    <a:pt x="1" y="585"/>
                  </a:cubicBezTo>
                  <a:cubicBezTo>
                    <a:pt x="1" y="896"/>
                    <a:pt x="251" y="1159"/>
                    <a:pt x="574" y="1159"/>
                  </a:cubicBezTo>
                  <a:cubicBezTo>
                    <a:pt x="885" y="1159"/>
                    <a:pt x="1148" y="896"/>
                    <a:pt x="1148" y="585"/>
                  </a:cubicBezTo>
                  <a:cubicBezTo>
                    <a:pt x="1148" y="263"/>
                    <a:pt x="885"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1"/>
            <p:cNvSpPr/>
            <p:nvPr/>
          </p:nvSpPr>
          <p:spPr>
            <a:xfrm>
              <a:off x="4429850" y="1989800"/>
              <a:ext cx="29025" cy="28975"/>
            </a:xfrm>
            <a:custGeom>
              <a:avLst/>
              <a:gdLst/>
              <a:ahLst/>
              <a:cxnLst/>
              <a:rect l="l" t="t" r="r" b="b"/>
              <a:pathLst>
                <a:path w="1161" h="1159" extrusionOk="0">
                  <a:moveTo>
                    <a:pt x="574" y="287"/>
                  </a:moveTo>
                  <a:cubicBezTo>
                    <a:pt x="742" y="287"/>
                    <a:pt x="874" y="418"/>
                    <a:pt x="874" y="585"/>
                  </a:cubicBezTo>
                  <a:cubicBezTo>
                    <a:pt x="874" y="741"/>
                    <a:pt x="742" y="872"/>
                    <a:pt x="574" y="872"/>
                  </a:cubicBezTo>
                  <a:cubicBezTo>
                    <a:pt x="420" y="872"/>
                    <a:pt x="288" y="741"/>
                    <a:pt x="288" y="585"/>
                  </a:cubicBezTo>
                  <a:cubicBezTo>
                    <a:pt x="288" y="418"/>
                    <a:pt x="420" y="287"/>
                    <a:pt x="574" y="287"/>
                  </a:cubicBezTo>
                  <a:close/>
                  <a:moveTo>
                    <a:pt x="574" y="0"/>
                  </a:moveTo>
                  <a:cubicBezTo>
                    <a:pt x="264" y="0"/>
                    <a:pt x="1" y="263"/>
                    <a:pt x="1" y="585"/>
                  </a:cubicBezTo>
                  <a:cubicBezTo>
                    <a:pt x="1" y="896"/>
                    <a:pt x="264" y="1159"/>
                    <a:pt x="574" y="1159"/>
                  </a:cubicBezTo>
                  <a:cubicBezTo>
                    <a:pt x="897" y="1159"/>
                    <a:pt x="1160" y="896"/>
                    <a:pt x="1160" y="585"/>
                  </a:cubicBezTo>
                  <a:cubicBezTo>
                    <a:pt x="1160" y="263"/>
                    <a:pt x="897"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1"/>
            <p:cNvSpPr/>
            <p:nvPr/>
          </p:nvSpPr>
          <p:spPr>
            <a:xfrm>
              <a:off x="4477650" y="1989800"/>
              <a:ext cx="29000" cy="28975"/>
            </a:xfrm>
            <a:custGeom>
              <a:avLst/>
              <a:gdLst/>
              <a:ahLst/>
              <a:cxnLst/>
              <a:rect l="l" t="t" r="r" b="b"/>
              <a:pathLst>
                <a:path w="1160" h="1159" extrusionOk="0">
                  <a:moveTo>
                    <a:pt x="586" y="287"/>
                  </a:moveTo>
                  <a:cubicBezTo>
                    <a:pt x="741" y="287"/>
                    <a:pt x="873" y="418"/>
                    <a:pt x="873" y="585"/>
                  </a:cubicBezTo>
                  <a:cubicBezTo>
                    <a:pt x="873" y="741"/>
                    <a:pt x="741" y="872"/>
                    <a:pt x="586" y="872"/>
                  </a:cubicBezTo>
                  <a:cubicBezTo>
                    <a:pt x="419" y="872"/>
                    <a:pt x="287" y="741"/>
                    <a:pt x="287" y="585"/>
                  </a:cubicBezTo>
                  <a:cubicBezTo>
                    <a:pt x="287" y="418"/>
                    <a:pt x="419" y="287"/>
                    <a:pt x="586" y="287"/>
                  </a:cubicBezTo>
                  <a:close/>
                  <a:moveTo>
                    <a:pt x="586" y="0"/>
                  </a:moveTo>
                  <a:cubicBezTo>
                    <a:pt x="263" y="0"/>
                    <a:pt x="0" y="263"/>
                    <a:pt x="0" y="585"/>
                  </a:cubicBezTo>
                  <a:cubicBezTo>
                    <a:pt x="0" y="896"/>
                    <a:pt x="263" y="1159"/>
                    <a:pt x="586" y="1159"/>
                  </a:cubicBezTo>
                  <a:cubicBezTo>
                    <a:pt x="897" y="1159"/>
                    <a:pt x="1160" y="896"/>
                    <a:pt x="1160" y="585"/>
                  </a:cubicBezTo>
                  <a:cubicBezTo>
                    <a:pt x="1160" y="263"/>
                    <a:pt x="897"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1"/>
            <p:cNvSpPr/>
            <p:nvPr/>
          </p:nvSpPr>
          <p:spPr>
            <a:xfrm>
              <a:off x="2952975" y="2520500"/>
              <a:ext cx="56775" cy="61550"/>
            </a:xfrm>
            <a:custGeom>
              <a:avLst/>
              <a:gdLst/>
              <a:ahLst/>
              <a:cxnLst/>
              <a:rect l="l" t="t" r="r" b="b"/>
              <a:pathLst>
                <a:path w="2271" h="2462" extrusionOk="0">
                  <a:moveTo>
                    <a:pt x="0" y="1"/>
                  </a:moveTo>
                  <a:lnTo>
                    <a:pt x="0" y="1"/>
                  </a:lnTo>
                  <a:cubicBezTo>
                    <a:pt x="72" y="611"/>
                    <a:pt x="1291" y="1697"/>
                    <a:pt x="2270" y="2462"/>
                  </a:cubicBezTo>
                  <a:lnTo>
                    <a:pt x="2270" y="1089"/>
                  </a:lnTo>
                  <a:cubicBezTo>
                    <a:pt x="1052" y="957"/>
                    <a:pt x="370" y="491"/>
                    <a:pt x="0"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1"/>
            <p:cNvSpPr/>
            <p:nvPr/>
          </p:nvSpPr>
          <p:spPr>
            <a:xfrm>
              <a:off x="3087975" y="2948800"/>
              <a:ext cx="199825" cy="114700"/>
            </a:xfrm>
            <a:custGeom>
              <a:avLst/>
              <a:gdLst/>
              <a:ahLst/>
              <a:cxnLst/>
              <a:rect l="l" t="t" r="r" b="b"/>
              <a:pathLst>
                <a:path w="7993" h="4588" extrusionOk="0">
                  <a:moveTo>
                    <a:pt x="0" y="0"/>
                  </a:moveTo>
                  <a:lnTo>
                    <a:pt x="622" y="4588"/>
                  </a:lnTo>
                  <a:lnTo>
                    <a:pt x="6165" y="4588"/>
                  </a:lnTo>
                  <a:cubicBezTo>
                    <a:pt x="6511" y="2928"/>
                    <a:pt x="7132" y="1386"/>
                    <a:pt x="799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1"/>
            <p:cNvSpPr/>
            <p:nvPr/>
          </p:nvSpPr>
          <p:spPr>
            <a:xfrm>
              <a:off x="2968500" y="2238925"/>
              <a:ext cx="41250" cy="92575"/>
            </a:xfrm>
            <a:custGeom>
              <a:avLst/>
              <a:gdLst/>
              <a:ahLst/>
              <a:cxnLst/>
              <a:rect l="l" t="t" r="r" b="b"/>
              <a:pathLst>
                <a:path w="1650" h="3703" extrusionOk="0">
                  <a:moveTo>
                    <a:pt x="843" y="1"/>
                  </a:moveTo>
                  <a:cubicBezTo>
                    <a:pt x="676" y="1"/>
                    <a:pt x="509" y="91"/>
                    <a:pt x="431" y="262"/>
                  </a:cubicBezTo>
                  <a:lnTo>
                    <a:pt x="203" y="716"/>
                  </a:lnTo>
                  <a:cubicBezTo>
                    <a:pt x="1" y="1122"/>
                    <a:pt x="49" y="1600"/>
                    <a:pt x="323" y="1969"/>
                  </a:cubicBezTo>
                  <a:lnTo>
                    <a:pt x="1649" y="3702"/>
                  </a:lnTo>
                  <a:lnTo>
                    <a:pt x="1649" y="631"/>
                  </a:lnTo>
                  <a:lnTo>
                    <a:pt x="1159" y="130"/>
                  </a:lnTo>
                  <a:cubicBezTo>
                    <a:pt x="1072" y="43"/>
                    <a:pt x="957" y="1"/>
                    <a:pt x="84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1"/>
            <p:cNvSpPr/>
            <p:nvPr/>
          </p:nvSpPr>
          <p:spPr>
            <a:xfrm>
              <a:off x="3009725" y="2254700"/>
              <a:ext cx="307650" cy="694125"/>
            </a:xfrm>
            <a:custGeom>
              <a:avLst/>
              <a:gdLst/>
              <a:ahLst/>
              <a:cxnLst/>
              <a:rect l="l" t="t" r="r" b="b"/>
              <a:pathLst>
                <a:path w="12306" h="27765" extrusionOk="0">
                  <a:moveTo>
                    <a:pt x="0" y="0"/>
                  </a:moveTo>
                  <a:lnTo>
                    <a:pt x="0" y="3071"/>
                  </a:lnTo>
                  <a:lnTo>
                    <a:pt x="1482" y="5030"/>
                  </a:lnTo>
                  <a:cubicBezTo>
                    <a:pt x="1840" y="5102"/>
                    <a:pt x="2210" y="5245"/>
                    <a:pt x="2605" y="5472"/>
                  </a:cubicBezTo>
                  <a:cubicBezTo>
                    <a:pt x="2605" y="5472"/>
                    <a:pt x="2640" y="5520"/>
                    <a:pt x="2700" y="5591"/>
                  </a:cubicBezTo>
                  <a:cubicBezTo>
                    <a:pt x="2796" y="5639"/>
                    <a:pt x="2891" y="5676"/>
                    <a:pt x="2975" y="5735"/>
                  </a:cubicBezTo>
                  <a:cubicBezTo>
                    <a:pt x="3250" y="5891"/>
                    <a:pt x="3261" y="6082"/>
                    <a:pt x="3178" y="6260"/>
                  </a:cubicBezTo>
                  <a:cubicBezTo>
                    <a:pt x="3476" y="6714"/>
                    <a:pt x="3835" y="7324"/>
                    <a:pt x="4098" y="7957"/>
                  </a:cubicBezTo>
                  <a:cubicBezTo>
                    <a:pt x="3680" y="8459"/>
                    <a:pt x="3489" y="9128"/>
                    <a:pt x="3596" y="9821"/>
                  </a:cubicBezTo>
                  <a:cubicBezTo>
                    <a:pt x="3644" y="10191"/>
                    <a:pt x="3763" y="10526"/>
                    <a:pt x="3930" y="10813"/>
                  </a:cubicBezTo>
                  <a:cubicBezTo>
                    <a:pt x="3572" y="11195"/>
                    <a:pt x="2987" y="11482"/>
                    <a:pt x="2091" y="11625"/>
                  </a:cubicBezTo>
                  <a:cubicBezTo>
                    <a:pt x="1539" y="11711"/>
                    <a:pt x="1050" y="11746"/>
                    <a:pt x="620" y="11746"/>
                  </a:cubicBezTo>
                  <a:cubicBezTo>
                    <a:pt x="398" y="11746"/>
                    <a:pt x="191" y="11737"/>
                    <a:pt x="0" y="11721"/>
                  </a:cubicBezTo>
                  <a:lnTo>
                    <a:pt x="0" y="13094"/>
                  </a:lnTo>
                  <a:cubicBezTo>
                    <a:pt x="657" y="13620"/>
                    <a:pt x="1195" y="14002"/>
                    <a:pt x="1195" y="14002"/>
                  </a:cubicBezTo>
                  <a:lnTo>
                    <a:pt x="1899" y="18637"/>
                  </a:lnTo>
                  <a:lnTo>
                    <a:pt x="3130" y="27764"/>
                  </a:lnTo>
                  <a:lnTo>
                    <a:pt x="11122" y="27764"/>
                  </a:lnTo>
                  <a:cubicBezTo>
                    <a:pt x="11481" y="27191"/>
                    <a:pt x="11875" y="26641"/>
                    <a:pt x="12305" y="26128"/>
                  </a:cubicBezTo>
                  <a:lnTo>
                    <a:pt x="11851" y="25005"/>
                  </a:lnTo>
                  <a:lnTo>
                    <a:pt x="9844" y="13704"/>
                  </a:lnTo>
                  <a:lnTo>
                    <a:pt x="8972" y="10789"/>
                  </a:lnTo>
                  <a:cubicBezTo>
                    <a:pt x="8972" y="10789"/>
                    <a:pt x="8589" y="8984"/>
                    <a:pt x="7240" y="7420"/>
                  </a:cubicBezTo>
                  <a:lnTo>
                    <a:pt x="6917" y="7168"/>
                  </a:lnTo>
                  <a:lnTo>
                    <a:pt x="7036" y="7205"/>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1"/>
            <p:cNvSpPr/>
            <p:nvPr/>
          </p:nvSpPr>
          <p:spPr>
            <a:xfrm>
              <a:off x="2951175" y="2518125"/>
              <a:ext cx="1825" cy="2400"/>
            </a:xfrm>
            <a:custGeom>
              <a:avLst/>
              <a:gdLst/>
              <a:ahLst/>
              <a:cxnLst/>
              <a:rect l="l" t="t" r="r" b="b"/>
              <a:pathLst>
                <a:path w="73" h="96" extrusionOk="0">
                  <a:moveTo>
                    <a:pt x="1" y="0"/>
                  </a:moveTo>
                  <a:cubicBezTo>
                    <a:pt x="25" y="37"/>
                    <a:pt x="49" y="61"/>
                    <a:pt x="72" y="96"/>
                  </a:cubicBezTo>
                  <a:cubicBezTo>
                    <a:pt x="60" y="61"/>
                    <a:pt x="60" y="37"/>
                    <a:pt x="60" y="13"/>
                  </a:cubicBezTo>
                  <a:cubicBezTo>
                    <a:pt x="49" y="13"/>
                    <a:pt x="25" y="13"/>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1"/>
            <p:cNvSpPr/>
            <p:nvPr/>
          </p:nvSpPr>
          <p:spPr>
            <a:xfrm>
              <a:off x="3045250" y="2380125"/>
              <a:ext cx="2125" cy="950"/>
            </a:xfrm>
            <a:custGeom>
              <a:avLst/>
              <a:gdLst/>
              <a:ahLst/>
              <a:cxnLst/>
              <a:rect l="l" t="t" r="r" b="b"/>
              <a:pathLst>
                <a:path w="85" h="38" extrusionOk="0">
                  <a:moveTo>
                    <a:pt x="1" y="1"/>
                  </a:moveTo>
                  <a:cubicBezTo>
                    <a:pt x="13" y="13"/>
                    <a:pt x="37" y="13"/>
                    <a:pt x="48" y="25"/>
                  </a:cubicBezTo>
                  <a:cubicBezTo>
                    <a:pt x="61" y="25"/>
                    <a:pt x="72" y="37"/>
                    <a:pt x="85" y="37"/>
                  </a:cubicBezTo>
                  <a:lnTo>
                    <a:pt x="61" y="13"/>
                  </a:lnTo>
                  <a:cubicBezTo>
                    <a:pt x="48" y="13"/>
                    <a:pt x="24" y="1"/>
                    <a:pt x="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1"/>
            <p:cNvSpPr/>
            <p:nvPr/>
          </p:nvSpPr>
          <p:spPr>
            <a:xfrm>
              <a:off x="2952675" y="2518425"/>
              <a:ext cx="57075" cy="29300"/>
            </a:xfrm>
            <a:custGeom>
              <a:avLst/>
              <a:gdLst/>
              <a:ahLst/>
              <a:cxnLst/>
              <a:rect l="l" t="t" r="r" b="b"/>
              <a:pathLst>
                <a:path w="2283" h="1172" extrusionOk="0">
                  <a:moveTo>
                    <a:pt x="0" y="1"/>
                  </a:moveTo>
                  <a:cubicBezTo>
                    <a:pt x="0" y="25"/>
                    <a:pt x="0" y="49"/>
                    <a:pt x="12" y="84"/>
                  </a:cubicBezTo>
                  <a:cubicBezTo>
                    <a:pt x="382" y="574"/>
                    <a:pt x="1064" y="1040"/>
                    <a:pt x="2282" y="1172"/>
                  </a:cubicBezTo>
                  <a:lnTo>
                    <a:pt x="2282" y="359"/>
                  </a:lnTo>
                  <a:cubicBezTo>
                    <a:pt x="2228" y="365"/>
                    <a:pt x="2177" y="368"/>
                    <a:pt x="2128" y="368"/>
                  </a:cubicBezTo>
                  <a:cubicBezTo>
                    <a:pt x="2079" y="368"/>
                    <a:pt x="2031" y="365"/>
                    <a:pt x="1983" y="359"/>
                  </a:cubicBezTo>
                  <a:cubicBezTo>
                    <a:pt x="1542" y="335"/>
                    <a:pt x="1112" y="192"/>
                    <a:pt x="682" y="132"/>
                  </a:cubicBezTo>
                  <a:cubicBezTo>
                    <a:pt x="454" y="96"/>
                    <a:pt x="228" y="60"/>
                    <a:pt x="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1"/>
            <p:cNvSpPr/>
            <p:nvPr/>
          </p:nvSpPr>
          <p:spPr>
            <a:xfrm>
              <a:off x="2990000" y="2415975"/>
              <a:ext cx="19750" cy="9300"/>
            </a:xfrm>
            <a:custGeom>
              <a:avLst/>
              <a:gdLst/>
              <a:ahLst/>
              <a:cxnLst/>
              <a:rect l="l" t="t" r="r" b="b"/>
              <a:pathLst>
                <a:path w="790" h="372" extrusionOk="0">
                  <a:moveTo>
                    <a:pt x="1" y="1"/>
                  </a:moveTo>
                  <a:cubicBezTo>
                    <a:pt x="251" y="120"/>
                    <a:pt x="527" y="252"/>
                    <a:pt x="789" y="371"/>
                  </a:cubicBezTo>
                  <a:lnTo>
                    <a:pt x="789" y="192"/>
                  </a:lnTo>
                  <a:cubicBezTo>
                    <a:pt x="514" y="144"/>
                    <a:pt x="251" y="85"/>
                    <a:pt x="1"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1"/>
            <p:cNvSpPr/>
            <p:nvPr/>
          </p:nvSpPr>
          <p:spPr>
            <a:xfrm>
              <a:off x="3008825" y="2479300"/>
              <a:ext cx="925" cy="625"/>
            </a:xfrm>
            <a:custGeom>
              <a:avLst/>
              <a:gdLst/>
              <a:ahLst/>
              <a:cxnLst/>
              <a:rect l="l" t="t" r="r" b="b"/>
              <a:pathLst>
                <a:path w="37" h="25" extrusionOk="0">
                  <a:moveTo>
                    <a:pt x="0" y="1"/>
                  </a:moveTo>
                  <a:cubicBezTo>
                    <a:pt x="13" y="13"/>
                    <a:pt x="24" y="13"/>
                    <a:pt x="36" y="24"/>
                  </a:cubicBezTo>
                  <a:lnTo>
                    <a:pt x="36" y="13"/>
                  </a:lnTo>
                  <a:cubicBezTo>
                    <a:pt x="24" y="13"/>
                    <a:pt x="13" y="13"/>
                    <a:pt x="0" y="1"/>
                  </a:cubicBezTo>
                  <a:close/>
                </a:path>
              </a:pathLst>
            </a:custGeom>
            <a:solidFill>
              <a:srgbClr val="E38371"/>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1"/>
            <p:cNvSpPr/>
            <p:nvPr/>
          </p:nvSpPr>
          <p:spPr>
            <a:xfrm>
              <a:off x="3009725" y="2411200"/>
              <a:ext cx="102450" cy="137175"/>
            </a:xfrm>
            <a:custGeom>
              <a:avLst/>
              <a:gdLst/>
              <a:ahLst/>
              <a:cxnLst/>
              <a:rect l="l" t="t" r="r" b="b"/>
              <a:pathLst>
                <a:path w="4098" h="5487" extrusionOk="0">
                  <a:moveTo>
                    <a:pt x="3178" y="0"/>
                  </a:moveTo>
                  <a:cubicBezTo>
                    <a:pt x="3118" y="144"/>
                    <a:pt x="2987" y="276"/>
                    <a:pt x="2844" y="383"/>
                  </a:cubicBezTo>
                  <a:cubicBezTo>
                    <a:pt x="2533" y="616"/>
                    <a:pt x="2126" y="707"/>
                    <a:pt x="1722" y="707"/>
                  </a:cubicBezTo>
                  <a:cubicBezTo>
                    <a:pt x="1629" y="707"/>
                    <a:pt x="1537" y="702"/>
                    <a:pt x="1445" y="693"/>
                  </a:cubicBezTo>
                  <a:cubicBezTo>
                    <a:pt x="1028" y="646"/>
                    <a:pt x="609" y="502"/>
                    <a:pt x="191" y="419"/>
                  </a:cubicBezTo>
                  <a:cubicBezTo>
                    <a:pt x="120" y="419"/>
                    <a:pt x="60" y="395"/>
                    <a:pt x="0" y="383"/>
                  </a:cubicBezTo>
                  <a:lnTo>
                    <a:pt x="0" y="562"/>
                  </a:lnTo>
                  <a:cubicBezTo>
                    <a:pt x="144" y="622"/>
                    <a:pt x="287" y="693"/>
                    <a:pt x="394" y="741"/>
                  </a:cubicBezTo>
                  <a:cubicBezTo>
                    <a:pt x="657" y="861"/>
                    <a:pt x="920" y="992"/>
                    <a:pt x="1183" y="1112"/>
                  </a:cubicBezTo>
                  <a:cubicBezTo>
                    <a:pt x="1458" y="1231"/>
                    <a:pt x="1768" y="1338"/>
                    <a:pt x="2031" y="1482"/>
                  </a:cubicBezTo>
                  <a:cubicBezTo>
                    <a:pt x="2533" y="1781"/>
                    <a:pt x="2210" y="2223"/>
                    <a:pt x="1888" y="2461"/>
                  </a:cubicBezTo>
                  <a:cubicBezTo>
                    <a:pt x="1552" y="2711"/>
                    <a:pt x="1124" y="2814"/>
                    <a:pt x="697" y="2814"/>
                  </a:cubicBezTo>
                  <a:cubicBezTo>
                    <a:pt x="592" y="2814"/>
                    <a:pt x="486" y="2808"/>
                    <a:pt x="383" y="2796"/>
                  </a:cubicBezTo>
                  <a:cubicBezTo>
                    <a:pt x="251" y="2784"/>
                    <a:pt x="120" y="2761"/>
                    <a:pt x="0" y="2737"/>
                  </a:cubicBezTo>
                  <a:lnTo>
                    <a:pt x="0" y="2748"/>
                  </a:lnTo>
                  <a:cubicBezTo>
                    <a:pt x="168" y="2820"/>
                    <a:pt x="346" y="2904"/>
                    <a:pt x="526" y="2987"/>
                  </a:cubicBezTo>
                  <a:cubicBezTo>
                    <a:pt x="789" y="3095"/>
                    <a:pt x="1076" y="3178"/>
                    <a:pt x="1326" y="3322"/>
                  </a:cubicBezTo>
                  <a:cubicBezTo>
                    <a:pt x="1804" y="3584"/>
                    <a:pt x="1482" y="4027"/>
                    <a:pt x="1159" y="4277"/>
                  </a:cubicBezTo>
                  <a:cubicBezTo>
                    <a:pt x="824" y="4529"/>
                    <a:pt x="407" y="4636"/>
                    <a:pt x="0" y="4648"/>
                  </a:cubicBezTo>
                  <a:lnTo>
                    <a:pt x="0" y="5461"/>
                  </a:lnTo>
                  <a:cubicBezTo>
                    <a:pt x="191" y="5477"/>
                    <a:pt x="398" y="5486"/>
                    <a:pt x="620" y="5486"/>
                  </a:cubicBezTo>
                  <a:cubicBezTo>
                    <a:pt x="1050" y="5486"/>
                    <a:pt x="1539" y="5451"/>
                    <a:pt x="2091" y="5365"/>
                  </a:cubicBezTo>
                  <a:cubicBezTo>
                    <a:pt x="2987" y="5222"/>
                    <a:pt x="3572" y="4935"/>
                    <a:pt x="3930" y="4553"/>
                  </a:cubicBezTo>
                  <a:cubicBezTo>
                    <a:pt x="3763" y="4266"/>
                    <a:pt x="3644" y="3931"/>
                    <a:pt x="3596" y="3561"/>
                  </a:cubicBezTo>
                  <a:cubicBezTo>
                    <a:pt x="3489" y="2868"/>
                    <a:pt x="3680" y="2199"/>
                    <a:pt x="4098" y="1697"/>
                  </a:cubicBezTo>
                  <a:cubicBezTo>
                    <a:pt x="3835" y="1064"/>
                    <a:pt x="3476" y="454"/>
                    <a:pt x="317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1"/>
            <p:cNvSpPr/>
            <p:nvPr/>
          </p:nvSpPr>
          <p:spPr>
            <a:xfrm>
              <a:off x="3046750" y="2380450"/>
              <a:ext cx="30500" cy="14050"/>
            </a:xfrm>
            <a:custGeom>
              <a:avLst/>
              <a:gdLst/>
              <a:ahLst/>
              <a:cxnLst/>
              <a:rect l="l" t="t" r="r" b="b"/>
              <a:pathLst>
                <a:path w="1220" h="562" extrusionOk="0">
                  <a:moveTo>
                    <a:pt x="1" y="0"/>
                  </a:moveTo>
                  <a:lnTo>
                    <a:pt x="25" y="24"/>
                  </a:lnTo>
                  <a:cubicBezTo>
                    <a:pt x="264" y="131"/>
                    <a:pt x="490" y="239"/>
                    <a:pt x="718" y="346"/>
                  </a:cubicBezTo>
                  <a:cubicBezTo>
                    <a:pt x="872" y="430"/>
                    <a:pt x="1052" y="490"/>
                    <a:pt x="1219" y="561"/>
                  </a:cubicBezTo>
                  <a:cubicBezTo>
                    <a:pt x="1159" y="490"/>
                    <a:pt x="1124" y="442"/>
                    <a:pt x="1124" y="442"/>
                  </a:cubicBezTo>
                  <a:cubicBezTo>
                    <a:pt x="729" y="215"/>
                    <a:pt x="359" y="72"/>
                    <a:pt x="1"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1"/>
            <p:cNvSpPr/>
            <p:nvPr/>
          </p:nvSpPr>
          <p:spPr>
            <a:xfrm>
              <a:off x="2925500" y="2406050"/>
              <a:ext cx="51400" cy="54475"/>
            </a:xfrm>
            <a:custGeom>
              <a:avLst/>
              <a:gdLst/>
              <a:ahLst/>
              <a:cxnLst/>
              <a:rect l="l" t="t" r="r" b="b"/>
              <a:pathLst>
                <a:path w="2056" h="2179" extrusionOk="0">
                  <a:moveTo>
                    <a:pt x="1606" y="1"/>
                  </a:moveTo>
                  <a:cubicBezTo>
                    <a:pt x="1588" y="1"/>
                    <a:pt x="1571" y="2"/>
                    <a:pt x="1553" y="4"/>
                  </a:cubicBezTo>
                  <a:cubicBezTo>
                    <a:pt x="1291" y="15"/>
                    <a:pt x="1063" y="195"/>
                    <a:pt x="884" y="386"/>
                  </a:cubicBezTo>
                  <a:cubicBezTo>
                    <a:pt x="538" y="745"/>
                    <a:pt x="0" y="1521"/>
                    <a:pt x="466" y="2022"/>
                  </a:cubicBezTo>
                  <a:cubicBezTo>
                    <a:pt x="526" y="2083"/>
                    <a:pt x="598" y="2130"/>
                    <a:pt x="669" y="2178"/>
                  </a:cubicBezTo>
                  <a:cubicBezTo>
                    <a:pt x="776" y="2094"/>
                    <a:pt x="896" y="2046"/>
                    <a:pt x="1028" y="2022"/>
                  </a:cubicBezTo>
                  <a:cubicBezTo>
                    <a:pt x="1254" y="1449"/>
                    <a:pt x="1589" y="768"/>
                    <a:pt x="2055" y="183"/>
                  </a:cubicBezTo>
                  <a:cubicBezTo>
                    <a:pt x="1984" y="147"/>
                    <a:pt x="1912" y="99"/>
                    <a:pt x="1852" y="52"/>
                  </a:cubicBezTo>
                  <a:lnTo>
                    <a:pt x="1840" y="52"/>
                  </a:lnTo>
                  <a:cubicBezTo>
                    <a:pt x="1762" y="22"/>
                    <a:pt x="1684" y="1"/>
                    <a:pt x="160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1"/>
            <p:cNvSpPr/>
            <p:nvPr/>
          </p:nvSpPr>
          <p:spPr>
            <a:xfrm>
              <a:off x="2951175" y="2410600"/>
              <a:ext cx="34375" cy="49000"/>
            </a:xfrm>
            <a:custGeom>
              <a:avLst/>
              <a:gdLst/>
              <a:ahLst/>
              <a:cxnLst/>
              <a:rect l="l" t="t" r="r" b="b"/>
              <a:pathLst>
                <a:path w="1375" h="1960" extrusionOk="0">
                  <a:moveTo>
                    <a:pt x="1028" y="1"/>
                  </a:moveTo>
                  <a:cubicBezTo>
                    <a:pt x="562" y="586"/>
                    <a:pt x="227" y="1267"/>
                    <a:pt x="1" y="1840"/>
                  </a:cubicBezTo>
                  <a:lnTo>
                    <a:pt x="36" y="1840"/>
                  </a:lnTo>
                  <a:cubicBezTo>
                    <a:pt x="62" y="1837"/>
                    <a:pt x="86" y="1836"/>
                    <a:pt x="111" y="1836"/>
                  </a:cubicBezTo>
                  <a:cubicBezTo>
                    <a:pt x="177" y="1836"/>
                    <a:pt x="241" y="1847"/>
                    <a:pt x="311" y="1864"/>
                  </a:cubicBezTo>
                  <a:cubicBezTo>
                    <a:pt x="323" y="1877"/>
                    <a:pt x="335" y="1888"/>
                    <a:pt x="359" y="1888"/>
                  </a:cubicBezTo>
                  <a:cubicBezTo>
                    <a:pt x="418" y="1912"/>
                    <a:pt x="466" y="1924"/>
                    <a:pt x="514" y="1960"/>
                  </a:cubicBezTo>
                  <a:cubicBezTo>
                    <a:pt x="538" y="1853"/>
                    <a:pt x="550" y="1757"/>
                    <a:pt x="574" y="1638"/>
                  </a:cubicBezTo>
                  <a:cubicBezTo>
                    <a:pt x="634" y="1232"/>
                    <a:pt x="729" y="825"/>
                    <a:pt x="980" y="502"/>
                  </a:cubicBezTo>
                  <a:cubicBezTo>
                    <a:pt x="1087" y="359"/>
                    <a:pt x="1219" y="239"/>
                    <a:pt x="1374" y="144"/>
                  </a:cubicBezTo>
                  <a:cubicBezTo>
                    <a:pt x="1315" y="132"/>
                    <a:pt x="1267" y="109"/>
                    <a:pt x="1219" y="96"/>
                  </a:cubicBezTo>
                  <a:cubicBezTo>
                    <a:pt x="1148" y="61"/>
                    <a:pt x="1087" y="37"/>
                    <a:pt x="10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1"/>
            <p:cNvSpPr/>
            <p:nvPr/>
          </p:nvSpPr>
          <p:spPr>
            <a:xfrm>
              <a:off x="2960150" y="2457800"/>
              <a:ext cx="3600" cy="1800"/>
            </a:xfrm>
            <a:custGeom>
              <a:avLst/>
              <a:gdLst/>
              <a:ahLst/>
              <a:cxnLst/>
              <a:rect l="l" t="t" r="r" b="b"/>
              <a:pathLst>
                <a:path w="144" h="72" extrusionOk="0">
                  <a:moveTo>
                    <a:pt x="0" y="0"/>
                  </a:moveTo>
                  <a:cubicBezTo>
                    <a:pt x="24" y="13"/>
                    <a:pt x="83" y="36"/>
                    <a:pt x="144" y="72"/>
                  </a:cubicBezTo>
                  <a:cubicBezTo>
                    <a:pt x="144" y="60"/>
                    <a:pt x="131" y="60"/>
                    <a:pt x="131" y="60"/>
                  </a:cubicBezTo>
                  <a:cubicBezTo>
                    <a:pt x="72" y="36"/>
                    <a:pt x="36" y="13"/>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1"/>
            <p:cNvSpPr/>
            <p:nvPr/>
          </p:nvSpPr>
          <p:spPr>
            <a:xfrm>
              <a:off x="2964025" y="2414175"/>
              <a:ext cx="45725" cy="65450"/>
            </a:xfrm>
            <a:custGeom>
              <a:avLst/>
              <a:gdLst/>
              <a:ahLst/>
              <a:cxnLst/>
              <a:rect l="l" t="t" r="r" b="b"/>
              <a:pathLst>
                <a:path w="1829" h="2618" extrusionOk="0">
                  <a:moveTo>
                    <a:pt x="860" y="1"/>
                  </a:moveTo>
                  <a:cubicBezTo>
                    <a:pt x="705" y="96"/>
                    <a:pt x="573" y="216"/>
                    <a:pt x="466" y="359"/>
                  </a:cubicBezTo>
                  <a:cubicBezTo>
                    <a:pt x="215" y="682"/>
                    <a:pt x="120" y="1089"/>
                    <a:pt x="60" y="1495"/>
                  </a:cubicBezTo>
                  <a:cubicBezTo>
                    <a:pt x="36" y="1614"/>
                    <a:pt x="24" y="1710"/>
                    <a:pt x="0" y="1817"/>
                  </a:cubicBezTo>
                  <a:cubicBezTo>
                    <a:pt x="36" y="1829"/>
                    <a:pt x="72" y="1853"/>
                    <a:pt x="120" y="1877"/>
                  </a:cubicBezTo>
                  <a:cubicBezTo>
                    <a:pt x="514" y="2056"/>
                    <a:pt x="1207" y="2366"/>
                    <a:pt x="1613" y="2534"/>
                  </a:cubicBezTo>
                  <a:lnTo>
                    <a:pt x="1792" y="2605"/>
                  </a:lnTo>
                  <a:cubicBezTo>
                    <a:pt x="1804" y="2618"/>
                    <a:pt x="1816" y="2618"/>
                    <a:pt x="1828" y="2618"/>
                  </a:cubicBezTo>
                  <a:lnTo>
                    <a:pt x="1828" y="443"/>
                  </a:lnTo>
                  <a:cubicBezTo>
                    <a:pt x="1566" y="324"/>
                    <a:pt x="1290" y="192"/>
                    <a:pt x="1040" y="73"/>
                  </a:cubicBezTo>
                  <a:lnTo>
                    <a:pt x="86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1"/>
            <p:cNvSpPr/>
            <p:nvPr/>
          </p:nvSpPr>
          <p:spPr>
            <a:xfrm>
              <a:off x="3009725" y="2425250"/>
              <a:ext cx="63350" cy="56325"/>
            </a:xfrm>
            <a:custGeom>
              <a:avLst/>
              <a:gdLst/>
              <a:ahLst/>
              <a:cxnLst/>
              <a:rect l="l" t="t" r="r" b="b"/>
              <a:pathLst>
                <a:path w="2534" h="2253" extrusionOk="0">
                  <a:moveTo>
                    <a:pt x="0" y="0"/>
                  </a:moveTo>
                  <a:lnTo>
                    <a:pt x="0" y="2175"/>
                  </a:lnTo>
                  <a:cubicBezTo>
                    <a:pt x="120" y="2199"/>
                    <a:pt x="251" y="2222"/>
                    <a:pt x="383" y="2234"/>
                  </a:cubicBezTo>
                  <a:cubicBezTo>
                    <a:pt x="486" y="2246"/>
                    <a:pt x="592" y="2252"/>
                    <a:pt x="697" y="2252"/>
                  </a:cubicBezTo>
                  <a:cubicBezTo>
                    <a:pt x="1124" y="2252"/>
                    <a:pt x="1552" y="2149"/>
                    <a:pt x="1888" y="1899"/>
                  </a:cubicBezTo>
                  <a:cubicBezTo>
                    <a:pt x="2210" y="1661"/>
                    <a:pt x="2533" y="1219"/>
                    <a:pt x="2031" y="920"/>
                  </a:cubicBezTo>
                  <a:cubicBezTo>
                    <a:pt x="1768" y="776"/>
                    <a:pt x="1458" y="669"/>
                    <a:pt x="1183" y="550"/>
                  </a:cubicBezTo>
                  <a:cubicBezTo>
                    <a:pt x="920" y="430"/>
                    <a:pt x="657" y="299"/>
                    <a:pt x="394" y="179"/>
                  </a:cubicBezTo>
                  <a:cubicBezTo>
                    <a:pt x="287" y="131"/>
                    <a:pt x="144" y="60"/>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1"/>
            <p:cNvSpPr/>
            <p:nvPr/>
          </p:nvSpPr>
          <p:spPr>
            <a:xfrm>
              <a:off x="3001900" y="2359875"/>
              <a:ext cx="1275" cy="575"/>
            </a:xfrm>
            <a:custGeom>
              <a:avLst/>
              <a:gdLst/>
              <a:ahLst/>
              <a:cxnLst/>
              <a:rect l="l" t="t" r="r" b="b"/>
              <a:pathLst>
                <a:path w="51" h="23" extrusionOk="0">
                  <a:moveTo>
                    <a:pt x="5" y="0"/>
                  </a:moveTo>
                  <a:cubicBezTo>
                    <a:pt x="0" y="0"/>
                    <a:pt x="12" y="9"/>
                    <a:pt x="38" y="23"/>
                  </a:cubicBezTo>
                  <a:lnTo>
                    <a:pt x="51" y="23"/>
                  </a:lnTo>
                  <a:cubicBezTo>
                    <a:pt x="23" y="7"/>
                    <a:pt x="8" y="0"/>
                    <a:pt x="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1"/>
            <p:cNvSpPr/>
            <p:nvPr/>
          </p:nvSpPr>
          <p:spPr>
            <a:xfrm>
              <a:off x="3006425" y="2361925"/>
              <a:ext cx="3325" cy="1825"/>
            </a:xfrm>
            <a:custGeom>
              <a:avLst/>
              <a:gdLst/>
              <a:ahLst/>
              <a:cxnLst/>
              <a:rect l="l" t="t" r="r" b="b"/>
              <a:pathLst>
                <a:path w="133" h="73" extrusionOk="0">
                  <a:moveTo>
                    <a:pt x="0" y="1"/>
                  </a:moveTo>
                  <a:lnTo>
                    <a:pt x="0" y="1"/>
                  </a:lnTo>
                  <a:cubicBezTo>
                    <a:pt x="21" y="14"/>
                    <a:pt x="44" y="27"/>
                    <a:pt x="70" y="38"/>
                  </a:cubicBezTo>
                  <a:lnTo>
                    <a:pt x="70" y="38"/>
                  </a:lnTo>
                  <a:cubicBezTo>
                    <a:pt x="48" y="26"/>
                    <a:pt x="26" y="13"/>
                    <a:pt x="0" y="1"/>
                  </a:cubicBezTo>
                  <a:close/>
                  <a:moveTo>
                    <a:pt x="70" y="38"/>
                  </a:moveTo>
                  <a:cubicBezTo>
                    <a:pt x="90" y="50"/>
                    <a:pt x="110" y="61"/>
                    <a:pt x="132" y="72"/>
                  </a:cubicBezTo>
                  <a:lnTo>
                    <a:pt x="132" y="60"/>
                  </a:lnTo>
                  <a:cubicBezTo>
                    <a:pt x="111" y="55"/>
                    <a:pt x="90" y="47"/>
                    <a:pt x="70" y="3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1"/>
            <p:cNvSpPr/>
            <p:nvPr/>
          </p:nvSpPr>
          <p:spPr>
            <a:xfrm>
              <a:off x="2972975" y="2407625"/>
              <a:ext cx="3600" cy="2125"/>
            </a:xfrm>
            <a:custGeom>
              <a:avLst/>
              <a:gdLst/>
              <a:ahLst/>
              <a:cxnLst/>
              <a:rect l="l" t="t" r="r" b="b"/>
              <a:pathLst>
                <a:path w="144" h="85" extrusionOk="0">
                  <a:moveTo>
                    <a:pt x="0" y="0"/>
                  </a:moveTo>
                  <a:lnTo>
                    <a:pt x="0" y="13"/>
                  </a:lnTo>
                  <a:cubicBezTo>
                    <a:pt x="11" y="16"/>
                    <a:pt x="22" y="20"/>
                    <a:pt x="34" y="24"/>
                  </a:cubicBezTo>
                  <a:lnTo>
                    <a:pt x="34" y="24"/>
                  </a:lnTo>
                  <a:cubicBezTo>
                    <a:pt x="20" y="16"/>
                    <a:pt x="8" y="8"/>
                    <a:pt x="0" y="0"/>
                  </a:cubicBezTo>
                  <a:close/>
                  <a:moveTo>
                    <a:pt x="34" y="24"/>
                  </a:moveTo>
                  <a:cubicBezTo>
                    <a:pt x="63" y="41"/>
                    <a:pt x="104" y="60"/>
                    <a:pt x="144" y="84"/>
                  </a:cubicBezTo>
                  <a:cubicBezTo>
                    <a:pt x="144" y="72"/>
                    <a:pt x="144" y="72"/>
                    <a:pt x="132" y="72"/>
                  </a:cubicBezTo>
                  <a:cubicBezTo>
                    <a:pt x="90" y="47"/>
                    <a:pt x="61" y="34"/>
                    <a:pt x="34"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1"/>
            <p:cNvSpPr/>
            <p:nvPr/>
          </p:nvSpPr>
          <p:spPr>
            <a:xfrm>
              <a:off x="2959225" y="2358625"/>
              <a:ext cx="50525" cy="51125"/>
            </a:xfrm>
            <a:custGeom>
              <a:avLst/>
              <a:gdLst/>
              <a:ahLst/>
              <a:cxnLst/>
              <a:rect l="l" t="t" r="r" b="b"/>
              <a:pathLst>
                <a:path w="2021" h="2045" extrusionOk="0">
                  <a:moveTo>
                    <a:pt x="1434" y="1"/>
                  </a:moveTo>
                  <a:cubicBezTo>
                    <a:pt x="1184" y="13"/>
                    <a:pt x="981" y="181"/>
                    <a:pt x="813" y="359"/>
                  </a:cubicBezTo>
                  <a:cubicBezTo>
                    <a:pt x="491" y="706"/>
                    <a:pt x="1" y="1411"/>
                    <a:pt x="431" y="1877"/>
                  </a:cubicBezTo>
                  <a:lnTo>
                    <a:pt x="503" y="1949"/>
                  </a:lnTo>
                  <a:cubicBezTo>
                    <a:pt x="508" y="1949"/>
                    <a:pt x="513" y="1951"/>
                    <a:pt x="519" y="1953"/>
                  </a:cubicBezTo>
                  <a:lnTo>
                    <a:pt x="519" y="1953"/>
                  </a:lnTo>
                  <a:cubicBezTo>
                    <a:pt x="526" y="1958"/>
                    <a:pt x="537" y="1964"/>
                    <a:pt x="550" y="1973"/>
                  </a:cubicBezTo>
                  <a:lnTo>
                    <a:pt x="730" y="2044"/>
                  </a:lnTo>
                  <a:cubicBezTo>
                    <a:pt x="1089" y="1602"/>
                    <a:pt x="1506" y="1232"/>
                    <a:pt x="2020" y="1004"/>
                  </a:cubicBezTo>
                  <a:lnTo>
                    <a:pt x="2020" y="204"/>
                  </a:lnTo>
                  <a:cubicBezTo>
                    <a:pt x="1973" y="181"/>
                    <a:pt x="1936" y="157"/>
                    <a:pt x="1888" y="133"/>
                  </a:cubicBezTo>
                  <a:cubicBezTo>
                    <a:pt x="1829" y="109"/>
                    <a:pt x="1781" y="85"/>
                    <a:pt x="1745" y="73"/>
                  </a:cubicBezTo>
                  <a:cubicBezTo>
                    <a:pt x="1734" y="61"/>
                    <a:pt x="1721" y="49"/>
                    <a:pt x="1697" y="49"/>
                  </a:cubicBezTo>
                  <a:cubicBezTo>
                    <a:pt x="1614" y="13"/>
                    <a:pt x="1530" y="1"/>
                    <a:pt x="143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1"/>
            <p:cNvSpPr/>
            <p:nvPr/>
          </p:nvSpPr>
          <p:spPr>
            <a:xfrm>
              <a:off x="3003150" y="2360425"/>
              <a:ext cx="6600" cy="3000"/>
            </a:xfrm>
            <a:custGeom>
              <a:avLst/>
              <a:gdLst/>
              <a:ahLst/>
              <a:cxnLst/>
              <a:rect l="l" t="t" r="r" b="b"/>
              <a:pathLst>
                <a:path w="264" h="120" extrusionOk="0">
                  <a:moveTo>
                    <a:pt x="1" y="1"/>
                  </a:moveTo>
                  <a:cubicBezTo>
                    <a:pt x="24" y="13"/>
                    <a:pt x="60" y="24"/>
                    <a:pt x="120" y="61"/>
                  </a:cubicBezTo>
                  <a:lnTo>
                    <a:pt x="131" y="61"/>
                  </a:lnTo>
                  <a:cubicBezTo>
                    <a:pt x="168" y="85"/>
                    <a:pt x="216" y="109"/>
                    <a:pt x="263" y="120"/>
                  </a:cubicBezTo>
                  <a:cubicBezTo>
                    <a:pt x="179" y="72"/>
                    <a:pt x="84" y="37"/>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1"/>
            <p:cNvSpPr/>
            <p:nvPr/>
          </p:nvSpPr>
          <p:spPr>
            <a:xfrm>
              <a:off x="3009725" y="2363400"/>
              <a:ext cx="1200" cy="950"/>
            </a:xfrm>
            <a:custGeom>
              <a:avLst/>
              <a:gdLst/>
              <a:ahLst/>
              <a:cxnLst/>
              <a:rect l="l" t="t" r="r" b="b"/>
              <a:pathLst>
                <a:path w="48" h="38" extrusionOk="0">
                  <a:moveTo>
                    <a:pt x="0" y="1"/>
                  </a:moveTo>
                  <a:lnTo>
                    <a:pt x="0" y="13"/>
                  </a:lnTo>
                  <a:cubicBezTo>
                    <a:pt x="12" y="13"/>
                    <a:pt x="35" y="25"/>
                    <a:pt x="48" y="37"/>
                  </a:cubicBezTo>
                  <a:lnTo>
                    <a:pt x="48" y="37"/>
                  </a:lnTo>
                  <a:cubicBezTo>
                    <a:pt x="35" y="25"/>
                    <a:pt x="12"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1"/>
            <p:cNvSpPr/>
            <p:nvPr/>
          </p:nvSpPr>
          <p:spPr>
            <a:xfrm>
              <a:off x="3009725" y="2363400"/>
              <a:ext cx="35550" cy="20350"/>
            </a:xfrm>
            <a:custGeom>
              <a:avLst/>
              <a:gdLst/>
              <a:ahLst/>
              <a:cxnLst/>
              <a:rect l="l" t="t" r="r" b="b"/>
              <a:pathLst>
                <a:path w="1422" h="814" extrusionOk="0">
                  <a:moveTo>
                    <a:pt x="0" y="1"/>
                  </a:moveTo>
                  <a:cubicBezTo>
                    <a:pt x="12" y="13"/>
                    <a:pt x="35" y="25"/>
                    <a:pt x="48" y="37"/>
                  </a:cubicBezTo>
                  <a:lnTo>
                    <a:pt x="48" y="37"/>
                  </a:lnTo>
                  <a:cubicBezTo>
                    <a:pt x="35" y="25"/>
                    <a:pt x="12" y="13"/>
                    <a:pt x="0" y="13"/>
                  </a:cubicBezTo>
                  <a:lnTo>
                    <a:pt x="0" y="813"/>
                  </a:lnTo>
                  <a:cubicBezTo>
                    <a:pt x="285" y="692"/>
                    <a:pt x="592" y="625"/>
                    <a:pt x="928" y="625"/>
                  </a:cubicBezTo>
                  <a:cubicBezTo>
                    <a:pt x="1086" y="625"/>
                    <a:pt x="1250" y="640"/>
                    <a:pt x="1422" y="670"/>
                  </a:cubicBezTo>
                  <a:cubicBezTo>
                    <a:pt x="1015" y="491"/>
                    <a:pt x="370" y="192"/>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1"/>
            <p:cNvSpPr/>
            <p:nvPr/>
          </p:nvSpPr>
          <p:spPr>
            <a:xfrm>
              <a:off x="3009725" y="2363400"/>
              <a:ext cx="25" cy="25"/>
            </a:xfrm>
            <a:custGeom>
              <a:avLst/>
              <a:gdLst/>
              <a:ahLst/>
              <a:cxnLst/>
              <a:rect l="l" t="t" r="r" b="b"/>
              <a:pathLst>
                <a:path w="1" h="1" extrusionOk="0">
                  <a:moveTo>
                    <a:pt x="0" y="1"/>
                  </a:moveTo>
                  <a:lnTo>
                    <a:pt x="0"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1"/>
            <p:cNvSpPr/>
            <p:nvPr/>
          </p:nvSpPr>
          <p:spPr>
            <a:xfrm>
              <a:off x="3077225" y="2394475"/>
              <a:ext cx="14050" cy="16750"/>
            </a:xfrm>
            <a:custGeom>
              <a:avLst/>
              <a:gdLst/>
              <a:ahLst/>
              <a:cxnLst/>
              <a:rect l="l" t="t" r="r" b="b"/>
              <a:pathLst>
                <a:path w="562" h="670" extrusionOk="0">
                  <a:moveTo>
                    <a:pt x="0" y="0"/>
                  </a:moveTo>
                  <a:cubicBezTo>
                    <a:pt x="96" y="132"/>
                    <a:pt x="275" y="371"/>
                    <a:pt x="478" y="669"/>
                  </a:cubicBezTo>
                  <a:cubicBezTo>
                    <a:pt x="561" y="491"/>
                    <a:pt x="550" y="300"/>
                    <a:pt x="275" y="144"/>
                  </a:cubicBezTo>
                  <a:cubicBezTo>
                    <a:pt x="191" y="85"/>
                    <a:pt x="96" y="48"/>
                    <a:pt x="0"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1"/>
            <p:cNvSpPr/>
            <p:nvPr/>
          </p:nvSpPr>
          <p:spPr>
            <a:xfrm>
              <a:off x="2977475" y="2383725"/>
              <a:ext cx="32275" cy="30200"/>
            </a:xfrm>
            <a:custGeom>
              <a:avLst/>
              <a:gdLst/>
              <a:ahLst/>
              <a:cxnLst/>
              <a:rect l="l" t="t" r="r" b="b"/>
              <a:pathLst>
                <a:path w="1291" h="1208" extrusionOk="0">
                  <a:moveTo>
                    <a:pt x="1290" y="0"/>
                  </a:moveTo>
                  <a:cubicBezTo>
                    <a:pt x="776" y="228"/>
                    <a:pt x="359" y="598"/>
                    <a:pt x="0" y="1040"/>
                  </a:cubicBezTo>
                  <a:cubicBezTo>
                    <a:pt x="35" y="1064"/>
                    <a:pt x="72" y="1076"/>
                    <a:pt x="107" y="1099"/>
                  </a:cubicBezTo>
                  <a:cubicBezTo>
                    <a:pt x="167" y="1136"/>
                    <a:pt x="251" y="1171"/>
                    <a:pt x="335" y="1207"/>
                  </a:cubicBezTo>
                  <a:cubicBezTo>
                    <a:pt x="609" y="1028"/>
                    <a:pt x="943" y="921"/>
                    <a:pt x="1278" y="849"/>
                  </a:cubicBezTo>
                  <a:lnTo>
                    <a:pt x="1290" y="837"/>
                  </a:lnTo>
                  <a:lnTo>
                    <a:pt x="129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1"/>
            <p:cNvSpPr/>
            <p:nvPr/>
          </p:nvSpPr>
          <p:spPr>
            <a:xfrm>
              <a:off x="3009725" y="2379000"/>
              <a:ext cx="48100" cy="25650"/>
            </a:xfrm>
            <a:custGeom>
              <a:avLst/>
              <a:gdLst/>
              <a:ahLst/>
              <a:cxnLst/>
              <a:rect l="l" t="t" r="r" b="b"/>
              <a:pathLst>
                <a:path w="1924" h="1026" extrusionOk="0">
                  <a:moveTo>
                    <a:pt x="928" y="1"/>
                  </a:moveTo>
                  <a:cubicBezTo>
                    <a:pt x="592" y="1"/>
                    <a:pt x="285" y="68"/>
                    <a:pt x="0" y="189"/>
                  </a:cubicBezTo>
                  <a:lnTo>
                    <a:pt x="0" y="1026"/>
                  </a:lnTo>
                  <a:cubicBezTo>
                    <a:pt x="609" y="895"/>
                    <a:pt x="1314" y="871"/>
                    <a:pt x="1923" y="632"/>
                  </a:cubicBezTo>
                  <a:lnTo>
                    <a:pt x="1506" y="82"/>
                  </a:lnTo>
                  <a:cubicBezTo>
                    <a:pt x="1493" y="82"/>
                    <a:pt x="1482" y="70"/>
                    <a:pt x="1469" y="70"/>
                  </a:cubicBezTo>
                  <a:cubicBezTo>
                    <a:pt x="1458" y="58"/>
                    <a:pt x="1434" y="58"/>
                    <a:pt x="1422" y="46"/>
                  </a:cubicBezTo>
                  <a:cubicBezTo>
                    <a:pt x="1250" y="16"/>
                    <a:pt x="1086" y="1"/>
                    <a:pt x="928"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1"/>
            <p:cNvSpPr/>
            <p:nvPr/>
          </p:nvSpPr>
          <p:spPr>
            <a:xfrm>
              <a:off x="2985825" y="2404625"/>
              <a:ext cx="23925" cy="16150"/>
            </a:xfrm>
            <a:custGeom>
              <a:avLst/>
              <a:gdLst/>
              <a:ahLst/>
              <a:cxnLst/>
              <a:rect l="l" t="t" r="r" b="b"/>
              <a:pathLst>
                <a:path w="957" h="646" extrusionOk="0">
                  <a:moveTo>
                    <a:pt x="956" y="1"/>
                  </a:moveTo>
                  <a:lnTo>
                    <a:pt x="944" y="13"/>
                  </a:lnTo>
                  <a:cubicBezTo>
                    <a:pt x="609" y="85"/>
                    <a:pt x="275" y="192"/>
                    <a:pt x="1" y="371"/>
                  </a:cubicBezTo>
                  <a:cubicBezTo>
                    <a:pt x="48" y="395"/>
                    <a:pt x="108" y="431"/>
                    <a:pt x="168" y="455"/>
                  </a:cubicBezTo>
                  <a:cubicBezTo>
                    <a:pt x="418" y="539"/>
                    <a:pt x="681" y="598"/>
                    <a:pt x="956" y="646"/>
                  </a:cubicBezTo>
                  <a:lnTo>
                    <a:pt x="956"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1"/>
            <p:cNvSpPr/>
            <p:nvPr/>
          </p:nvSpPr>
          <p:spPr>
            <a:xfrm>
              <a:off x="3009725" y="2381050"/>
              <a:ext cx="79475" cy="47825"/>
            </a:xfrm>
            <a:custGeom>
              <a:avLst/>
              <a:gdLst/>
              <a:ahLst/>
              <a:cxnLst/>
              <a:rect l="l" t="t" r="r" b="b"/>
              <a:pathLst>
                <a:path w="3179" h="1913" extrusionOk="0">
                  <a:moveTo>
                    <a:pt x="1506" y="0"/>
                  </a:moveTo>
                  <a:lnTo>
                    <a:pt x="1923" y="550"/>
                  </a:lnTo>
                  <a:cubicBezTo>
                    <a:pt x="1314" y="789"/>
                    <a:pt x="609" y="813"/>
                    <a:pt x="0" y="944"/>
                  </a:cubicBezTo>
                  <a:lnTo>
                    <a:pt x="0" y="1589"/>
                  </a:lnTo>
                  <a:cubicBezTo>
                    <a:pt x="60" y="1601"/>
                    <a:pt x="120" y="1625"/>
                    <a:pt x="191" y="1625"/>
                  </a:cubicBezTo>
                  <a:cubicBezTo>
                    <a:pt x="609" y="1708"/>
                    <a:pt x="1028" y="1852"/>
                    <a:pt x="1445" y="1899"/>
                  </a:cubicBezTo>
                  <a:cubicBezTo>
                    <a:pt x="1537" y="1908"/>
                    <a:pt x="1629" y="1913"/>
                    <a:pt x="1722" y="1913"/>
                  </a:cubicBezTo>
                  <a:cubicBezTo>
                    <a:pt x="2126" y="1913"/>
                    <a:pt x="2533" y="1822"/>
                    <a:pt x="2844" y="1589"/>
                  </a:cubicBezTo>
                  <a:cubicBezTo>
                    <a:pt x="2987" y="1482"/>
                    <a:pt x="3118" y="1350"/>
                    <a:pt x="3178" y="1206"/>
                  </a:cubicBezTo>
                  <a:cubicBezTo>
                    <a:pt x="2975" y="908"/>
                    <a:pt x="2796" y="669"/>
                    <a:pt x="2700" y="537"/>
                  </a:cubicBezTo>
                  <a:cubicBezTo>
                    <a:pt x="2533" y="466"/>
                    <a:pt x="2353" y="406"/>
                    <a:pt x="2199" y="322"/>
                  </a:cubicBezTo>
                  <a:cubicBezTo>
                    <a:pt x="1971" y="215"/>
                    <a:pt x="1745" y="107"/>
                    <a:pt x="1506"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1"/>
            <p:cNvSpPr/>
            <p:nvPr/>
          </p:nvSpPr>
          <p:spPr>
            <a:xfrm>
              <a:off x="2972975" y="2407925"/>
              <a:ext cx="4525" cy="2100"/>
            </a:xfrm>
            <a:custGeom>
              <a:avLst/>
              <a:gdLst/>
              <a:ahLst/>
              <a:cxnLst/>
              <a:rect l="l" t="t" r="r" b="b"/>
              <a:pathLst>
                <a:path w="181" h="84" extrusionOk="0">
                  <a:moveTo>
                    <a:pt x="0" y="1"/>
                  </a:moveTo>
                  <a:lnTo>
                    <a:pt x="88" y="35"/>
                  </a:lnTo>
                  <a:lnTo>
                    <a:pt x="88" y="35"/>
                  </a:lnTo>
                  <a:cubicBezTo>
                    <a:pt x="53" y="18"/>
                    <a:pt x="27" y="9"/>
                    <a:pt x="0" y="1"/>
                  </a:cubicBezTo>
                  <a:close/>
                  <a:moveTo>
                    <a:pt x="88" y="35"/>
                  </a:moveTo>
                  <a:cubicBezTo>
                    <a:pt x="101" y="42"/>
                    <a:pt x="116" y="50"/>
                    <a:pt x="132" y="60"/>
                  </a:cubicBezTo>
                  <a:cubicBezTo>
                    <a:pt x="144" y="60"/>
                    <a:pt x="144" y="60"/>
                    <a:pt x="144" y="72"/>
                  </a:cubicBezTo>
                  <a:cubicBezTo>
                    <a:pt x="156" y="72"/>
                    <a:pt x="168" y="72"/>
                    <a:pt x="180" y="84"/>
                  </a:cubicBezTo>
                  <a:lnTo>
                    <a:pt x="180" y="72"/>
                  </a:lnTo>
                  <a:lnTo>
                    <a:pt x="88" y="35"/>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1"/>
            <p:cNvSpPr/>
            <p:nvPr/>
          </p:nvSpPr>
          <p:spPr>
            <a:xfrm>
              <a:off x="2971775" y="2407325"/>
              <a:ext cx="5725" cy="3300"/>
            </a:xfrm>
            <a:custGeom>
              <a:avLst/>
              <a:gdLst/>
              <a:ahLst/>
              <a:cxnLst/>
              <a:rect l="l" t="t" r="r" b="b"/>
              <a:pathLst>
                <a:path w="229" h="132" extrusionOk="0">
                  <a:moveTo>
                    <a:pt x="1" y="1"/>
                  </a:moveTo>
                  <a:cubicBezTo>
                    <a:pt x="61" y="48"/>
                    <a:pt x="133" y="96"/>
                    <a:pt x="204" y="132"/>
                  </a:cubicBezTo>
                  <a:cubicBezTo>
                    <a:pt x="204" y="120"/>
                    <a:pt x="216" y="108"/>
                    <a:pt x="228" y="108"/>
                  </a:cubicBezTo>
                  <a:cubicBezTo>
                    <a:pt x="216" y="96"/>
                    <a:pt x="204" y="96"/>
                    <a:pt x="192" y="96"/>
                  </a:cubicBezTo>
                  <a:cubicBezTo>
                    <a:pt x="133" y="60"/>
                    <a:pt x="72" y="36"/>
                    <a:pt x="48" y="12"/>
                  </a:cubicBezTo>
                  <a:cubicBezTo>
                    <a:pt x="25" y="12"/>
                    <a:pt x="13" y="1"/>
                    <a:pt x="1"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1"/>
            <p:cNvSpPr/>
            <p:nvPr/>
          </p:nvSpPr>
          <p:spPr>
            <a:xfrm>
              <a:off x="2976550" y="2409725"/>
              <a:ext cx="950" cy="300"/>
            </a:xfrm>
            <a:custGeom>
              <a:avLst/>
              <a:gdLst/>
              <a:ahLst/>
              <a:cxnLst/>
              <a:rect l="l" t="t" r="r" b="b"/>
              <a:pathLst>
                <a:path w="38" h="12" extrusionOk="0">
                  <a:moveTo>
                    <a:pt x="1" y="0"/>
                  </a:moveTo>
                  <a:cubicBezTo>
                    <a:pt x="13" y="0"/>
                    <a:pt x="25" y="0"/>
                    <a:pt x="37" y="12"/>
                  </a:cubicBezTo>
                  <a:lnTo>
                    <a:pt x="37" y="12"/>
                  </a:lnTo>
                  <a:cubicBezTo>
                    <a:pt x="25" y="0"/>
                    <a:pt x="13" y="0"/>
                    <a:pt x="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1"/>
            <p:cNvSpPr/>
            <p:nvPr/>
          </p:nvSpPr>
          <p:spPr>
            <a:xfrm>
              <a:off x="2971800" y="2407200"/>
              <a:ext cx="1200" cy="750"/>
            </a:xfrm>
            <a:custGeom>
              <a:avLst/>
              <a:gdLst/>
              <a:ahLst/>
              <a:cxnLst/>
              <a:rect l="l" t="t" r="r" b="b"/>
              <a:pathLst>
                <a:path w="48" h="30" extrusionOk="0">
                  <a:moveTo>
                    <a:pt x="3" y="0"/>
                  </a:moveTo>
                  <a:cubicBezTo>
                    <a:pt x="0" y="0"/>
                    <a:pt x="15" y="9"/>
                    <a:pt x="47" y="30"/>
                  </a:cubicBezTo>
                  <a:lnTo>
                    <a:pt x="47" y="17"/>
                  </a:lnTo>
                  <a:cubicBezTo>
                    <a:pt x="21" y="6"/>
                    <a:pt x="6" y="0"/>
                    <a:pt x="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1"/>
            <p:cNvSpPr/>
            <p:nvPr/>
          </p:nvSpPr>
          <p:spPr>
            <a:xfrm>
              <a:off x="2977475" y="2410000"/>
              <a:ext cx="3875" cy="2125"/>
            </a:xfrm>
            <a:custGeom>
              <a:avLst/>
              <a:gdLst/>
              <a:ahLst/>
              <a:cxnLst/>
              <a:rect l="l" t="t" r="r" b="b"/>
              <a:pathLst>
                <a:path w="155" h="85" extrusionOk="0">
                  <a:moveTo>
                    <a:pt x="0" y="1"/>
                  </a:moveTo>
                  <a:lnTo>
                    <a:pt x="0" y="1"/>
                  </a:lnTo>
                  <a:cubicBezTo>
                    <a:pt x="2" y="2"/>
                    <a:pt x="5" y="3"/>
                    <a:pt x="8" y="4"/>
                  </a:cubicBezTo>
                  <a:lnTo>
                    <a:pt x="8" y="4"/>
                  </a:lnTo>
                  <a:cubicBezTo>
                    <a:pt x="5" y="3"/>
                    <a:pt x="3" y="2"/>
                    <a:pt x="0" y="1"/>
                  </a:cubicBezTo>
                  <a:close/>
                  <a:moveTo>
                    <a:pt x="8" y="4"/>
                  </a:moveTo>
                  <a:lnTo>
                    <a:pt x="8" y="4"/>
                  </a:lnTo>
                  <a:cubicBezTo>
                    <a:pt x="54" y="27"/>
                    <a:pt x="110" y="50"/>
                    <a:pt x="155" y="85"/>
                  </a:cubicBezTo>
                  <a:cubicBezTo>
                    <a:pt x="143" y="72"/>
                    <a:pt x="120" y="61"/>
                    <a:pt x="107" y="48"/>
                  </a:cubicBezTo>
                  <a:cubicBezTo>
                    <a:pt x="64" y="27"/>
                    <a:pt x="31" y="15"/>
                    <a:pt x="8" y="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1"/>
            <p:cNvSpPr/>
            <p:nvPr/>
          </p:nvSpPr>
          <p:spPr>
            <a:xfrm>
              <a:off x="2976875" y="2410000"/>
              <a:ext cx="8975" cy="4200"/>
            </a:xfrm>
            <a:custGeom>
              <a:avLst/>
              <a:gdLst/>
              <a:ahLst/>
              <a:cxnLst/>
              <a:rect l="l" t="t" r="r" b="b"/>
              <a:pathLst>
                <a:path w="359" h="168" extrusionOk="0">
                  <a:moveTo>
                    <a:pt x="24" y="1"/>
                  </a:moveTo>
                  <a:cubicBezTo>
                    <a:pt x="12" y="1"/>
                    <a:pt x="0" y="13"/>
                    <a:pt x="0" y="25"/>
                  </a:cubicBezTo>
                  <a:cubicBezTo>
                    <a:pt x="59" y="61"/>
                    <a:pt x="120" y="85"/>
                    <a:pt x="191" y="120"/>
                  </a:cubicBezTo>
                  <a:cubicBezTo>
                    <a:pt x="239" y="133"/>
                    <a:pt x="287" y="156"/>
                    <a:pt x="346" y="168"/>
                  </a:cubicBezTo>
                  <a:lnTo>
                    <a:pt x="359" y="156"/>
                  </a:lnTo>
                  <a:cubicBezTo>
                    <a:pt x="275" y="120"/>
                    <a:pt x="191" y="85"/>
                    <a:pt x="131" y="48"/>
                  </a:cubicBezTo>
                  <a:lnTo>
                    <a:pt x="131" y="48"/>
                  </a:lnTo>
                  <a:cubicBezTo>
                    <a:pt x="144" y="61"/>
                    <a:pt x="167" y="72"/>
                    <a:pt x="179" y="85"/>
                  </a:cubicBezTo>
                  <a:cubicBezTo>
                    <a:pt x="131" y="48"/>
                    <a:pt x="72" y="25"/>
                    <a:pt x="24"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1"/>
            <p:cNvSpPr/>
            <p:nvPr/>
          </p:nvSpPr>
          <p:spPr>
            <a:xfrm>
              <a:off x="2977475" y="2409725"/>
              <a:ext cx="2700" cy="1500"/>
            </a:xfrm>
            <a:custGeom>
              <a:avLst/>
              <a:gdLst/>
              <a:ahLst/>
              <a:cxnLst/>
              <a:rect l="l" t="t" r="r" b="b"/>
              <a:pathLst>
                <a:path w="108" h="60" extrusionOk="0">
                  <a:moveTo>
                    <a:pt x="0" y="0"/>
                  </a:moveTo>
                  <a:lnTo>
                    <a:pt x="0" y="12"/>
                  </a:lnTo>
                  <a:cubicBezTo>
                    <a:pt x="24" y="24"/>
                    <a:pt x="59" y="36"/>
                    <a:pt x="107" y="59"/>
                  </a:cubicBezTo>
                  <a:cubicBezTo>
                    <a:pt x="72" y="36"/>
                    <a:pt x="35" y="24"/>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1"/>
            <p:cNvSpPr/>
            <p:nvPr/>
          </p:nvSpPr>
          <p:spPr>
            <a:xfrm>
              <a:off x="2985525" y="2413900"/>
              <a:ext cx="4500" cy="2100"/>
            </a:xfrm>
            <a:custGeom>
              <a:avLst/>
              <a:gdLst/>
              <a:ahLst/>
              <a:cxnLst/>
              <a:rect l="l" t="t" r="r" b="b"/>
              <a:pathLst>
                <a:path w="180" h="84" extrusionOk="0">
                  <a:moveTo>
                    <a:pt x="13" y="0"/>
                  </a:moveTo>
                  <a:lnTo>
                    <a:pt x="0" y="12"/>
                  </a:lnTo>
                  <a:lnTo>
                    <a:pt x="178" y="83"/>
                  </a:lnTo>
                  <a:lnTo>
                    <a:pt x="178" y="83"/>
                  </a:lnTo>
                  <a:cubicBezTo>
                    <a:pt x="118" y="59"/>
                    <a:pt x="60" y="24"/>
                    <a:pt x="13" y="0"/>
                  </a:cubicBezTo>
                  <a:close/>
                  <a:moveTo>
                    <a:pt x="178" y="83"/>
                  </a:moveTo>
                  <a:cubicBezTo>
                    <a:pt x="179" y="83"/>
                    <a:pt x="179" y="83"/>
                    <a:pt x="180" y="84"/>
                  </a:cubicBezTo>
                  <a:lnTo>
                    <a:pt x="178" y="83"/>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1"/>
            <p:cNvSpPr/>
            <p:nvPr/>
          </p:nvSpPr>
          <p:spPr>
            <a:xfrm>
              <a:off x="2913250" y="2460500"/>
              <a:ext cx="37950" cy="57650"/>
            </a:xfrm>
            <a:custGeom>
              <a:avLst/>
              <a:gdLst/>
              <a:ahLst/>
              <a:cxnLst/>
              <a:rect l="l" t="t" r="r" b="b"/>
              <a:pathLst>
                <a:path w="1518" h="2306" extrusionOk="0">
                  <a:moveTo>
                    <a:pt x="1159" y="0"/>
                  </a:moveTo>
                  <a:cubicBezTo>
                    <a:pt x="1064" y="72"/>
                    <a:pt x="968" y="155"/>
                    <a:pt x="884" y="239"/>
                  </a:cubicBezTo>
                  <a:cubicBezTo>
                    <a:pt x="538" y="597"/>
                    <a:pt x="0" y="1362"/>
                    <a:pt x="430" y="1827"/>
                  </a:cubicBezTo>
                  <a:cubicBezTo>
                    <a:pt x="562" y="1971"/>
                    <a:pt x="741" y="2055"/>
                    <a:pt x="908" y="2127"/>
                  </a:cubicBezTo>
                  <a:cubicBezTo>
                    <a:pt x="1112" y="2198"/>
                    <a:pt x="1314" y="2258"/>
                    <a:pt x="1518" y="2305"/>
                  </a:cubicBezTo>
                  <a:cubicBezTo>
                    <a:pt x="1099" y="1684"/>
                    <a:pt x="1123" y="1051"/>
                    <a:pt x="1123" y="1051"/>
                  </a:cubicBezTo>
                  <a:cubicBezTo>
                    <a:pt x="1123" y="1051"/>
                    <a:pt x="1207" y="669"/>
                    <a:pt x="1410" y="131"/>
                  </a:cubicBezTo>
                  <a:cubicBezTo>
                    <a:pt x="1327" y="96"/>
                    <a:pt x="1243" y="48"/>
                    <a:pt x="115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1"/>
            <p:cNvSpPr/>
            <p:nvPr/>
          </p:nvSpPr>
          <p:spPr>
            <a:xfrm>
              <a:off x="2940725" y="2463775"/>
              <a:ext cx="21525" cy="54675"/>
            </a:xfrm>
            <a:custGeom>
              <a:avLst/>
              <a:gdLst/>
              <a:ahLst/>
              <a:cxnLst/>
              <a:rect l="l" t="t" r="r" b="b"/>
              <a:pathLst>
                <a:path w="861" h="2187" extrusionOk="0">
                  <a:moveTo>
                    <a:pt x="311" y="0"/>
                  </a:moveTo>
                  <a:cubicBezTo>
                    <a:pt x="108" y="538"/>
                    <a:pt x="24" y="920"/>
                    <a:pt x="24" y="920"/>
                  </a:cubicBezTo>
                  <a:cubicBezTo>
                    <a:pt x="24" y="920"/>
                    <a:pt x="0" y="1553"/>
                    <a:pt x="419" y="2174"/>
                  </a:cubicBezTo>
                  <a:cubicBezTo>
                    <a:pt x="443" y="2187"/>
                    <a:pt x="467" y="2187"/>
                    <a:pt x="478" y="2187"/>
                  </a:cubicBezTo>
                  <a:cubicBezTo>
                    <a:pt x="514" y="1327"/>
                    <a:pt x="693" y="873"/>
                    <a:pt x="860" y="191"/>
                  </a:cubicBezTo>
                  <a:cubicBezTo>
                    <a:pt x="693" y="143"/>
                    <a:pt x="526" y="96"/>
                    <a:pt x="371" y="24"/>
                  </a:cubicBezTo>
                  <a:cubicBezTo>
                    <a:pt x="347" y="12"/>
                    <a:pt x="323" y="12"/>
                    <a:pt x="311"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1"/>
            <p:cNvSpPr/>
            <p:nvPr/>
          </p:nvSpPr>
          <p:spPr>
            <a:xfrm>
              <a:off x="2952675" y="2468550"/>
              <a:ext cx="57075" cy="59075"/>
            </a:xfrm>
            <a:custGeom>
              <a:avLst/>
              <a:gdLst/>
              <a:ahLst/>
              <a:cxnLst/>
              <a:rect l="l" t="t" r="r" b="b"/>
              <a:pathLst>
                <a:path w="2283" h="2363" extrusionOk="0">
                  <a:moveTo>
                    <a:pt x="382" y="0"/>
                  </a:moveTo>
                  <a:cubicBezTo>
                    <a:pt x="215" y="682"/>
                    <a:pt x="36" y="1136"/>
                    <a:pt x="0" y="1996"/>
                  </a:cubicBezTo>
                  <a:cubicBezTo>
                    <a:pt x="228" y="2055"/>
                    <a:pt x="454" y="2091"/>
                    <a:pt x="682" y="2127"/>
                  </a:cubicBezTo>
                  <a:cubicBezTo>
                    <a:pt x="1112" y="2187"/>
                    <a:pt x="1542" y="2330"/>
                    <a:pt x="1983" y="2354"/>
                  </a:cubicBezTo>
                  <a:cubicBezTo>
                    <a:pt x="2031" y="2360"/>
                    <a:pt x="2079" y="2363"/>
                    <a:pt x="2128" y="2363"/>
                  </a:cubicBezTo>
                  <a:cubicBezTo>
                    <a:pt x="2177" y="2363"/>
                    <a:pt x="2228" y="2360"/>
                    <a:pt x="2282" y="2354"/>
                  </a:cubicBezTo>
                  <a:lnTo>
                    <a:pt x="2282" y="454"/>
                  </a:lnTo>
                  <a:cubicBezTo>
                    <a:pt x="2270" y="443"/>
                    <a:pt x="2258" y="443"/>
                    <a:pt x="2246" y="430"/>
                  </a:cubicBezTo>
                  <a:cubicBezTo>
                    <a:pt x="1924" y="371"/>
                    <a:pt x="1613" y="275"/>
                    <a:pt x="1303" y="215"/>
                  </a:cubicBezTo>
                  <a:cubicBezTo>
                    <a:pt x="992" y="167"/>
                    <a:pt x="682" y="96"/>
                    <a:pt x="382"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1"/>
            <p:cNvSpPr/>
            <p:nvPr/>
          </p:nvSpPr>
          <p:spPr>
            <a:xfrm>
              <a:off x="3009725" y="2479900"/>
              <a:ext cx="45100" cy="47525"/>
            </a:xfrm>
            <a:custGeom>
              <a:avLst/>
              <a:gdLst/>
              <a:ahLst/>
              <a:cxnLst/>
              <a:rect l="l" t="t" r="r" b="b"/>
              <a:pathLst>
                <a:path w="1804" h="1901" extrusionOk="0">
                  <a:moveTo>
                    <a:pt x="0" y="0"/>
                  </a:moveTo>
                  <a:lnTo>
                    <a:pt x="0" y="1900"/>
                  </a:lnTo>
                  <a:cubicBezTo>
                    <a:pt x="407" y="1888"/>
                    <a:pt x="824" y="1781"/>
                    <a:pt x="1159" y="1529"/>
                  </a:cubicBezTo>
                  <a:cubicBezTo>
                    <a:pt x="1482" y="1279"/>
                    <a:pt x="1804" y="836"/>
                    <a:pt x="1326" y="574"/>
                  </a:cubicBezTo>
                  <a:cubicBezTo>
                    <a:pt x="1076" y="430"/>
                    <a:pt x="789" y="347"/>
                    <a:pt x="526" y="239"/>
                  </a:cubicBezTo>
                  <a:cubicBezTo>
                    <a:pt x="346" y="156"/>
                    <a:pt x="168" y="72"/>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1"/>
            <p:cNvSpPr/>
            <p:nvPr/>
          </p:nvSpPr>
          <p:spPr>
            <a:xfrm>
              <a:off x="2942225" y="2456600"/>
              <a:ext cx="8975" cy="7200"/>
            </a:xfrm>
            <a:custGeom>
              <a:avLst/>
              <a:gdLst/>
              <a:ahLst/>
              <a:cxnLst/>
              <a:rect l="l" t="t" r="r" b="b"/>
              <a:pathLst>
                <a:path w="359" h="288" extrusionOk="0">
                  <a:moveTo>
                    <a:pt x="359" y="0"/>
                  </a:moveTo>
                  <a:lnTo>
                    <a:pt x="359" y="0"/>
                  </a:lnTo>
                  <a:cubicBezTo>
                    <a:pt x="227" y="24"/>
                    <a:pt x="107" y="72"/>
                    <a:pt x="0" y="156"/>
                  </a:cubicBezTo>
                  <a:cubicBezTo>
                    <a:pt x="84" y="204"/>
                    <a:pt x="168" y="252"/>
                    <a:pt x="251" y="287"/>
                  </a:cubicBezTo>
                  <a:lnTo>
                    <a:pt x="359"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1"/>
            <p:cNvSpPr/>
            <p:nvPr/>
          </p:nvSpPr>
          <p:spPr>
            <a:xfrm>
              <a:off x="2963725" y="2459575"/>
              <a:ext cx="325" cy="25"/>
            </a:xfrm>
            <a:custGeom>
              <a:avLst/>
              <a:gdLst/>
              <a:ahLst/>
              <a:cxnLst/>
              <a:rect l="l" t="t" r="r" b="b"/>
              <a:pathLst>
                <a:path w="13" h="1" extrusionOk="0">
                  <a:moveTo>
                    <a:pt x="1" y="1"/>
                  </a:moveTo>
                  <a:lnTo>
                    <a:pt x="12" y="1"/>
                  </a:lnTo>
                  <a:lnTo>
                    <a:pt x="12"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1"/>
            <p:cNvSpPr/>
            <p:nvPr/>
          </p:nvSpPr>
          <p:spPr>
            <a:xfrm>
              <a:off x="2948475" y="2456475"/>
              <a:ext cx="15575" cy="12100"/>
            </a:xfrm>
            <a:custGeom>
              <a:avLst/>
              <a:gdLst/>
              <a:ahLst/>
              <a:cxnLst/>
              <a:rect l="l" t="t" r="r" b="b"/>
              <a:pathLst>
                <a:path w="623" h="484" extrusionOk="0">
                  <a:moveTo>
                    <a:pt x="219" y="1"/>
                  </a:moveTo>
                  <a:cubicBezTo>
                    <a:pt x="194" y="1"/>
                    <a:pt x="170" y="2"/>
                    <a:pt x="144" y="5"/>
                  </a:cubicBezTo>
                  <a:lnTo>
                    <a:pt x="109" y="5"/>
                  </a:lnTo>
                  <a:lnTo>
                    <a:pt x="1" y="292"/>
                  </a:lnTo>
                  <a:cubicBezTo>
                    <a:pt x="13" y="304"/>
                    <a:pt x="37" y="304"/>
                    <a:pt x="61" y="316"/>
                  </a:cubicBezTo>
                  <a:cubicBezTo>
                    <a:pt x="216" y="388"/>
                    <a:pt x="383" y="435"/>
                    <a:pt x="550" y="483"/>
                  </a:cubicBezTo>
                  <a:cubicBezTo>
                    <a:pt x="574" y="376"/>
                    <a:pt x="598" y="257"/>
                    <a:pt x="622" y="125"/>
                  </a:cubicBezTo>
                  <a:lnTo>
                    <a:pt x="611" y="125"/>
                  </a:lnTo>
                  <a:cubicBezTo>
                    <a:pt x="550" y="89"/>
                    <a:pt x="491" y="66"/>
                    <a:pt x="467" y="53"/>
                  </a:cubicBezTo>
                  <a:cubicBezTo>
                    <a:pt x="443" y="53"/>
                    <a:pt x="431" y="42"/>
                    <a:pt x="419" y="29"/>
                  </a:cubicBezTo>
                  <a:cubicBezTo>
                    <a:pt x="349" y="12"/>
                    <a:pt x="285" y="1"/>
                    <a:pt x="219"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1"/>
            <p:cNvSpPr/>
            <p:nvPr/>
          </p:nvSpPr>
          <p:spPr>
            <a:xfrm>
              <a:off x="2958650" y="2457200"/>
              <a:ext cx="1525" cy="625"/>
            </a:xfrm>
            <a:custGeom>
              <a:avLst/>
              <a:gdLst/>
              <a:ahLst/>
              <a:cxnLst/>
              <a:rect l="l" t="t" r="r" b="b"/>
              <a:pathLst>
                <a:path w="61" h="25" extrusionOk="0">
                  <a:moveTo>
                    <a:pt x="60" y="24"/>
                  </a:moveTo>
                  <a:lnTo>
                    <a:pt x="60" y="24"/>
                  </a:lnTo>
                  <a:cubicBezTo>
                    <a:pt x="0" y="0"/>
                    <a:pt x="0" y="0"/>
                    <a:pt x="60" y="24"/>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1"/>
            <p:cNvSpPr/>
            <p:nvPr/>
          </p:nvSpPr>
          <p:spPr>
            <a:xfrm>
              <a:off x="2960150" y="2457800"/>
              <a:ext cx="3900" cy="1800"/>
            </a:xfrm>
            <a:custGeom>
              <a:avLst/>
              <a:gdLst/>
              <a:ahLst/>
              <a:cxnLst/>
              <a:rect l="l" t="t" r="r" b="b"/>
              <a:pathLst>
                <a:path w="156" h="72" extrusionOk="0">
                  <a:moveTo>
                    <a:pt x="0" y="0"/>
                  </a:moveTo>
                  <a:cubicBezTo>
                    <a:pt x="6" y="2"/>
                    <a:pt x="11" y="4"/>
                    <a:pt x="16" y="6"/>
                  </a:cubicBezTo>
                  <a:lnTo>
                    <a:pt x="16" y="6"/>
                  </a:lnTo>
                  <a:cubicBezTo>
                    <a:pt x="11" y="4"/>
                    <a:pt x="5" y="2"/>
                    <a:pt x="0" y="0"/>
                  </a:cubicBezTo>
                  <a:close/>
                  <a:moveTo>
                    <a:pt x="16" y="6"/>
                  </a:moveTo>
                  <a:cubicBezTo>
                    <a:pt x="47" y="20"/>
                    <a:pt x="81" y="40"/>
                    <a:pt x="131" y="60"/>
                  </a:cubicBezTo>
                  <a:cubicBezTo>
                    <a:pt x="131" y="60"/>
                    <a:pt x="144" y="60"/>
                    <a:pt x="144" y="72"/>
                  </a:cubicBezTo>
                  <a:lnTo>
                    <a:pt x="155" y="72"/>
                  </a:lnTo>
                  <a:cubicBezTo>
                    <a:pt x="112" y="40"/>
                    <a:pt x="68" y="26"/>
                    <a:pt x="16" y="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1"/>
            <p:cNvSpPr/>
            <p:nvPr/>
          </p:nvSpPr>
          <p:spPr>
            <a:xfrm>
              <a:off x="2964025" y="2459575"/>
              <a:ext cx="3000" cy="1525"/>
            </a:xfrm>
            <a:custGeom>
              <a:avLst/>
              <a:gdLst/>
              <a:ahLst/>
              <a:cxnLst/>
              <a:rect l="l" t="t" r="r" b="b"/>
              <a:pathLst>
                <a:path w="120" h="61" extrusionOk="0">
                  <a:moveTo>
                    <a:pt x="0" y="1"/>
                  </a:moveTo>
                  <a:cubicBezTo>
                    <a:pt x="36" y="13"/>
                    <a:pt x="72" y="37"/>
                    <a:pt x="120" y="61"/>
                  </a:cubicBezTo>
                  <a:cubicBezTo>
                    <a:pt x="72" y="37"/>
                    <a:pt x="36" y="13"/>
                    <a:pt x="0"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1"/>
            <p:cNvSpPr/>
            <p:nvPr/>
          </p:nvSpPr>
          <p:spPr>
            <a:xfrm>
              <a:off x="2962225" y="2459575"/>
              <a:ext cx="46625" cy="19750"/>
            </a:xfrm>
            <a:custGeom>
              <a:avLst/>
              <a:gdLst/>
              <a:ahLst/>
              <a:cxnLst/>
              <a:rect l="l" t="t" r="r" b="b"/>
              <a:pathLst>
                <a:path w="1865" h="790" extrusionOk="0">
                  <a:moveTo>
                    <a:pt x="72" y="1"/>
                  </a:moveTo>
                  <a:cubicBezTo>
                    <a:pt x="48" y="133"/>
                    <a:pt x="24" y="252"/>
                    <a:pt x="0" y="359"/>
                  </a:cubicBezTo>
                  <a:cubicBezTo>
                    <a:pt x="300" y="455"/>
                    <a:pt x="610" y="526"/>
                    <a:pt x="921" y="574"/>
                  </a:cubicBezTo>
                  <a:cubicBezTo>
                    <a:pt x="1231" y="634"/>
                    <a:pt x="1542" y="730"/>
                    <a:pt x="1864" y="789"/>
                  </a:cubicBezTo>
                  <a:lnTo>
                    <a:pt x="1685" y="718"/>
                  </a:lnTo>
                  <a:cubicBezTo>
                    <a:pt x="1294" y="556"/>
                    <a:pt x="635" y="262"/>
                    <a:pt x="235" y="81"/>
                  </a:cubicBezTo>
                  <a:lnTo>
                    <a:pt x="235" y="81"/>
                  </a:lnTo>
                  <a:cubicBezTo>
                    <a:pt x="236" y="82"/>
                    <a:pt x="238" y="83"/>
                    <a:pt x="239" y="85"/>
                  </a:cubicBezTo>
                  <a:cubicBezTo>
                    <a:pt x="237" y="83"/>
                    <a:pt x="234" y="81"/>
                    <a:pt x="231" y="79"/>
                  </a:cubicBezTo>
                  <a:lnTo>
                    <a:pt x="231" y="79"/>
                  </a:lnTo>
                  <a:cubicBezTo>
                    <a:pt x="232" y="80"/>
                    <a:pt x="234" y="80"/>
                    <a:pt x="235" y="81"/>
                  </a:cubicBezTo>
                  <a:lnTo>
                    <a:pt x="235" y="81"/>
                  </a:lnTo>
                  <a:cubicBezTo>
                    <a:pt x="229" y="76"/>
                    <a:pt x="222" y="71"/>
                    <a:pt x="214" y="68"/>
                  </a:cubicBezTo>
                  <a:lnTo>
                    <a:pt x="214" y="68"/>
                  </a:lnTo>
                  <a:cubicBezTo>
                    <a:pt x="220" y="71"/>
                    <a:pt x="226" y="75"/>
                    <a:pt x="231" y="79"/>
                  </a:cubicBezTo>
                  <a:lnTo>
                    <a:pt x="231" y="79"/>
                  </a:lnTo>
                  <a:cubicBezTo>
                    <a:pt x="218" y="73"/>
                    <a:pt x="204" y="67"/>
                    <a:pt x="192" y="61"/>
                  </a:cubicBezTo>
                  <a:cubicBezTo>
                    <a:pt x="197" y="61"/>
                    <a:pt x="206" y="64"/>
                    <a:pt x="214" y="68"/>
                  </a:cubicBezTo>
                  <a:lnTo>
                    <a:pt x="214" y="68"/>
                  </a:lnTo>
                  <a:cubicBezTo>
                    <a:pt x="172" y="41"/>
                    <a:pt x="122" y="21"/>
                    <a:pt x="72"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1"/>
            <p:cNvSpPr/>
            <p:nvPr/>
          </p:nvSpPr>
          <p:spPr>
            <a:xfrm>
              <a:off x="2964025" y="2459575"/>
              <a:ext cx="4200" cy="2125"/>
            </a:xfrm>
            <a:custGeom>
              <a:avLst/>
              <a:gdLst/>
              <a:ahLst/>
              <a:cxnLst/>
              <a:rect l="l" t="t" r="r" b="b"/>
              <a:pathLst>
                <a:path w="168" h="85" extrusionOk="0">
                  <a:moveTo>
                    <a:pt x="0" y="1"/>
                  </a:moveTo>
                  <a:lnTo>
                    <a:pt x="0" y="1"/>
                  </a:lnTo>
                  <a:cubicBezTo>
                    <a:pt x="7" y="4"/>
                    <a:pt x="14" y="6"/>
                    <a:pt x="21" y="9"/>
                  </a:cubicBezTo>
                  <a:lnTo>
                    <a:pt x="21" y="9"/>
                  </a:lnTo>
                  <a:cubicBezTo>
                    <a:pt x="14" y="6"/>
                    <a:pt x="7" y="3"/>
                    <a:pt x="0" y="1"/>
                  </a:cubicBezTo>
                  <a:close/>
                  <a:moveTo>
                    <a:pt x="21" y="9"/>
                  </a:moveTo>
                  <a:cubicBezTo>
                    <a:pt x="50" y="22"/>
                    <a:pt x="81" y="42"/>
                    <a:pt x="120" y="61"/>
                  </a:cubicBezTo>
                  <a:cubicBezTo>
                    <a:pt x="125" y="61"/>
                    <a:pt x="134" y="64"/>
                    <a:pt x="142" y="68"/>
                  </a:cubicBezTo>
                  <a:lnTo>
                    <a:pt x="142" y="68"/>
                  </a:lnTo>
                  <a:cubicBezTo>
                    <a:pt x="105" y="44"/>
                    <a:pt x="64" y="26"/>
                    <a:pt x="21" y="9"/>
                  </a:cubicBezTo>
                  <a:close/>
                  <a:moveTo>
                    <a:pt x="142" y="68"/>
                  </a:moveTo>
                  <a:cubicBezTo>
                    <a:pt x="151" y="73"/>
                    <a:pt x="159" y="79"/>
                    <a:pt x="167" y="85"/>
                  </a:cubicBezTo>
                  <a:cubicBezTo>
                    <a:pt x="161" y="78"/>
                    <a:pt x="152" y="72"/>
                    <a:pt x="142" y="68"/>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1"/>
            <p:cNvSpPr/>
            <p:nvPr/>
          </p:nvSpPr>
          <p:spPr>
            <a:xfrm>
              <a:off x="3586425" y="2054900"/>
              <a:ext cx="580350" cy="107550"/>
            </a:xfrm>
            <a:custGeom>
              <a:avLst/>
              <a:gdLst/>
              <a:ahLst/>
              <a:cxnLst/>
              <a:rect l="l" t="t" r="r" b="b"/>
              <a:pathLst>
                <a:path w="23214" h="4302" extrusionOk="0">
                  <a:moveTo>
                    <a:pt x="3656" y="1"/>
                  </a:moveTo>
                  <a:cubicBezTo>
                    <a:pt x="2294" y="1040"/>
                    <a:pt x="1052" y="2462"/>
                    <a:pt x="1" y="4301"/>
                  </a:cubicBezTo>
                  <a:lnTo>
                    <a:pt x="23213" y="4301"/>
                  </a:lnTo>
                  <a:cubicBezTo>
                    <a:pt x="22580" y="3238"/>
                    <a:pt x="21756" y="2282"/>
                    <a:pt x="20716" y="1470"/>
                  </a:cubicBezTo>
                  <a:cubicBezTo>
                    <a:pt x="20036" y="932"/>
                    <a:pt x="19306" y="431"/>
                    <a:pt x="1856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1"/>
            <p:cNvSpPr/>
            <p:nvPr/>
          </p:nvSpPr>
          <p:spPr>
            <a:xfrm>
              <a:off x="4333100" y="2948800"/>
              <a:ext cx="5400" cy="4200"/>
            </a:xfrm>
            <a:custGeom>
              <a:avLst/>
              <a:gdLst/>
              <a:ahLst/>
              <a:cxnLst/>
              <a:rect l="l" t="t" r="r" b="b"/>
              <a:pathLst>
                <a:path w="216" h="168" extrusionOk="0">
                  <a:moveTo>
                    <a:pt x="0" y="0"/>
                  </a:moveTo>
                  <a:lnTo>
                    <a:pt x="144" y="168"/>
                  </a:lnTo>
                  <a:cubicBezTo>
                    <a:pt x="167" y="108"/>
                    <a:pt x="191" y="48"/>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1"/>
            <p:cNvSpPr/>
            <p:nvPr/>
          </p:nvSpPr>
          <p:spPr>
            <a:xfrm>
              <a:off x="3341525" y="2162425"/>
              <a:ext cx="1126900" cy="786400"/>
            </a:xfrm>
            <a:custGeom>
              <a:avLst/>
              <a:gdLst/>
              <a:ahLst/>
              <a:cxnLst/>
              <a:rect l="l" t="t" r="r" b="b"/>
              <a:pathLst>
                <a:path w="45076" h="31456" extrusionOk="0">
                  <a:moveTo>
                    <a:pt x="9797" y="0"/>
                  </a:moveTo>
                  <a:cubicBezTo>
                    <a:pt x="9104" y="1207"/>
                    <a:pt x="8495" y="2592"/>
                    <a:pt x="7993" y="4169"/>
                  </a:cubicBezTo>
                  <a:cubicBezTo>
                    <a:pt x="7479" y="5783"/>
                    <a:pt x="4792" y="7909"/>
                    <a:pt x="3669" y="9306"/>
                  </a:cubicBezTo>
                  <a:cubicBezTo>
                    <a:pt x="3346" y="9701"/>
                    <a:pt x="3000" y="10155"/>
                    <a:pt x="2641" y="10657"/>
                  </a:cubicBezTo>
                  <a:cubicBezTo>
                    <a:pt x="1016" y="12556"/>
                    <a:pt x="48" y="14886"/>
                    <a:pt x="24" y="17406"/>
                  </a:cubicBezTo>
                  <a:cubicBezTo>
                    <a:pt x="1" y="20740"/>
                    <a:pt x="1614" y="23750"/>
                    <a:pt x="4230" y="25925"/>
                  </a:cubicBezTo>
                  <a:cubicBezTo>
                    <a:pt x="5878" y="25208"/>
                    <a:pt x="7683" y="24802"/>
                    <a:pt x="9570" y="24765"/>
                  </a:cubicBezTo>
                  <a:lnTo>
                    <a:pt x="15483" y="24765"/>
                  </a:lnTo>
                  <a:lnTo>
                    <a:pt x="15424" y="21815"/>
                  </a:lnTo>
                  <a:cubicBezTo>
                    <a:pt x="15388" y="21791"/>
                    <a:pt x="15364" y="21767"/>
                    <a:pt x="15328" y="21743"/>
                  </a:cubicBezTo>
                  <a:cubicBezTo>
                    <a:pt x="15305" y="21719"/>
                    <a:pt x="15281" y="21695"/>
                    <a:pt x="15257" y="21683"/>
                  </a:cubicBezTo>
                  <a:cubicBezTo>
                    <a:pt x="15125" y="21564"/>
                    <a:pt x="14994" y="21456"/>
                    <a:pt x="14875" y="21337"/>
                  </a:cubicBezTo>
                  <a:cubicBezTo>
                    <a:pt x="14838" y="21313"/>
                    <a:pt x="14814" y="21277"/>
                    <a:pt x="14779" y="21253"/>
                  </a:cubicBezTo>
                  <a:cubicBezTo>
                    <a:pt x="14659" y="21133"/>
                    <a:pt x="14540" y="21014"/>
                    <a:pt x="14432" y="20895"/>
                  </a:cubicBezTo>
                  <a:cubicBezTo>
                    <a:pt x="14408" y="20859"/>
                    <a:pt x="14384" y="20835"/>
                    <a:pt x="14360" y="20811"/>
                  </a:cubicBezTo>
                  <a:cubicBezTo>
                    <a:pt x="14086" y="20501"/>
                    <a:pt x="13835" y="20178"/>
                    <a:pt x="13608" y="19832"/>
                  </a:cubicBezTo>
                  <a:cubicBezTo>
                    <a:pt x="13596" y="19819"/>
                    <a:pt x="13584" y="19808"/>
                    <a:pt x="13572" y="19784"/>
                  </a:cubicBezTo>
                  <a:cubicBezTo>
                    <a:pt x="13476" y="19641"/>
                    <a:pt x="13381" y="19485"/>
                    <a:pt x="13298" y="19330"/>
                  </a:cubicBezTo>
                  <a:lnTo>
                    <a:pt x="13226" y="19187"/>
                  </a:lnTo>
                  <a:cubicBezTo>
                    <a:pt x="13154" y="19055"/>
                    <a:pt x="13083" y="18924"/>
                    <a:pt x="13022" y="18792"/>
                  </a:cubicBezTo>
                  <a:cubicBezTo>
                    <a:pt x="12998" y="18733"/>
                    <a:pt x="12963" y="18685"/>
                    <a:pt x="12939" y="18625"/>
                  </a:cubicBezTo>
                  <a:cubicBezTo>
                    <a:pt x="12879" y="18494"/>
                    <a:pt x="12831" y="18362"/>
                    <a:pt x="12772" y="18218"/>
                  </a:cubicBezTo>
                  <a:cubicBezTo>
                    <a:pt x="12759" y="18171"/>
                    <a:pt x="12736" y="18111"/>
                    <a:pt x="12712" y="18064"/>
                  </a:cubicBezTo>
                  <a:cubicBezTo>
                    <a:pt x="12652" y="17884"/>
                    <a:pt x="12592" y="17705"/>
                    <a:pt x="12544" y="17526"/>
                  </a:cubicBezTo>
                  <a:cubicBezTo>
                    <a:pt x="12533" y="17514"/>
                    <a:pt x="12533" y="17502"/>
                    <a:pt x="12533" y="17490"/>
                  </a:cubicBezTo>
                  <a:cubicBezTo>
                    <a:pt x="12473" y="17299"/>
                    <a:pt x="12425" y="17096"/>
                    <a:pt x="12390" y="16893"/>
                  </a:cubicBezTo>
                  <a:cubicBezTo>
                    <a:pt x="12377" y="16845"/>
                    <a:pt x="12366" y="16797"/>
                    <a:pt x="12353" y="16737"/>
                  </a:cubicBezTo>
                  <a:cubicBezTo>
                    <a:pt x="12329" y="16594"/>
                    <a:pt x="12306" y="16450"/>
                    <a:pt x="12282" y="16296"/>
                  </a:cubicBezTo>
                  <a:cubicBezTo>
                    <a:pt x="12282" y="16224"/>
                    <a:pt x="12270" y="16152"/>
                    <a:pt x="12258" y="16081"/>
                  </a:cubicBezTo>
                  <a:cubicBezTo>
                    <a:pt x="12246" y="15949"/>
                    <a:pt x="12234" y="15818"/>
                    <a:pt x="12234" y="15674"/>
                  </a:cubicBezTo>
                  <a:cubicBezTo>
                    <a:pt x="12222" y="15603"/>
                    <a:pt x="12222" y="15531"/>
                    <a:pt x="12222" y="15459"/>
                  </a:cubicBezTo>
                  <a:cubicBezTo>
                    <a:pt x="12210" y="15316"/>
                    <a:pt x="12210" y="15173"/>
                    <a:pt x="12222" y="15029"/>
                  </a:cubicBezTo>
                  <a:lnTo>
                    <a:pt x="12222" y="14826"/>
                  </a:lnTo>
                  <a:cubicBezTo>
                    <a:pt x="12234" y="14623"/>
                    <a:pt x="12246" y="14408"/>
                    <a:pt x="12270" y="14204"/>
                  </a:cubicBezTo>
                  <a:lnTo>
                    <a:pt x="12425" y="12903"/>
                  </a:lnTo>
                  <a:lnTo>
                    <a:pt x="12138" y="12866"/>
                  </a:lnTo>
                  <a:cubicBezTo>
                    <a:pt x="10657" y="12712"/>
                    <a:pt x="9570" y="11374"/>
                    <a:pt x="9725" y="9880"/>
                  </a:cubicBezTo>
                  <a:lnTo>
                    <a:pt x="9749" y="9725"/>
                  </a:lnTo>
                  <a:cubicBezTo>
                    <a:pt x="9895" y="8328"/>
                    <a:pt x="11075" y="7297"/>
                    <a:pt x="12439" y="7297"/>
                  </a:cubicBezTo>
                  <a:cubicBezTo>
                    <a:pt x="12533" y="7297"/>
                    <a:pt x="12628" y="7302"/>
                    <a:pt x="12724" y="7312"/>
                  </a:cubicBezTo>
                  <a:lnTo>
                    <a:pt x="13106" y="7347"/>
                  </a:lnTo>
                  <a:lnTo>
                    <a:pt x="13357" y="5257"/>
                  </a:lnTo>
                  <a:lnTo>
                    <a:pt x="15197" y="5722"/>
                  </a:lnTo>
                  <a:cubicBezTo>
                    <a:pt x="15844" y="5884"/>
                    <a:pt x="16496" y="5962"/>
                    <a:pt x="17143" y="5962"/>
                  </a:cubicBezTo>
                  <a:cubicBezTo>
                    <a:pt x="20457" y="5962"/>
                    <a:pt x="23615" y="3922"/>
                    <a:pt x="25125" y="753"/>
                  </a:cubicBezTo>
                  <a:lnTo>
                    <a:pt x="25125" y="753"/>
                  </a:lnTo>
                  <a:cubicBezTo>
                    <a:pt x="25101" y="1338"/>
                    <a:pt x="25172" y="1971"/>
                    <a:pt x="25411" y="2629"/>
                  </a:cubicBezTo>
                  <a:cubicBezTo>
                    <a:pt x="26080" y="4552"/>
                    <a:pt x="29509" y="6547"/>
                    <a:pt x="29832" y="9020"/>
                  </a:cubicBezTo>
                  <a:lnTo>
                    <a:pt x="29819" y="9128"/>
                  </a:lnTo>
                  <a:lnTo>
                    <a:pt x="29843" y="9128"/>
                  </a:lnTo>
                  <a:cubicBezTo>
                    <a:pt x="29856" y="9199"/>
                    <a:pt x="29856" y="9271"/>
                    <a:pt x="29856" y="9354"/>
                  </a:cubicBezTo>
                  <a:cubicBezTo>
                    <a:pt x="29856" y="9354"/>
                    <a:pt x="29927" y="9282"/>
                    <a:pt x="30034" y="9139"/>
                  </a:cubicBezTo>
                  <a:lnTo>
                    <a:pt x="30560" y="9199"/>
                  </a:lnTo>
                  <a:cubicBezTo>
                    <a:pt x="32054" y="9354"/>
                    <a:pt x="33129" y="10692"/>
                    <a:pt x="32973" y="12186"/>
                  </a:cubicBezTo>
                  <a:lnTo>
                    <a:pt x="32962" y="12341"/>
                  </a:lnTo>
                  <a:cubicBezTo>
                    <a:pt x="32816" y="13738"/>
                    <a:pt x="31636" y="14769"/>
                    <a:pt x="30262" y="14769"/>
                  </a:cubicBezTo>
                  <a:cubicBezTo>
                    <a:pt x="30167" y="14769"/>
                    <a:pt x="30072" y="14764"/>
                    <a:pt x="29975" y="14754"/>
                  </a:cubicBezTo>
                  <a:lnTo>
                    <a:pt x="29150" y="14671"/>
                  </a:lnTo>
                  <a:lnTo>
                    <a:pt x="28959" y="16211"/>
                  </a:lnTo>
                  <a:cubicBezTo>
                    <a:pt x="28948" y="16379"/>
                    <a:pt x="28924" y="16534"/>
                    <a:pt x="28887" y="16689"/>
                  </a:cubicBezTo>
                  <a:cubicBezTo>
                    <a:pt x="28887" y="16750"/>
                    <a:pt x="28876" y="16797"/>
                    <a:pt x="28864" y="16845"/>
                  </a:cubicBezTo>
                  <a:lnTo>
                    <a:pt x="28792" y="17167"/>
                  </a:lnTo>
                  <a:cubicBezTo>
                    <a:pt x="28780" y="17227"/>
                    <a:pt x="28768" y="17275"/>
                    <a:pt x="28756" y="17334"/>
                  </a:cubicBezTo>
                  <a:cubicBezTo>
                    <a:pt x="28720" y="17442"/>
                    <a:pt x="28696" y="17549"/>
                    <a:pt x="28661" y="17645"/>
                  </a:cubicBezTo>
                  <a:cubicBezTo>
                    <a:pt x="28648" y="17693"/>
                    <a:pt x="28637" y="17741"/>
                    <a:pt x="28613" y="17788"/>
                  </a:cubicBezTo>
                  <a:cubicBezTo>
                    <a:pt x="28565" y="17944"/>
                    <a:pt x="28518" y="18088"/>
                    <a:pt x="28470" y="18231"/>
                  </a:cubicBezTo>
                  <a:cubicBezTo>
                    <a:pt x="28457" y="18242"/>
                    <a:pt x="28457" y="18266"/>
                    <a:pt x="28446" y="18279"/>
                  </a:cubicBezTo>
                  <a:cubicBezTo>
                    <a:pt x="28398" y="18410"/>
                    <a:pt x="28338" y="18529"/>
                    <a:pt x="28290" y="18661"/>
                  </a:cubicBezTo>
                  <a:lnTo>
                    <a:pt x="28218" y="18804"/>
                  </a:lnTo>
                  <a:cubicBezTo>
                    <a:pt x="28171" y="18900"/>
                    <a:pt x="28123" y="18983"/>
                    <a:pt x="28087" y="19079"/>
                  </a:cubicBezTo>
                  <a:cubicBezTo>
                    <a:pt x="28051" y="19126"/>
                    <a:pt x="28027" y="19187"/>
                    <a:pt x="27992" y="19234"/>
                  </a:cubicBezTo>
                  <a:cubicBezTo>
                    <a:pt x="27944" y="19318"/>
                    <a:pt x="27896" y="19402"/>
                    <a:pt x="27849" y="19497"/>
                  </a:cubicBezTo>
                  <a:cubicBezTo>
                    <a:pt x="27825" y="19545"/>
                    <a:pt x="27788" y="19593"/>
                    <a:pt x="27764" y="19641"/>
                  </a:cubicBezTo>
                  <a:cubicBezTo>
                    <a:pt x="27693" y="19760"/>
                    <a:pt x="27610" y="19880"/>
                    <a:pt x="27525" y="19987"/>
                  </a:cubicBezTo>
                  <a:cubicBezTo>
                    <a:pt x="27514" y="20023"/>
                    <a:pt x="27490" y="20058"/>
                    <a:pt x="27466" y="20082"/>
                  </a:cubicBezTo>
                  <a:lnTo>
                    <a:pt x="27251" y="20369"/>
                  </a:lnTo>
                  <a:cubicBezTo>
                    <a:pt x="27215" y="20417"/>
                    <a:pt x="27180" y="20464"/>
                    <a:pt x="27143" y="20501"/>
                  </a:cubicBezTo>
                  <a:cubicBezTo>
                    <a:pt x="27084" y="20584"/>
                    <a:pt x="27024" y="20656"/>
                    <a:pt x="26964" y="20716"/>
                  </a:cubicBezTo>
                  <a:cubicBezTo>
                    <a:pt x="26917" y="20764"/>
                    <a:pt x="26880" y="20811"/>
                    <a:pt x="26833" y="20859"/>
                  </a:cubicBezTo>
                  <a:cubicBezTo>
                    <a:pt x="26773" y="20931"/>
                    <a:pt x="26713" y="21003"/>
                    <a:pt x="26641" y="21062"/>
                  </a:cubicBezTo>
                  <a:cubicBezTo>
                    <a:pt x="26606" y="21110"/>
                    <a:pt x="26558" y="21146"/>
                    <a:pt x="26522" y="21181"/>
                  </a:cubicBezTo>
                  <a:cubicBezTo>
                    <a:pt x="26415" y="21289"/>
                    <a:pt x="26319" y="21385"/>
                    <a:pt x="26200" y="21492"/>
                  </a:cubicBezTo>
                  <a:cubicBezTo>
                    <a:pt x="26187" y="21504"/>
                    <a:pt x="26164" y="21528"/>
                    <a:pt x="26140" y="21540"/>
                  </a:cubicBezTo>
                  <a:cubicBezTo>
                    <a:pt x="26057" y="21611"/>
                    <a:pt x="25985" y="21672"/>
                    <a:pt x="25901" y="21743"/>
                  </a:cubicBezTo>
                  <a:lnTo>
                    <a:pt x="25972" y="24765"/>
                  </a:lnTo>
                  <a:lnTo>
                    <a:pt x="29724" y="24765"/>
                  </a:lnTo>
                  <a:cubicBezTo>
                    <a:pt x="33965" y="24861"/>
                    <a:pt x="35339" y="26486"/>
                    <a:pt x="38182" y="29724"/>
                  </a:cubicBezTo>
                  <a:lnTo>
                    <a:pt x="39663" y="31455"/>
                  </a:lnTo>
                  <a:lnTo>
                    <a:pt x="39878" y="31455"/>
                  </a:lnTo>
                  <a:cubicBezTo>
                    <a:pt x="40117" y="30834"/>
                    <a:pt x="40308" y="30189"/>
                    <a:pt x="40428" y="29532"/>
                  </a:cubicBezTo>
                  <a:cubicBezTo>
                    <a:pt x="40584" y="28648"/>
                    <a:pt x="40631" y="27740"/>
                    <a:pt x="40536" y="26856"/>
                  </a:cubicBezTo>
                  <a:cubicBezTo>
                    <a:pt x="40440" y="26079"/>
                    <a:pt x="40093" y="25291"/>
                    <a:pt x="40249" y="24502"/>
                  </a:cubicBezTo>
                  <a:cubicBezTo>
                    <a:pt x="40440" y="23511"/>
                    <a:pt x="41300" y="22842"/>
                    <a:pt x="41993" y="22113"/>
                  </a:cubicBezTo>
                  <a:cubicBezTo>
                    <a:pt x="44311" y="19712"/>
                    <a:pt x="45076" y="15925"/>
                    <a:pt x="43868" y="12807"/>
                  </a:cubicBezTo>
                  <a:cubicBezTo>
                    <a:pt x="43176" y="11027"/>
                    <a:pt x="41874" y="9521"/>
                    <a:pt x="40261" y="8518"/>
                  </a:cubicBezTo>
                  <a:cubicBezTo>
                    <a:pt x="40046" y="8387"/>
                    <a:pt x="39843" y="8267"/>
                    <a:pt x="39628" y="8148"/>
                  </a:cubicBezTo>
                  <a:cubicBezTo>
                    <a:pt x="38970" y="7813"/>
                    <a:pt x="38290" y="7551"/>
                    <a:pt x="37573" y="7383"/>
                  </a:cubicBezTo>
                  <a:cubicBezTo>
                    <a:pt x="36629" y="7168"/>
                    <a:pt x="35745" y="7192"/>
                    <a:pt x="35124" y="6284"/>
                  </a:cubicBezTo>
                  <a:cubicBezTo>
                    <a:pt x="34789" y="5794"/>
                    <a:pt x="34706" y="5173"/>
                    <a:pt x="34610" y="4588"/>
                  </a:cubicBezTo>
                  <a:cubicBezTo>
                    <a:pt x="34335" y="2927"/>
                    <a:pt x="33822" y="1374"/>
                    <a:pt x="3300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1"/>
            <p:cNvSpPr/>
            <p:nvPr/>
          </p:nvSpPr>
          <p:spPr>
            <a:xfrm>
              <a:off x="3677825" y="2051000"/>
              <a:ext cx="372750" cy="3925"/>
            </a:xfrm>
            <a:custGeom>
              <a:avLst/>
              <a:gdLst/>
              <a:ahLst/>
              <a:cxnLst/>
              <a:rect l="l" t="t" r="r" b="b"/>
              <a:pathLst>
                <a:path w="14910" h="157" extrusionOk="0">
                  <a:moveTo>
                    <a:pt x="204" y="1"/>
                  </a:moveTo>
                  <a:cubicBezTo>
                    <a:pt x="144" y="49"/>
                    <a:pt x="72" y="96"/>
                    <a:pt x="0" y="157"/>
                  </a:cubicBezTo>
                  <a:lnTo>
                    <a:pt x="14910" y="157"/>
                  </a:lnTo>
                  <a:cubicBezTo>
                    <a:pt x="14814" y="96"/>
                    <a:pt x="14731" y="49"/>
                    <a:pt x="14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1"/>
            <p:cNvSpPr/>
            <p:nvPr/>
          </p:nvSpPr>
          <p:spPr>
            <a:xfrm>
              <a:off x="4254550" y="2952975"/>
              <a:ext cx="176850" cy="110525"/>
            </a:xfrm>
            <a:custGeom>
              <a:avLst/>
              <a:gdLst/>
              <a:ahLst/>
              <a:cxnLst/>
              <a:rect l="l" t="t" r="r" b="b"/>
              <a:pathLst>
                <a:path w="7074" h="4421" extrusionOk="0">
                  <a:moveTo>
                    <a:pt x="3286" y="1"/>
                  </a:moveTo>
                  <a:cubicBezTo>
                    <a:pt x="2593" y="1686"/>
                    <a:pt x="1458" y="3191"/>
                    <a:pt x="1" y="4421"/>
                  </a:cubicBezTo>
                  <a:lnTo>
                    <a:pt x="7073" y="4421"/>
                  </a:lnTo>
                  <a:lnTo>
                    <a:pt x="3286"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1"/>
            <p:cNvSpPr/>
            <p:nvPr/>
          </p:nvSpPr>
          <p:spPr>
            <a:xfrm>
              <a:off x="3333475" y="2948800"/>
              <a:ext cx="427400" cy="114700"/>
            </a:xfrm>
            <a:custGeom>
              <a:avLst/>
              <a:gdLst/>
              <a:ahLst/>
              <a:cxnLst/>
              <a:rect l="l" t="t" r="r" b="b"/>
              <a:pathLst>
                <a:path w="17096" h="4588" extrusionOk="0">
                  <a:moveTo>
                    <a:pt x="0" y="0"/>
                  </a:moveTo>
                  <a:lnTo>
                    <a:pt x="1816" y="4588"/>
                  </a:lnTo>
                  <a:lnTo>
                    <a:pt x="17096" y="4588"/>
                  </a:lnTo>
                  <a:cubicBezTo>
                    <a:pt x="16821" y="4361"/>
                    <a:pt x="16558" y="4122"/>
                    <a:pt x="16307" y="3871"/>
                  </a:cubicBezTo>
                  <a:cubicBezTo>
                    <a:pt x="15758" y="3321"/>
                    <a:pt x="15184" y="2784"/>
                    <a:pt x="14599" y="2246"/>
                  </a:cubicBezTo>
                  <a:cubicBezTo>
                    <a:pt x="13691" y="2007"/>
                    <a:pt x="12951" y="1351"/>
                    <a:pt x="12592" y="502"/>
                  </a:cubicBezTo>
                  <a:cubicBezTo>
                    <a:pt x="12389" y="335"/>
                    <a:pt x="12186" y="168"/>
                    <a:pt x="11971" y="0"/>
                  </a:cubicBezTo>
                  <a:lnTo>
                    <a:pt x="8064" y="0"/>
                  </a:lnTo>
                  <a:cubicBezTo>
                    <a:pt x="7753" y="1351"/>
                    <a:pt x="6547" y="2354"/>
                    <a:pt x="5114" y="2354"/>
                  </a:cubicBezTo>
                  <a:cubicBezTo>
                    <a:pt x="3668" y="2354"/>
                    <a:pt x="2461" y="1351"/>
                    <a:pt x="216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1"/>
            <p:cNvSpPr/>
            <p:nvPr/>
          </p:nvSpPr>
          <p:spPr>
            <a:xfrm>
              <a:off x="3317350" y="2810525"/>
              <a:ext cx="315400" cy="138300"/>
            </a:xfrm>
            <a:custGeom>
              <a:avLst/>
              <a:gdLst/>
              <a:ahLst/>
              <a:cxnLst/>
              <a:rect l="l" t="t" r="r" b="b"/>
              <a:pathLst>
                <a:path w="12616" h="5532" extrusionOk="0">
                  <a:moveTo>
                    <a:pt x="5197" y="1"/>
                  </a:moveTo>
                  <a:cubicBezTo>
                    <a:pt x="3178" y="872"/>
                    <a:pt x="1398" y="2223"/>
                    <a:pt x="0" y="3895"/>
                  </a:cubicBezTo>
                  <a:lnTo>
                    <a:pt x="645" y="5531"/>
                  </a:lnTo>
                  <a:lnTo>
                    <a:pt x="2807" y="5531"/>
                  </a:lnTo>
                  <a:cubicBezTo>
                    <a:pt x="2760" y="5316"/>
                    <a:pt x="2724" y="5090"/>
                    <a:pt x="2724" y="4862"/>
                  </a:cubicBezTo>
                  <a:cubicBezTo>
                    <a:pt x="2724" y="3190"/>
                    <a:pt x="4086" y="1840"/>
                    <a:pt x="5759" y="1840"/>
                  </a:cubicBezTo>
                  <a:cubicBezTo>
                    <a:pt x="7419" y="1840"/>
                    <a:pt x="8781" y="3190"/>
                    <a:pt x="8781" y="4862"/>
                  </a:cubicBezTo>
                  <a:cubicBezTo>
                    <a:pt x="8781" y="5090"/>
                    <a:pt x="8757" y="5316"/>
                    <a:pt x="8709" y="5531"/>
                  </a:cubicBezTo>
                  <a:lnTo>
                    <a:pt x="12616" y="5531"/>
                  </a:lnTo>
                  <a:cubicBezTo>
                    <a:pt x="10537" y="3835"/>
                    <a:pt x="8351" y="2246"/>
                    <a:pt x="6117" y="705"/>
                  </a:cubicBezTo>
                  <a:cubicBezTo>
                    <a:pt x="5794" y="478"/>
                    <a:pt x="5496" y="239"/>
                    <a:pt x="519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1"/>
            <p:cNvSpPr/>
            <p:nvPr/>
          </p:nvSpPr>
          <p:spPr>
            <a:xfrm>
              <a:off x="3242075" y="2948800"/>
              <a:ext cx="136825" cy="114700"/>
            </a:xfrm>
            <a:custGeom>
              <a:avLst/>
              <a:gdLst/>
              <a:ahLst/>
              <a:cxnLst/>
              <a:rect l="l" t="t" r="r" b="b"/>
              <a:pathLst>
                <a:path w="5473" h="4588" extrusionOk="0">
                  <a:moveTo>
                    <a:pt x="1828" y="0"/>
                  </a:moveTo>
                  <a:cubicBezTo>
                    <a:pt x="968" y="1386"/>
                    <a:pt x="347" y="2928"/>
                    <a:pt x="1" y="4588"/>
                  </a:cubicBezTo>
                  <a:lnTo>
                    <a:pt x="5472" y="4588"/>
                  </a:lnTo>
                  <a:lnTo>
                    <a:pt x="365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1"/>
            <p:cNvSpPr/>
            <p:nvPr/>
          </p:nvSpPr>
          <p:spPr>
            <a:xfrm>
              <a:off x="3287775" y="2907900"/>
              <a:ext cx="45725" cy="40925"/>
            </a:xfrm>
            <a:custGeom>
              <a:avLst/>
              <a:gdLst/>
              <a:ahLst/>
              <a:cxnLst/>
              <a:rect l="l" t="t" r="r" b="b"/>
              <a:pathLst>
                <a:path w="1829" h="1637" extrusionOk="0">
                  <a:moveTo>
                    <a:pt x="1183" y="0"/>
                  </a:moveTo>
                  <a:cubicBezTo>
                    <a:pt x="753" y="513"/>
                    <a:pt x="359" y="1063"/>
                    <a:pt x="0" y="1636"/>
                  </a:cubicBezTo>
                  <a:lnTo>
                    <a:pt x="1828" y="1636"/>
                  </a:lnTo>
                  <a:lnTo>
                    <a:pt x="118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1"/>
            <p:cNvSpPr/>
            <p:nvPr/>
          </p:nvSpPr>
          <p:spPr>
            <a:xfrm>
              <a:off x="3632725" y="2948800"/>
              <a:ext cx="15575" cy="12575"/>
            </a:xfrm>
            <a:custGeom>
              <a:avLst/>
              <a:gdLst/>
              <a:ahLst/>
              <a:cxnLst/>
              <a:rect l="l" t="t" r="r" b="b"/>
              <a:pathLst>
                <a:path w="623" h="503" extrusionOk="0">
                  <a:moveTo>
                    <a:pt x="1" y="0"/>
                  </a:moveTo>
                  <a:cubicBezTo>
                    <a:pt x="216" y="168"/>
                    <a:pt x="419" y="335"/>
                    <a:pt x="622" y="502"/>
                  </a:cubicBezTo>
                  <a:cubicBezTo>
                    <a:pt x="562" y="335"/>
                    <a:pt x="503" y="168"/>
                    <a:pt x="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1"/>
            <p:cNvSpPr/>
            <p:nvPr/>
          </p:nvSpPr>
          <p:spPr>
            <a:xfrm>
              <a:off x="3698450" y="2948800"/>
              <a:ext cx="638250" cy="114700"/>
            </a:xfrm>
            <a:custGeom>
              <a:avLst/>
              <a:gdLst/>
              <a:ahLst/>
              <a:cxnLst/>
              <a:rect l="l" t="t" r="r" b="b"/>
              <a:pathLst>
                <a:path w="25530" h="4588" extrusionOk="0">
                  <a:moveTo>
                    <a:pt x="3739" y="0"/>
                  </a:moveTo>
                  <a:cubicBezTo>
                    <a:pt x="3441" y="1351"/>
                    <a:pt x="2234" y="2354"/>
                    <a:pt x="789" y="2354"/>
                  </a:cubicBezTo>
                  <a:cubicBezTo>
                    <a:pt x="513" y="2354"/>
                    <a:pt x="251" y="2318"/>
                    <a:pt x="0" y="2246"/>
                  </a:cubicBezTo>
                  <a:lnTo>
                    <a:pt x="0" y="2246"/>
                  </a:lnTo>
                  <a:cubicBezTo>
                    <a:pt x="585" y="2784"/>
                    <a:pt x="1159" y="3321"/>
                    <a:pt x="1708" y="3871"/>
                  </a:cubicBezTo>
                  <a:cubicBezTo>
                    <a:pt x="1959" y="4122"/>
                    <a:pt x="2222" y="4361"/>
                    <a:pt x="2497" y="4588"/>
                  </a:cubicBezTo>
                  <a:lnTo>
                    <a:pt x="22245" y="4588"/>
                  </a:lnTo>
                  <a:cubicBezTo>
                    <a:pt x="23702" y="3358"/>
                    <a:pt x="24837" y="1853"/>
                    <a:pt x="25530" y="168"/>
                  </a:cubicBezTo>
                  <a:lnTo>
                    <a:pt x="25386" y="0"/>
                  </a:lnTo>
                  <a:lnTo>
                    <a:pt x="14073" y="0"/>
                  </a:lnTo>
                  <a:cubicBezTo>
                    <a:pt x="13774" y="1351"/>
                    <a:pt x="12568" y="2354"/>
                    <a:pt x="11122" y="2354"/>
                  </a:cubicBezTo>
                  <a:cubicBezTo>
                    <a:pt x="9688" y="2354"/>
                    <a:pt x="8494" y="1351"/>
                    <a:pt x="8183" y="13"/>
                  </a:cubicBezTo>
                  <a:cubicBezTo>
                    <a:pt x="7681" y="180"/>
                    <a:pt x="7156" y="276"/>
                    <a:pt x="6606" y="287"/>
                  </a:cubicBezTo>
                  <a:cubicBezTo>
                    <a:pt x="6573" y="288"/>
                    <a:pt x="6540" y="288"/>
                    <a:pt x="6508" y="288"/>
                  </a:cubicBezTo>
                  <a:cubicBezTo>
                    <a:pt x="5909" y="288"/>
                    <a:pt x="5322" y="182"/>
                    <a:pt x="477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1"/>
            <p:cNvSpPr/>
            <p:nvPr/>
          </p:nvSpPr>
          <p:spPr>
            <a:xfrm>
              <a:off x="3447250" y="2781550"/>
              <a:ext cx="287050" cy="167275"/>
            </a:xfrm>
            <a:custGeom>
              <a:avLst/>
              <a:gdLst/>
              <a:ahLst/>
              <a:cxnLst/>
              <a:rect l="l" t="t" r="r" b="b"/>
              <a:pathLst>
                <a:path w="11482" h="6691" extrusionOk="0">
                  <a:moveTo>
                    <a:pt x="5341" y="0"/>
                  </a:moveTo>
                  <a:cubicBezTo>
                    <a:pt x="3454" y="37"/>
                    <a:pt x="1649" y="443"/>
                    <a:pt x="1" y="1160"/>
                  </a:cubicBezTo>
                  <a:cubicBezTo>
                    <a:pt x="300" y="1398"/>
                    <a:pt x="598" y="1637"/>
                    <a:pt x="921" y="1864"/>
                  </a:cubicBezTo>
                  <a:cubicBezTo>
                    <a:pt x="3155" y="3405"/>
                    <a:pt x="5341" y="4994"/>
                    <a:pt x="7420" y="6690"/>
                  </a:cubicBezTo>
                  <a:lnTo>
                    <a:pt x="7885" y="6690"/>
                  </a:lnTo>
                  <a:cubicBezTo>
                    <a:pt x="7838" y="6475"/>
                    <a:pt x="7814" y="6249"/>
                    <a:pt x="7814" y="6021"/>
                  </a:cubicBezTo>
                  <a:cubicBezTo>
                    <a:pt x="7814" y="4349"/>
                    <a:pt x="9164" y="2999"/>
                    <a:pt x="10837" y="2999"/>
                  </a:cubicBezTo>
                  <a:cubicBezTo>
                    <a:pt x="11052" y="2999"/>
                    <a:pt x="11267" y="3023"/>
                    <a:pt x="11482" y="3059"/>
                  </a:cubicBezTo>
                  <a:cubicBezTo>
                    <a:pt x="11374" y="2676"/>
                    <a:pt x="11315" y="2270"/>
                    <a:pt x="11302" y="1852"/>
                  </a:cubicBezTo>
                  <a:lnTo>
                    <a:pt x="1125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1"/>
            <p:cNvSpPr/>
            <p:nvPr/>
          </p:nvSpPr>
          <p:spPr>
            <a:xfrm>
              <a:off x="3987550" y="2781550"/>
              <a:ext cx="345575" cy="167275"/>
            </a:xfrm>
            <a:custGeom>
              <a:avLst/>
              <a:gdLst/>
              <a:ahLst/>
              <a:cxnLst/>
              <a:rect l="l" t="t" r="r" b="b"/>
              <a:pathLst>
                <a:path w="13823" h="6691" extrusionOk="0">
                  <a:moveTo>
                    <a:pt x="131" y="0"/>
                  </a:moveTo>
                  <a:lnTo>
                    <a:pt x="168" y="1625"/>
                  </a:lnTo>
                  <a:cubicBezTo>
                    <a:pt x="179" y="2115"/>
                    <a:pt x="120" y="2581"/>
                    <a:pt x="0" y="3035"/>
                  </a:cubicBezTo>
                  <a:cubicBezTo>
                    <a:pt x="1469" y="3250"/>
                    <a:pt x="2592" y="4505"/>
                    <a:pt x="2592" y="6021"/>
                  </a:cubicBezTo>
                  <a:cubicBezTo>
                    <a:pt x="2592" y="6249"/>
                    <a:pt x="2557" y="6475"/>
                    <a:pt x="2509" y="6690"/>
                  </a:cubicBezTo>
                  <a:lnTo>
                    <a:pt x="13822" y="6690"/>
                  </a:lnTo>
                  <a:lnTo>
                    <a:pt x="12341" y="4959"/>
                  </a:lnTo>
                  <a:cubicBezTo>
                    <a:pt x="9498" y="1721"/>
                    <a:pt x="8124" y="96"/>
                    <a:pt x="388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1"/>
            <p:cNvSpPr/>
            <p:nvPr/>
          </p:nvSpPr>
          <p:spPr>
            <a:xfrm>
              <a:off x="3791925" y="2937150"/>
              <a:ext cx="26000" cy="11675"/>
            </a:xfrm>
            <a:custGeom>
              <a:avLst/>
              <a:gdLst/>
              <a:ahLst/>
              <a:cxnLst/>
              <a:rect l="l" t="t" r="r" b="b"/>
              <a:pathLst>
                <a:path w="1040" h="467" extrusionOk="0">
                  <a:moveTo>
                    <a:pt x="60" y="1"/>
                  </a:moveTo>
                  <a:cubicBezTo>
                    <a:pt x="60" y="156"/>
                    <a:pt x="36" y="311"/>
                    <a:pt x="0" y="466"/>
                  </a:cubicBezTo>
                  <a:lnTo>
                    <a:pt x="1040" y="466"/>
                  </a:lnTo>
                  <a:cubicBezTo>
                    <a:pt x="693" y="347"/>
                    <a:pt x="371" y="192"/>
                    <a:pt x="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1"/>
            <p:cNvSpPr/>
            <p:nvPr/>
          </p:nvSpPr>
          <p:spPr>
            <a:xfrm>
              <a:off x="4015625" y="2674925"/>
              <a:ext cx="4500" cy="5400"/>
            </a:xfrm>
            <a:custGeom>
              <a:avLst/>
              <a:gdLst/>
              <a:ahLst/>
              <a:cxnLst/>
              <a:rect l="l" t="t" r="r" b="b"/>
              <a:pathLst>
                <a:path w="180" h="216" extrusionOk="0">
                  <a:moveTo>
                    <a:pt x="179" y="1"/>
                  </a:moveTo>
                  <a:cubicBezTo>
                    <a:pt x="120" y="84"/>
                    <a:pt x="60" y="156"/>
                    <a:pt x="0" y="216"/>
                  </a:cubicBezTo>
                  <a:cubicBezTo>
                    <a:pt x="60" y="156"/>
                    <a:pt x="120" y="84"/>
                    <a:pt x="17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1"/>
            <p:cNvSpPr/>
            <p:nvPr/>
          </p:nvSpPr>
          <p:spPr>
            <a:xfrm>
              <a:off x="3647350" y="2554275"/>
              <a:ext cx="625" cy="10175"/>
            </a:xfrm>
            <a:custGeom>
              <a:avLst/>
              <a:gdLst/>
              <a:ahLst/>
              <a:cxnLst/>
              <a:rect l="l" t="t" r="r" b="b"/>
              <a:pathLst>
                <a:path w="25" h="407" extrusionOk="0">
                  <a:moveTo>
                    <a:pt x="25" y="407"/>
                  </a:moveTo>
                  <a:cubicBezTo>
                    <a:pt x="13" y="275"/>
                    <a:pt x="1" y="144"/>
                    <a:pt x="1" y="0"/>
                  </a:cubicBezTo>
                  <a:cubicBezTo>
                    <a:pt x="1" y="144"/>
                    <a:pt x="13" y="275"/>
                    <a:pt x="2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1"/>
            <p:cNvSpPr/>
            <p:nvPr/>
          </p:nvSpPr>
          <p:spPr>
            <a:xfrm>
              <a:off x="4022800" y="2664475"/>
              <a:ext cx="5400" cy="7175"/>
            </a:xfrm>
            <a:custGeom>
              <a:avLst/>
              <a:gdLst/>
              <a:ahLst/>
              <a:cxnLst/>
              <a:rect l="l" t="t" r="r" b="b"/>
              <a:pathLst>
                <a:path w="216" h="287" extrusionOk="0">
                  <a:moveTo>
                    <a:pt x="215" y="0"/>
                  </a:moveTo>
                  <a:lnTo>
                    <a:pt x="0" y="287"/>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1"/>
            <p:cNvSpPr/>
            <p:nvPr/>
          </p:nvSpPr>
          <p:spPr>
            <a:xfrm>
              <a:off x="3651250" y="2584725"/>
              <a:ext cx="3600" cy="14975"/>
            </a:xfrm>
            <a:custGeom>
              <a:avLst/>
              <a:gdLst/>
              <a:ahLst/>
              <a:cxnLst/>
              <a:rect l="l" t="t" r="r" b="b"/>
              <a:pathLst>
                <a:path w="144" h="599" extrusionOk="0">
                  <a:moveTo>
                    <a:pt x="144" y="598"/>
                  </a:moveTo>
                  <a:cubicBezTo>
                    <a:pt x="84" y="407"/>
                    <a:pt x="36" y="204"/>
                    <a:pt x="1" y="1"/>
                  </a:cubicBezTo>
                  <a:cubicBezTo>
                    <a:pt x="36" y="204"/>
                    <a:pt x="84" y="407"/>
                    <a:pt x="144" y="59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1"/>
            <p:cNvSpPr/>
            <p:nvPr/>
          </p:nvSpPr>
          <p:spPr>
            <a:xfrm>
              <a:off x="3648550" y="2569800"/>
              <a:ext cx="1825" cy="11075"/>
            </a:xfrm>
            <a:custGeom>
              <a:avLst/>
              <a:gdLst/>
              <a:ahLst/>
              <a:cxnLst/>
              <a:rect l="l" t="t" r="r" b="b"/>
              <a:pathLst>
                <a:path w="73" h="443" extrusionOk="0">
                  <a:moveTo>
                    <a:pt x="72" y="442"/>
                  </a:moveTo>
                  <a:cubicBezTo>
                    <a:pt x="48" y="299"/>
                    <a:pt x="25" y="155"/>
                    <a:pt x="1" y="1"/>
                  </a:cubicBezTo>
                  <a:cubicBezTo>
                    <a:pt x="25" y="155"/>
                    <a:pt x="48" y="299"/>
                    <a:pt x="72" y="44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1"/>
            <p:cNvSpPr/>
            <p:nvPr/>
          </p:nvSpPr>
          <p:spPr>
            <a:xfrm>
              <a:off x="4007550" y="2683900"/>
              <a:ext cx="4800" cy="5075"/>
            </a:xfrm>
            <a:custGeom>
              <a:avLst/>
              <a:gdLst/>
              <a:ahLst/>
              <a:cxnLst/>
              <a:rect l="l" t="t" r="r" b="b"/>
              <a:pathLst>
                <a:path w="192" h="203" extrusionOk="0">
                  <a:moveTo>
                    <a:pt x="192" y="0"/>
                  </a:moveTo>
                  <a:cubicBezTo>
                    <a:pt x="132" y="72"/>
                    <a:pt x="72" y="144"/>
                    <a:pt x="0" y="203"/>
                  </a:cubicBezTo>
                  <a:cubicBezTo>
                    <a:pt x="72" y="144"/>
                    <a:pt x="132" y="72"/>
                    <a:pt x="19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1"/>
            <p:cNvSpPr/>
            <p:nvPr/>
          </p:nvSpPr>
          <p:spPr>
            <a:xfrm>
              <a:off x="3996500" y="2691950"/>
              <a:ext cx="8075" cy="7775"/>
            </a:xfrm>
            <a:custGeom>
              <a:avLst/>
              <a:gdLst/>
              <a:ahLst/>
              <a:cxnLst/>
              <a:rect l="l" t="t" r="r" b="b"/>
              <a:pathLst>
                <a:path w="323" h="311" extrusionOk="0">
                  <a:moveTo>
                    <a:pt x="323" y="0"/>
                  </a:moveTo>
                  <a:cubicBezTo>
                    <a:pt x="216" y="108"/>
                    <a:pt x="120" y="204"/>
                    <a:pt x="1" y="311"/>
                  </a:cubicBezTo>
                  <a:cubicBezTo>
                    <a:pt x="120" y="204"/>
                    <a:pt x="216" y="108"/>
                    <a:pt x="323"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1"/>
            <p:cNvSpPr/>
            <p:nvPr/>
          </p:nvSpPr>
          <p:spPr>
            <a:xfrm>
              <a:off x="3646750" y="2538150"/>
              <a:ext cx="350" cy="10775"/>
            </a:xfrm>
            <a:custGeom>
              <a:avLst/>
              <a:gdLst/>
              <a:ahLst/>
              <a:cxnLst/>
              <a:rect l="l" t="t" r="r" b="b"/>
              <a:pathLst>
                <a:path w="14" h="431" extrusionOk="0">
                  <a:moveTo>
                    <a:pt x="13" y="430"/>
                  </a:moveTo>
                  <a:cubicBezTo>
                    <a:pt x="1" y="287"/>
                    <a:pt x="1" y="144"/>
                    <a:pt x="13" y="0"/>
                  </a:cubicBezTo>
                  <a:cubicBezTo>
                    <a:pt x="1" y="144"/>
                    <a:pt x="1" y="287"/>
                    <a:pt x="13" y="43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1"/>
            <p:cNvSpPr/>
            <p:nvPr/>
          </p:nvSpPr>
          <p:spPr>
            <a:xfrm>
              <a:off x="4048775" y="2619375"/>
              <a:ext cx="3900" cy="9575"/>
            </a:xfrm>
            <a:custGeom>
              <a:avLst/>
              <a:gdLst/>
              <a:ahLst/>
              <a:cxnLst/>
              <a:rect l="l" t="t" r="r" b="b"/>
              <a:pathLst>
                <a:path w="156" h="383" extrusionOk="0">
                  <a:moveTo>
                    <a:pt x="156" y="1"/>
                  </a:moveTo>
                  <a:cubicBezTo>
                    <a:pt x="108" y="132"/>
                    <a:pt x="48" y="251"/>
                    <a:pt x="0" y="383"/>
                  </a:cubicBezTo>
                  <a:cubicBezTo>
                    <a:pt x="48" y="251"/>
                    <a:pt x="108" y="132"/>
                    <a:pt x="156"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1"/>
            <p:cNvSpPr/>
            <p:nvPr/>
          </p:nvSpPr>
          <p:spPr>
            <a:xfrm>
              <a:off x="4063700" y="2567700"/>
              <a:ext cx="1825" cy="11975"/>
            </a:xfrm>
            <a:custGeom>
              <a:avLst/>
              <a:gdLst/>
              <a:ahLst/>
              <a:cxnLst/>
              <a:rect l="l" t="t" r="r" b="b"/>
              <a:pathLst>
                <a:path w="73" h="479" extrusionOk="0">
                  <a:moveTo>
                    <a:pt x="72" y="0"/>
                  </a:moveTo>
                  <a:cubicBezTo>
                    <a:pt x="61" y="168"/>
                    <a:pt x="37" y="323"/>
                    <a:pt x="0" y="478"/>
                  </a:cubicBezTo>
                  <a:cubicBezTo>
                    <a:pt x="37" y="323"/>
                    <a:pt x="61" y="168"/>
                    <a:pt x="7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1"/>
            <p:cNvSpPr/>
            <p:nvPr/>
          </p:nvSpPr>
          <p:spPr>
            <a:xfrm>
              <a:off x="4061300" y="2583550"/>
              <a:ext cx="1825" cy="8075"/>
            </a:xfrm>
            <a:custGeom>
              <a:avLst/>
              <a:gdLst/>
              <a:ahLst/>
              <a:cxnLst/>
              <a:rect l="l" t="t" r="r" b="b"/>
              <a:pathLst>
                <a:path w="73" h="323" extrusionOk="0">
                  <a:moveTo>
                    <a:pt x="73" y="0"/>
                  </a:moveTo>
                  <a:lnTo>
                    <a:pt x="1" y="322"/>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1"/>
            <p:cNvSpPr/>
            <p:nvPr/>
          </p:nvSpPr>
          <p:spPr>
            <a:xfrm>
              <a:off x="4058025" y="2595775"/>
              <a:ext cx="2425" cy="7800"/>
            </a:xfrm>
            <a:custGeom>
              <a:avLst/>
              <a:gdLst/>
              <a:ahLst/>
              <a:cxnLst/>
              <a:rect l="l" t="t" r="r" b="b"/>
              <a:pathLst>
                <a:path w="97" h="312" extrusionOk="0">
                  <a:moveTo>
                    <a:pt x="96" y="0"/>
                  </a:moveTo>
                  <a:cubicBezTo>
                    <a:pt x="60" y="108"/>
                    <a:pt x="36" y="215"/>
                    <a:pt x="1" y="311"/>
                  </a:cubicBezTo>
                  <a:cubicBezTo>
                    <a:pt x="36" y="215"/>
                    <a:pt x="60" y="108"/>
                    <a:pt x="96"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1"/>
            <p:cNvSpPr/>
            <p:nvPr/>
          </p:nvSpPr>
          <p:spPr>
            <a:xfrm>
              <a:off x="4043700" y="2632525"/>
              <a:ext cx="3300" cy="6875"/>
            </a:xfrm>
            <a:custGeom>
              <a:avLst/>
              <a:gdLst/>
              <a:ahLst/>
              <a:cxnLst/>
              <a:rect l="l" t="t" r="r" b="b"/>
              <a:pathLst>
                <a:path w="132" h="275" extrusionOk="0">
                  <a:moveTo>
                    <a:pt x="131" y="0"/>
                  </a:moveTo>
                  <a:cubicBezTo>
                    <a:pt x="84" y="96"/>
                    <a:pt x="36" y="179"/>
                    <a:pt x="0" y="275"/>
                  </a:cubicBezTo>
                  <a:cubicBezTo>
                    <a:pt x="36" y="179"/>
                    <a:pt x="84" y="96"/>
                    <a:pt x="131"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1"/>
            <p:cNvSpPr/>
            <p:nvPr/>
          </p:nvSpPr>
          <p:spPr>
            <a:xfrm>
              <a:off x="4037725" y="2643275"/>
              <a:ext cx="3600" cy="6600"/>
            </a:xfrm>
            <a:custGeom>
              <a:avLst/>
              <a:gdLst/>
              <a:ahLst/>
              <a:cxnLst/>
              <a:rect l="l" t="t" r="r" b="b"/>
              <a:pathLst>
                <a:path w="144" h="264" extrusionOk="0">
                  <a:moveTo>
                    <a:pt x="144" y="0"/>
                  </a:moveTo>
                  <a:cubicBezTo>
                    <a:pt x="96" y="84"/>
                    <a:pt x="48" y="168"/>
                    <a:pt x="1" y="263"/>
                  </a:cubicBezTo>
                  <a:cubicBezTo>
                    <a:pt x="48" y="168"/>
                    <a:pt x="96" y="84"/>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1"/>
            <p:cNvSpPr/>
            <p:nvPr/>
          </p:nvSpPr>
          <p:spPr>
            <a:xfrm>
              <a:off x="4029650" y="2653425"/>
              <a:ext cx="6000" cy="8675"/>
            </a:xfrm>
            <a:custGeom>
              <a:avLst/>
              <a:gdLst/>
              <a:ahLst/>
              <a:cxnLst/>
              <a:rect l="l" t="t" r="r" b="b"/>
              <a:pathLst>
                <a:path w="240" h="347" extrusionOk="0">
                  <a:moveTo>
                    <a:pt x="239" y="1"/>
                  </a:moveTo>
                  <a:cubicBezTo>
                    <a:pt x="168" y="120"/>
                    <a:pt x="85" y="240"/>
                    <a:pt x="0" y="347"/>
                  </a:cubicBezTo>
                  <a:cubicBezTo>
                    <a:pt x="85" y="240"/>
                    <a:pt x="168" y="120"/>
                    <a:pt x="239"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1"/>
            <p:cNvSpPr/>
            <p:nvPr/>
          </p:nvSpPr>
          <p:spPr>
            <a:xfrm>
              <a:off x="3647075" y="2517525"/>
              <a:ext cx="1225" cy="15550"/>
            </a:xfrm>
            <a:custGeom>
              <a:avLst/>
              <a:gdLst/>
              <a:ahLst/>
              <a:cxnLst/>
              <a:rect l="l" t="t" r="r" b="b"/>
              <a:pathLst>
                <a:path w="49" h="622" extrusionOk="0">
                  <a:moveTo>
                    <a:pt x="0" y="622"/>
                  </a:moveTo>
                  <a:cubicBezTo>
                    <a:pt x="12" y="419"/>
                    <a:pt x="24" y="204"/>
                    <a:pt x="48" y="0"/>
                  </a:cubicBezTo>
                  <a:cubicBezTo>
                    <a:pt x="24" y="204"/>
                    <a:pt x="12" y="419"/>
                    <a:pt x="0" y="622"/>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1"/>
            <p:cNvSpPr/>
            <p:nvPr/>
          </p:nvSpPr>
          <p:spPr>
            <a:xfrm>
              <a:off x="4053250" y="2607125"/>
              <a:ext cx="3625" cy="11075"/>
            </a:xfrm>
            <a:custGeom>
              <a:avLst/>
              <a:gdLst/>
              <a:ahLst/>
              <a:cxnLst/>
              <a:rect l="l" t="t" r="r" b="b"/>
              <a:pathLst>
                <a:path w="145" h="443" extrusionOk="0">
                  <a:moveTo>
                    <a:pt x="144" y="0"/>
                  </a:moveTo>
                  <a:cubicBezTo>
                    <a:pt x="96" y="156"/>
                    <a:pt x="49" y="300"/>
                    <a:pt x="1" y="443"/>
                  </a:cubicBezTo>
                  <a:cubicBezTo>
                    <a:pt x="49" y="300"/>
                    <a:pt x="96" y="156"/>
                    <a:pt x="14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1"/>
            <p:cNvSpPr/>
            <p:nvPr/>
          </p:nvSpPr>
          <p:spPr>
            <a:xfrm>
              <a:off x="3580775" y="2181225"/>
              <a:ext cx="588975" cy="530475"/>
            </a:xfrm>
            <a:custGeom>
              <a:avLst/>
              <a:gdLst/>
              <a:ahLst/>
              <a:cxnLst/>
              <a:rect l="l" t="t" r="r" b="b"/>
              <a:pathLst>
                <a:path w="23559" h="21219" extrusionOk="0">
                  <a:moveTo>
                    <a:pt x="6986" y="6026"/>
                  </a:moveTo>
                  <a:cubicBezTo>
                    <a:pt x="7053" y="6026"/>
                    <a:pt x="7122" y="6029"/>
                    <a:pt x="7192" y="6034"/>
                  </a:cubicBezTo>
                  <a:cubicBezTo>
                    <a:pt x="8004" y="6082"/>
                    <a:pt x="8602" y="6452"/>
                    <a:pt x="8804" y="6786"/>
                  </a:cubicBezTo>
                  <a:cubicBezTo>
                    <a:pt x="9043" y="7121"/>
                    <a:pt x="8936" y="7372"/>
                    <a:pt x="8721" y="7444"/>
                  </a:cubicBezTo>
                  <a:cubicBezTo>
                    <a:pt x="8625" y="7479"/>
                    <a:pt x="8518" y="7491"/>
                    <a:pt x="8406" y="7491"/>
                  </a:cubicBezTo>
                  <a:cubicBezTo>
                    <a:pt x="8253" y="7491"/>
                    <a:pt x="8091" y="7469"/>
                    <a:pt x="7933" y="7455"/>
                  </a:cubicBezTo>
                  <a:cubicBezTo>
                    <a:pt x="7658" y="7420"/>
                    <a:pt x="7371" y="7396"/>
                    <a:pt x="7132" y="7372"/>
                  </a:cubicBezTo>
                  <a:cubicBezTo>
                    <a:pt x="6881" y="7360"/>
                    <a:pt x="6606" y="7360"/>
                    <a:pt x="6320" y="7348"/>
                  </a:cubicBezTo>
                  <a:cubicBezTo>
                    <a:pt x="6275" y="7348"/>
                    <a:pt x="6231" y="7348"/>
                    <a:pt x="6186" y="7348"/>
                  </a:cubicBezTo>
                  <a:cubicBezTo>
                    <a:pt x="5955" y="7348"/>
                    <a:pt x="5724" y="7340"/>
                    <a:pt x="5543" y="7240"/>
                  </a:cubicBezTo>
                  <a:cubicBezTo>
                    <a:pt x="5340" y="7145"/>
                    <a:pt x="5257" y="6882"/>
                    <a:pt x="5520" y="6571"/>
                  </a:cubicBezTo>
                  <a:cubicBezTo>
                    <a:pt x="5738" y="6299"/>
                    <a:pt x="6283" y="6026"/>
                    <a:pt x="6986" y="6026"/>
                  </a:cubicBezTo>
                  <a:close/>
                  <a:moveTo>
                    <a:pt x="14022" y="6622"/>
                  </a:moveTo>
                  <a:cubicBezTo>
                    <a:pt x="14284" y="6622"/>
                    <a:pt x="14577" y="6663"/>
                    <a:pt x="14886" y="6762"/>
                  </a:cubicBezTo>
                  <a:cubicBezTo>
                    <a:pt x="15650" y="7025"/>
                    <a:pt x="16116" y="7539"/>
                    <a:pt x="16235" y="7898"/>
                  </a:cubicBezTo>
                  <a:cubicBezTo>
                    <a:pt x="16367" y="8280"/>
                    <a:pt x="16200" y="8495"/>
                    <a:pt x="15961" y="8519"/>
                  </a:cubicBezTo>
                  <a:cubicBezTo>
                    <a:pt x="15940" y="8521"/>
                    <a:pt x="15919" y="8522"/>
                    <a:pt x="15898" y="8522"/>
                  </a:cubicBezTo>
                  <a:cubicBezTo>
                    <a:pt x="15676" y="8522"/>
                    <a:pt x="15436" y="8414"/>
                    <a:pt x="15196" y="8315"/>
                  </a:cubicBezTo>
                  <a:cubicBezTo>
                    <a:pt x="14945" y="8220"/>
                    <a:pt x="14682" y="8113"/>
                    <a:pt x="14443" y="8041"/>
                  </a:cubicBezTo>
                  <a:cubicBezTo>
                    <a:pt x="14217" y="7957"/>
                    <a:pt x="13941" y="7885"/>
                    <a:pt x="13667" y="7802"/>
                  </a:cubicBezTo>
                  <a:cubicBezTo>
                    <a:pt x="13404" y="7730"/>
                    <a:pt x="13118" y="7659"/>
                    <a:pt x="12950" y="7503"/>
                  </a:cubicBezTo>
                  <a:cubicBezTo>
                    <a:pt x="12771" y="7348"/>
                    <a:pt x="12771" y="7073"/>
                    <a:pt x="13105" y="6846"/>
                  </a:cubicBezTo>
                  <a:cubicBezTo>
                    <a:pt x="13300" y="6717"/>
                    <a:pt x="13625" y="6622"/>
                    <a:pt x="14022" y="6622"/>
                  </a:cubicBezTo>
                  <a:close/>
                  <a:moveTo>
                    <a:pt x="2240" y="7973"/>
                  </a:moveTo>
                  <a:cubicBezTo>
                    <a:pt x="2287" y="7973"/>
                    <a:pt x="2336" y="7992"/>
                    <a:pt x="2366" y="8029"/>
                  </a:cubicBezTo>
                  <a:lnTo>
                    <a:pt x="3261" y="9319"/>
                  </a:lnTo>
                  <a:lnTo>
                    <a:pt x="2425" y="9916"/>
                  </a:lnTo>
                  <a:cubicBezTo>
                    <a:pt x="2401" y="9940"/>
                    <a:pt x="2366" y="9940"/>
                    <a:pt x="2342" y="9940"/>
                  </a:cubicBezTo>
                  <a:cubicBezTo>
                    <a:pt x="2294" y="9940"/>
                    <a:pt x="2246" y="9929"/>
                    <a:pt x="2222" y="9881"/>
                  </a:cubicBezTo>
                  <a:cubicBezTo>
                    <a:pt x="2175" y="9821"/>
                    <a:pt x="2198" y="9738"/>
                    <a:pt x="2258" y="9690"/>
                  </a:cubicBezTo>
                  <a:lnTo>
                    <a:pt x="2867" y="9247"/>
                  </a:lnTo>
                  <a:lnTo>
                    <a:pt x="2127" y="8196"/>
                  </a:lnTo>
                  <a:cubicBezTo>
                    <a:pt x="2079" y="8137"/>
                    <a:pt x="2103" y="8041"/>
                    <a:pt x="2162" y="7993"/>
                  </a:cubicBezTo>
                  <a:cubicBezTo>
                    <a:pt x="2185" y="7980"/>
                    <a:pt x="2212" y="7973"/>
                    <a:pt x="2240" y="7973"/>
                  </a:cubicBezTo>
                  <a:close/>
                  <a:moveTo>
                    <a:pt x="6815" y="8607"/>
                  </a:moveTo>
                  <a:cubicBezTo>
                    <a:pt x="6924" y="8607"/>
                    <a:pt x="7033" y="8636"/>
                    <a:pt x="7132" y="8698"/>
                  </a:cubicBezTo>
                  <a:cubicBezTo>
                    <a:pt x="7419" y="8865"/>
                    <a:pt x="7514" y="9247"/>
                    <a:pt x="7335" y="9534"/>
                  </a:cubicBezTo>
                  <a:cubicBezTo>
                    <a:pt x="7288" y="9618"/>
                    <a:pt x="7216" y="9677"/>
                    <a:pt x="7132" y="9738"/>
                  </a:cubicBezTo>
                  <a:cubicBezTo>
                    <a:pt x="7323" y="9809"/>
                    <a:pt x="7431" y="9892"/>
                    <a:pt x="7442" y="9905"/>
                  </a:cubicBezTo>
                  <a:cubicBezTo>
                    <a:pt x="7503" y="9953"/>
                    <a:pt x="7503" y="10048"/>
                    <a:pt x="7455" y="10107"/>
                  </a:cubicBezTo>
                  <a:cubicBezTo>
                    <a:pt x="7431" y="10131"/>
                    <a:pt x="7395" y="10155"/>
                    <a:pt x="7347" y="10155"/>
                  </a:cubicBezTo>
                  <a:cubicBezTo>
                    <a:pt x="7323" y="10155"/>
                    <a:pt x="7288" y="10144"/>
                    <a:pt x="7264" y="10120"/>
                  </a:cubicBezTo>
                  <a:cubicBezTo>
                    <a:pt x="7246" y="10111"/>
                    <a:pt x="7015" y="9921"/>
                    <a:pt x="6637" y="9921"/>
                  </a:cubicBezTo>
                  <a:cubicBezTo>
                    <a:pt x="6502" y="9921"/>
                    <a:pt x="6347" y="9946"/>
                    <a:pt x="6176" y="10012"/>
                  </a:cubicBezTo>
                  <a:cubicBezTo>
                    <a:pt x="6161" y="10017"/>
                    <a:pt x="6146" y="10019"/>
                    <a:pt x="6130" y="10019"/>
                  </a:cubicBezTo>
                  <a:cubicBezTo>
                    <a:pt x="6072" y="10019"/>
                    <a:pt x="6014" y="9985"/>
                    <a:pt x="5985" y="9929"/>
                  </a:cubicBezTo>
                  <a:cubicBezTo>
                    <a:pt x="5961" y="9857"/>
                    <a:pt x="5997" y="9773"/>
                    <a:pt x="6069" y="9749"/>
                  </a:cubicBezTo>
                  <a:cubicBezTo>
                    <a:pt x="6189" y="9701"/>
                    <a:pt x="6296" y="9677"/>
                    <a:pt x="6391" y="9666"/>
                  </a:cubicBezTo>
                  <a:cubicBezTo>
                    <a:pt x="6189" y="9462"/>
                    <a:pt x="6141" y="9152"/>
                    <a:pt x="6296" y="8901"/>
                  </a:cubicBezTo>
                  <a:cubicBezTo>
                    <a:pt x="6405" y="8713"/>
                    <a:pt x="6608" y="8607"/>
                    <a:pt x="6815" y="8607"/>
                  </a:cubicBezTo>
                  <a:close/>
                  <a:moveTo>
                    <a:pt x="13424" y="9305"/>
                  </a:moveTo>
                  <a:cubicBezTo>
                    <a:pt x="13531" y="9305"/>
                    <a:pt x="13640" y="9333"/>
                    <a:pt x="13739" y="9391"/>
                  </a:cubicBezTo>
                  <a:cubicBezTo>
                    <a:pt x="14026" y="9570"/>
                    <a:pt x="14121" y="9940"/>
                    <a:pt x="13941" y="10239"/>
                  </a:cubicBezTo>
                  <a:cubicBezTo>
                    <a:pt x="13894" y="10322"/>
                    <a:pt x="13822" y="10383"/>
                    <a:pt x="13739" y="10430"/>
                  </a:cubicBezTo>
                  <a:cubicBezTo>
                    <a:pt x="13894" y="10502"/>
                    <a:pt x="13989" y="10574"/>
                    <a:pt x="14002" y="10585"/>
                  </a:cubicBezTo>
                  <a:cubicBezTo>
                    <a:pt x="14061" y="10633"/>
                    <a:pt x="14061" y="10729"/>
                    <a:pt x="14013" y="10789"/>
                  </a:cubicBezTo>
                  <a:cubicBezTo>
                    <a:pt x="13989" y="10813"/>
                    <a:pt x="13954" y="10837"/>
                    <a:pt x="13906" y="10837"/>
                  </a:cubicBezTo>
                  <a:cubicBezTo>
                    <a:pt x="13882" y="10837"/>
                    <a:pt x="13846" y="10824"/>
                    <a:pt x="13822" y="10800"/>
                  </a:cubicBezTo>
                  <a:cubicBezTo>
                    <a:pt x="13804" y="10792"/>
                    <a:pt x="13594" y="10622"/>
                    <a:pt x="13256" y="10622"/>
                  </a:cubicBezTo>
                  <a:cubicBezTo>
                    <a:pt x="13134" y="10622"/>
                    <a:pt x="12995" y="10644"/>
                    <a:pt x="12842" y="10705"/>
                  </a:cubicBezTo>
                  <a:cubicBezTo>
                    <a:pt x="12827" y="10710"/>
                    <a:pt x="12812" y="10712"/>
                    <a:pt x="12796" y="10712"/>
                  </a:cubicBezTo>
                  <a:cubicBezTo>
                    <a:pt x="12738" y="10712"/>
                    <a:pt x="12680" y="10678"/>
                    <a:pt x="12651" y="10622"/>
                  </a:cubicBezTo>
                  <a:cubicBezTo>
                    <a:pt x="12627" y="10550"/>
                    <a:pt x="12664" y="10466"/>
                    <a:pt x="12735" y="10442"/>
                  </a:cubicBezTo>
                  <a:cubicBezTo>
                    <a:pt x="12831" y="10407"/>
                    <a:pt x="12926" y="10383"/>
                    <a:pt x="13010" y="10359"/>
                  </a:cubicBezTo>
                  <a:cubicBezTo>
                    <a:pt x="12795" y="10168"/>
                    <a:pt x="12747" y="9857"/>
                    <a:pt x="12903" y="9594"/>
                  </a:cubicBezTo>
                  <a:cubicBezTo>
                    <a:pt x="13020" y="9406"/>
                    <a:pt x="13220" y="9305"/>
                    <a:pt x="13424" y="9305"/>
                  </a:cubicBezTo>
                  <a:close/>
                  <a:moveTo>
                    <a:pt x="21384" y="10199"/>
                  </a:moveTo>
                  <a:cubicBezTo>
                    <a:pt x="21422" y="10199"/>
                    <a:pt x="21460" y="10214"/>
                    <a:pt x="21492" y="10239"/>
                  </a:cubicBezTo>
                  <a:cubicBezTo>
                    <a:pt x="21539" y="10299"/>
                    <a:pt x="21539" y="10394"/>
                    <a:pt x="21480" y="10442"/>
                  </a:cubicBezTo>
                  <a:lnTo>
                    <a:pt x="20536" y="11326"/>
                  </a:lnTo>
                  <a:lnTo>
                    <a:pt x="21038" y="11875"/>
                  </a:lnTo>
                  <a:cubicBezTo>
                    <a:pt x="21098" y="11936"/>
                    <a:pt x="21085" y="12019"/>
                    <a:pt x="21038" y="12079"/>
                  </a:cubicBezTo>
                  <a:cubicBezTo>
                    <a:pt x="21002" y="12103"/>
                    <a:pt x="20966" y="12114"/>
                    <a:pt x="20942" y="12114"/>
                  </a:cubicBezTo>
                  <a:cubicBezTo>
                    <a:pt x="20894" y="12114"/>
                    <a:pt x="20859" y="12091"/>
                    <a:pt x="20835" y="12067"/>
                  </a:cubicBezTo>
                  <a:lnTo>
                    <a:pt x="20130" y="11302"/>
                  </a:lnTo>
                  <a:lnTo>
                    <a:pt x="21289" y="10239"/>
                  </a:lnTo>
                  <a:cubicBezTo>
                    <a:pt x="21317" y="10211"/>
                    <a:pt x="21350" y="10199"/>
                    <a:pt x="21384" y="10199"/>
                  </a:cubicBezTo>
                  <a:close/>
                  <a:moveTo>
                    <a:pt x="10108" y="7944"/>
                  </a:moveTo>
                  <a:cubicBezTo>
                    <a:pt x="10116" y="7944"/>
                    <a:pt x="10123" y="7944"/>
                    <a:pt x="10131" y="7946"/>
                  </a:cubicBezTo>
                  <a:cubicBezTo>
                    <a:pt x="10203" y="7957"/>
                    <a:pt x="10262" y="8029"/>
                    <a:pt x="10250" y="8100"/>
                  </a:cubicBezTo>
                  <a:lnTo>
                    <a:pt x="9951" y="10275"/>
                  </a:lnTo>
                  <a:lnTo>
                    <a:pt x="9486" y="10287"/>
                  </a:lnTo>
                  <a:cubicBezTo>
                    <a:pt x="9187" y="10311"/>
                    <a:pt x="8936" y="10537"/>
                    <a:pt x="8900" y="10848"/>
                  </a:cubicBezTo>
                  <a:lnTo>
                    <a:pt x="8865" y="11147"/>
                  </a:lnTo>
                  <a:cubicBezTo>
                    <a:pt x="8841" y="11410"/>
                    <a:pt x="8912" y="11660"/>
                    <a:pt x="9080" y="11864"/>
                  </a:cubicBezTo>
                  <a:cubicBezTo>
                    <a:pt x="9247" y="12067"/>
                    <a:pt x="9486" y="12186"/>
                    <a:pt x="9749" y="12210"/>
                  </a:cubicBezTo>
                  <a:lnTo>
                    <a:pt x="10943" y="12294"/>
                  </a:lnTo>
                  <a:cubicBezTo>
                    <a:pt x="11026" y="12306"/>
                    <a:pt x="11087" y="12366"/>
                    <a:pt x="11074" y="12449"/>
                  </a:cubicBezTo>
                  <a:cubicBezTo>
                    <a:pt x="11074" y="12521"/>
                    <a:pt x="11003" y="12581"/>
                    <a:pt x="10931" y="12581"/>
                  </a:cubicBezTo>
                  <a:lnTo>
                    <a:pt x="10919" y="12581"/>
                  </a:lnTo>
                  <a:lnTo>
                    <a:pt x="9725" y="12485"/>
                  </a:lnTo>
                  <a:cubicBezTo>
                    <a:pt x="9390" y="12461"/>
                    <a:pt x="9080" y="12306"/>
                    <a:pt x="8865" y="12043"/>
                  </a:cubicBezTo>
                  <a:cubicBezTo>
                    <a:pt x="8650" y="11780"/>
                    <a:pt x="8554" y="11458"/>
                    <a:pt x="8589" y="11111"/>
                  </a:cubicBezTo>
                  <a:lnTo>
                    <a:pt x="8613" y="10813"/>
                  </a:lnTo>
                  <a:cubicBezTo>
                    <a:pt x="8673" y="10370"/>
                    <a:pt x="9032" y="10036"/>
                    <a:pt x="9473" y="10012"/>
                  </a:cubicBezTo>
                  <a:lnTo>
                    <a:pt x="9701" y="10000"/>
                  </a:lnTo>
                  <a:lnTo>
                    <a:pt x="9964" y="8065"/>
                  </a:lnTo>
                  <a:cubicBezTo>
                    <a:pt x="9974" y="7990"/>
                    <a:pt x="10042" y="7944"/>
                    <a:pt x="10108" y="7944"/>
                  </a:cubicBezTo>
                  <a:close/>
                  <a:moveTo>
                    <a:pt x="13706" y="13168"/>
                  </a:moveTo>
                  <a:cubicBezTo>
                    <a:pt x="14819" y="13168"/>
                    <a:pt x="14683" y="16515"/>
                    <a:pt x="12472" y="16643"/>
                  </a:cubicBezTo>
                  <a:cubicBezTo>
                    <a:pt x="12410" y="16647"/>
                    <a:pt x="12349" y="16648"/>
                    <a:pt x="12289" y="16648"/>
                  </a:cubicBezTo>
                  <a:cubicBezTo>
                    <a:pt x="10122" y="16648"/>
                    <a:pt x="9132" y="14212"/>
                    <a:pt x="10596" y="14050"/>
                  </a:cubicBezTo>
                  <a:cubicBezTo>
                    <a:pt x="12102" y="13871"/>
                    <a:pt x="13595" y="13178"/>
                    <a:pt x="13595" y="13178"/>
                  </a:cubicBezTo>
                  <a:cubicBezTo>
                    <a:pt x="13634" y="13171"/>
                    <a:pt x="13670" y="13168"/>
                    <a:pt x="13706" y="13168"/>
                  </a:cubicBezTo>
                  <a:close/>
                  <a:moveTo>
                    <a:pt x="10252" y="17492"/>
                  </a:moveTo>
                  <a:cubicBezTo>
                    <a:pt x="10954" y="17492"/>
                    <a:pt x="11421" y="18031"/>
                    <a:pt x="11421" y="18040"/>
                  </a:cubicBezTo>
                  <a:cubicBezTo>
                    <a:pt x="11469" y="18100"/>
                    <a:pt x="11469" y="18183"/>
                    <a:pt x="11409" y="18243"/>
                  </a:cubicBezTo>
                  <a:cubicBezTo>
                    <a:pt x="11385" y="18255"/>
                    <a:pt x="11349" y="18267"/>
                    <a:pt x="11313" y="18267"/>
                  </a:cubicBezTo>
                  <a:cubicBezTo>
                    <a:pt x="11278" y="18267"/>
                    <a:pt x="11230" y="18255"/>
                    <a:pt x="11206" y="18220"/>
                  </a:cubicBezTo>
                  <a:cubicBezTo>
                    <a:pt x="11187" y="18200"/>
                    <a:pt x="10813" y="17772"/>
                    <a:pt x="10258" y="17772"/>
                  </a:cubicBezTo>
                  <a:cubicBezTo>
                    <a:pt x="10122" y="17772"/>
                    <a:pt x="9975" y="17798"/>
                    <a:pt x="9820" y="17861"/>
                  </a:cubicBezTo>
                  <a:cubicBezTo>
                    <a:pt x="9805" y="17866"/>
                    <a:pt x="9790" y="17869"/>
                    <a:pt x="9775" y="17869"/>
                  </a:cubicBezTo>
                  <a:cubicBezTo>
                    <a:pt x="9716" y="17869"/>
                    <a:pt x="9657" y="17834"/>
                    <a:pt x="9629" y="17777"/>
                  </a:cubicBezTo>
                  <a:cubicBezTo>
                    <a:pt x="9605" y="17705"/>
                    <a:pt x="9641" y="17622"/>
                    <a:pt x="9712" y="17598"/>
                  </a:cubicBezTo>
                  <a:cubicBezTo>
                    <a:pt x="9904" y="17522"/>
                    <a:pt x="10085" y="17492"/>
                    <a:pt x="10252" y="17492"/>
                  </a:cubicBezTo>
                  <a:close/>
                  <a:moveTo>
                    <a:pt x="15555" y="1"/>
                  </a:moveTo>
                  <a:lnTo>
                    <a:pt x="15555" y="1"/>
                  </a:lnTo>
                  <a:cubicBezTo>
                    <a:pt x="14045" y="3170"/>
                    <a:pt x="10887" y="5210"/>
                    <a:pt x="7573" y="5210"/>
                  </a:cubicBezTo>
                  <a:cubicBezTo>
                    <a:pt x="6926" y="5210"/>
                    <a:pt x="6274" y="5132"/>
                    <a:pt x="5627" y="4970"/>
                  </a:cubicBezTo>
                  <a:lnTo>
                    <a:pt x="3787" y="4505"/>
                  </a:lnTo>
                  <a:lnTo>
                    <a:pt x="3536" y="6595"/>
                  </a:lnTo>
                  <a:lnTo>
                    <a:pt x="3154" y="6560"/>
                  </a:lnTo>
                  <a:cubicBezTo>
                    <a:pt x="3058" y="6550"/>
                    <a:pt x="2963" y="6545"/>
                    <a:pt x="2869" y="6545"/>
                  </a:cubicBezTo>
                  <a:cubicBezTo>
                    <a:pt x="1505" y="6545"/>
                    <a:pt x="325" y="7576"/>
                    <a:pt x="179" y="8973"/>
                  </a:cubicBezTo>
                  <a:lnTo>
                    <a:pt x="155" y="9128"/>
                  </a:lnTo>
                  <a:cubicBezTo>
                    <a:pt x="0" y="10622"/>
                    <a:pt x="1087" y="11960"/>
                    <a:pt x="2568" y="12114"/>
                  </a:cubicBezTo>
                  <a:lnTo>
                    <a:pt x="2855" y="12151"/>
                  </a:lnTo>
                  <a:lnTo>
                    <a:pt x="2903" y="11804"/>
                  </a:lnTo>
                  <a:lnTo>
                    <a:pt x="2903" y="11804"/>
                  </a:lnTo>
                  <a:cubicBezTo>
                    <a:pt x="2342" y="16415"/>
                    <a:pt x="5627" y="20596"/>
                    <a:pt x="10238" y="21158"/>
                  </a:cubicBezTo>
                  <a:cubicBezTo>
                    <a:pt x="10577" y="21199"/>
                    <a:pt x="10913" y="21218"/>
                    <a:pt x="11245" y="21218"/>
                  </a:cubicBezTo>
                  <a:cubicBezTo>
                    <a:pt x="15412" y="21218"/>
                    <a:pt x="19018" y="18131"/>
                    <a:pt x="19580" y="13919"/>
                  </a:cubicBezTo>
                  <a:lnTo>
                    <a:pt x="19580" y="13919"/>
                  </a:lnTo>
                  <a:lnTo>
                    <a:pt x="20405" y="14002"/>
                  </a:lnTo>
                  <a:cubicBezTo>
                    <a:pt x="20502" y="14012"/>
                    <a:pt x="20597" y="14017"/>
                    <a:pt x="20692" y="14017"/>
                  </a:cubicBezTo>
                  <a:cubicBezTo>
                    <a:pt x="22066" y="14017"/>
                    <a:pt x="23246" y="12986"/>
                    <a:pt x="23392" y="11589"/>
                  </a:cubicBezTo>
                  <a:lnTo>
                    <a:pt x="23403" y="11434"/>
                  </a:lnTo>
                  <a:cubicBezTo>
                    <a:pt x="23559" y="9940"/>
                    <a:pt x="22484" y="8602"/>
                    <a:pt x="20990" y="8447"/>
                  </a:cubicBezTo>
                  <a:lnTo>
                    <a:pt x="20464" y="8387"/>
                  </a:lnTo>
                  <a:cubicBezTo>
                    <a:pt x="20357" y="8530"/>
                    <a:pt x="20286" y="8602"/>
                    <a:pt x="20286" y="8602"/>
                  </a:cubicBezTo>
                  <a:cubicBezTo>
                    <a:pt x="20286" y="8519"/>
                    <a:pt x="20286" y="8447"/>
                    <a:pt x="20273" y="8376"/>
                  </a:cubicBezTo>
                  <a:lnTo>
                    <a:pt x="20249" y="8376"/>
                  </a:lnTo>
                  <a:lnTo>
                    <a:pt x="20262" y="8268"/>
                  </a:lnTo>
                  <a:cubicBezTo>
                    <a:pt x="19939" y="5795"/>
                    <a:pt x="16510" y="3800"/>
                    <a:pt x="15841" y="1877"/>
                  </a:cubicBezTo>
                  <a:cubicBezTo>
                    <a:pt x="15602" y="1219"/>
                    <a:pt x="15531" y="586"/>
                    <a:pt x="15555" y="1"/>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1"/>
            <p:cNvSpPr/>
            <p:nvPr/>
          </p:nvSpPr>
          <p:spPr>
            <a:xfrm>
              <a:off x="3660800" y="2617875"/>
              <a:ext cx="4225" cy="10175"/>
            </a:xfrm>
            <a:custGeom>
              <a:avLst/>
              <a:gdLst/>
              <a:ahLst/>
              <a:cxnLst/>
              <a:rect l="l" t="t" r="r" b="b"/>
              <a:pathLst>
                <a:path w="169" h="407" extrusionOk="0">
                  <a:moveTo>
                    <a:pt x="168" y="407"/>
                  </a:moveTo>
                  <a:cubicBezTo>
                    <a:pt x="108" y="276"/>
                    <a:pt x="60" y="144"/>
                    <a:pt x="1" y="0"/>
                  </a:cubicBezTo>
                  <a:cubicBezTo>
                    <a:pt x="60" y="144"/>
                    <a:pt x="108" y="276"/>
                    <a:pt x="168"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1"/>
            <p:cNvSpPr/>
            <p:nvPr/>
          </p:nvSpPr>
          <p:spPr>
            <a:xfrm>
              <a:off x="3667075" y="2632200"/>
              <a:ext cx="5100" cy="9900"/>
            </a:xfrm>
            <a:custGeom>
              <a:avLst/>
              <a:gdLst/>
              <a:ahLst/>
              <a:cxnLst/>
              <a:rect l="l" t="t" r="r" b="b"/>
              <a:pathLst>
                <a:path w="204" h="396" extrusionOk="0">
                  <a:moveTo>
                    <a:pt x="204" y="396"/>
                  </a:moveTo>
                  <a:cubicBezTo>
                    <a:pt x="132" y="264"/>
                    <a:pt x="61" y="133"/>
                    <a:pt x="0" y="1"/>
                  </a:cubicBezTo>
                  <a:cubicBezTo>
                    <a:pt x="61" y="133"/>
                    <a:pt x="132" y="264"/>
                    <a:pt x="204" y="39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1"/>
            <p:cNvSpPr/>
            <p:nvPr/>
          </p:nvSpPr>
          <p:spPr>
            <a:xfrm>
              <a:off x="3713375" y="2695850"/>
              <a:ext cx="9575" cy="8650"/>
            </a:xfrm>
            <a:custGeom>
              <a:avLst/>
              <a:gdLst/>
              <a:ahLst/>
              <a:cxnLst/>
              <a:rect l="l" t="t" r="r" b="b"/>
              <a:pathLst>
                <a:path w="383" h="346" extrusionOk="0">
                  <a:moveTo>
                    <a:pt x="383" y="346"/>
                  </a:moveTo>
                  <a:cubicBezTo>
                    <a:pt x="251" y="227"/>
                    <a:pt x="120" y="119"/>
                    <a:pt x="1" y="0"/>
                  </a:cubicBezTo>
                  <a:cubicBezTo>
                    <a:pt x="120" y="119"/>
                    <a:pt x="251" y="227"/>
                    <a:pt x="383" y="346"/>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1"/>
            <p:cNvSpPr/>
            <p:nvPr/>
          </p:nvSpPr>
          <p:spPr>
            <a:xfrm>
              <a:off x="3673950" y="2645650"/>
              <a:ext cx="6875" cy="11375"/>
            </a:xfrm>
            <a:custGeom>
              <a:avLst/>
              <a:gdLst/>
              <a:ahLst/>
              <a:cxnLst/>
              <a:rect l="l" t="t" r="r" b="b"/>
              <a:pathLst>
                <a:path w="275" h="455" extrusionOk="0">
                  <a:moveTo>
                    <a:pt x="275" y="455"/>
                  </a:moveTo>
                  <a:cubicBezTo>
                    <a:pt x="179" y="312"/>
                    <a:pt x="84" y="156"/>
                    <a:pt x="1" y="1"/>
                  </a:cubicBezTo>
                  <a:cubicBezTo>
                    <a:pt x="84" y="156"/>
                    <a:pt x="179" y="312"/>
                    <a:pt x="275" y="455"/>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1"/>
            <p:cNvSpPr/>
            <p:nvPr/>
          </p:nvSpPr>
          <p:spPr>
            <a:xfrm>
              <a:off x="3702325" y="2684775"/>
              <a:ext cx="8675" cy="8975"/>
            </a:xfrm>
            <a:custGeom>
              <a:avLst/>
              <a:gdLst/>
              <a:ahLst/>
              <a:cxnLst/>
              <a:rect l="l" t="t" r="r" b="b"/>
              <a:pathLst>
                <a:path w="347" h="359" extrusionOk="0">
                  <a:moveTo>
                    <a:pt x="347" y="359"/>
                  </a:moveTo>
                  <a:cubicBezTo>
                    <a:pt x="227" y="239"/>
                    <a:pt x="108" y="120"/>
                    <a:pt x="0" y="1"/>
                  </a:cubicBezTo>
                  <a:cubicBezTo>
                    <a:pt x="108" y="120"/>
                    <a:pt x="227" y="239"/>
                    <a:pt x="347" y="35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1"/>
            <p:cNvSpPr/>
            <p:nvPr/>
          </p:nvSpPr>
          <p:spPr>
            <a:xfrm>
              <a:off x="3655125" y="2600550"/>
              <a:ext cx="4200" cy="13475"/>
            </a:xfrm>
            <a:custGeom>
              <a:avLst/>
              <a:gdLst/>
              <a:ahLst/>
              <a:cxnLst/>
              <a:rect l="l" t="t" r="r" b="b"/>
              <a:pathLst>
                <a:path w="168" h="539" extrusionOk="0">
                  <a:moveTo>
                    <a:pt x="168" y="539"/>
                  </a:moveTo>
                  <a:cubicBezTo>
                    <a:pt x="108" y="359"/>
                    <a:pt x="48" y="180"/>
                    <a:pt x="0" y="1"/>
                  </a:cubicBezTo>
                  <a:cubicBezTo>
                    <a:pt x="48" y="180"/>
                    <a:pt x="108" y="359"/>
                    <a:pt x="168" y="53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1"/>
            <p:cNvSpPr/>
            <p:nvPr/>
          </p:nvSpPr>
          <p:spPr>
            <a:xfrm>
              <a:off x="3724725" y="2706000"/>
              <a:ext cx="74975" cy="75575"/>
            </a:xfrm>
            <a:custGeom>
              <a:avLst/>
              <a:gdLst/>
              <a:ahLst/>
              <a:cxnLst/>
              <a:rect l="l" t="t" r="r" b="b"/>
              <a:pathLst>
                <a:path w="2999" h="3023" extrusionOk="0">
                  <a:moveTo>
                    <a:pt x="0" y="0"/>
                  </a:moveTo>
                  <a:lnTo>
                    <a:pt x="0" y="0"/>
                  </a:lnTo>
                  <a:cubicBezTo>
                    <a:pt x="32" y="26"/>
                    <a:pt x="64" y="51"/>
                    <a:pt x="96" y="76"/>
                  </a:cubicBezTo>
                  <a:lnTo>
                    <a:pt x="96" y="76"/>
                  </a:lnTo>
                  <a:lnTo>
                    <a:pt x="96" y="72"/>
                  </a:lnTo>
                  <a:cubicBezTo>
                    <a:pt x="60" y="48"/>
                    <a:pt x="36" y="24"/>
                    <a:pt x="0" y="0"/>
                  </a:cubicBezTo>
                  <a:close/>
                  <a:moveTo>
                    <a:pt x="96" y="76"/>
                  </a:moveTo>
                  <a:lnTo>
                    <a:pt x="155" y="3022"/>
                  </a:lnTo>
                  <a:lnTo>
                    <a:pt x="2999" y="3022"/>
                  </a:lnTo>
                  <a:cubicBezTo>
                    <a:pt x="2342" y="2520"/>
                    <a:pt x="1852" y="1816"/>
                    <a:pt x="1613" y="1015"/>
                  </a:cubicBezTo>
                  <a:cubicBezTo>
                    <a:pt x="1066" y="759"/>
                    <a:pt x="560" y="439"/>
                    <a:pt x="96" y="76"/>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1"/>
            <p:cNvSpPr/>
            <p:nvPr/>
          </p:nvSpPr>
          <p:spPr>
            <a:xfrm>
              <a:off x="3681725" y="2658200"/>
              <a:ext cx="18825" cy="24525"/>
            </a:xfrm>
            <a:custGeom>
              <a:avLst/>
              <a:gdLst/>
              <a:ahLst/>
              <a:cxnLst/>
              <a:rect l="l" t="t" r="r" b="b"/>
              <a:pathLst>
                <a:path w="753" h="981" extrusionOk="0">
                  <a:moveTo>
                    <a:pt x="752" y="980"/>
                  </a:moveTo>
                  <a:cubicBezTo>
                    <a:pt x="478" y="670"/>
                    <a:pt x="227" y="347"/>
                    <a:pt x="0" y="1"/>
                  </a:cubicBezTo>
                  <a:cubicBezTo>
                    <a:pt x="227" y="347"/>
                    <a:pt x="478" y="670"/>
                    <a:pt x="752" y="98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1"/>
            <p:cNvSpPr/>
            <p:nvPr/>
          </p:nvSpPr>
          <p:spPr>
            <a:xfrm>
              <a:off x="3919750" y="2700900"/>
              <a:ext cx="75275" cy="80675"/>
            </a:xfrm>
            <a:custGeom>
              <a:avLst/>
              <a:gdLst/>
              <a:ahLst/>
              <a:cxnLst/>
              <a:rect l="l" t="t" r="r" b="b"/>
              <a:pathLst>
                <a:path w="3011" h="3227" extrusionOk="0">
                  <a:moveTo>
                    <a:pt x="3011" y="1"/>
                  </a:moveTo>
                  <a:cubicBezTo>
                    <a:pt x="2947" y="55"/>
                    <a:pt x="2891" y="103"/>
                    <a:pt x="2830" y="155"/>
                  </a:cubicBezTo>
                  <a:lnTo>
                    <a:pt x="2830" y="155"/>
                  </a:lnTo>
                  <a:cubicBezTo>
                    <a:pt x="2891" y="104"/>
                    <a:pt x="2951" y="53"/>
                    <a:pt x="3011" y="1"/>
                  </a:cubicBezTo>
                  <a:close/>
                  <a:moveTo>
                    <a:pt x="2830" y="155"/>
                  </a:moveTo>
                  <a:cubicBezTo>
                    <a:pt x="2401" y="510"/>
                    <a:pt x="1937" y="826"/>
                    <a:pt x="1446" y="1088"/>
                  </a:cubicBezTo>
                  <a:cubicBezTo>
                    <a:pt x="1207" y="1960"/>
                    <a:pt x="693" y="2701"/>
                    <a:pt x="0" y="3226"/>
                  </a:cubicBezTo>
                  <a:lnTo>
                    <a:pt x="2843" y="3226"/>
                  </a:lnTo>
                  <a:lnTo>
                    <a:pt x="2772" y="204"/>
                  </a:lnTo>
                  <a:cubicBezTo>
                    <a:pt x="2792" y="187"/>
                    <a:pt x="2811" y="171"/>
                    <a:pt x="2830" y="155"/>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1"/>
            <p:cNvSpPr/>
            <p:nvPr/>
          </p:nvSpPr>
          <p:spPr>
            <a:xfrm>
              <a:off x="3817900" y="2948800"/>
              <a:ext cx="85150" cy="7200"/>
            </a:xfrm>
            <a:custGeom>
              <a:avLst/>
              <a:gdLst/>
              <a:ahLst/>
              <a:cxnLst/>
              <a:rect l="l" t="t" r="r" b="b"/>
              <a:pathLst>
                <a:path w="3406" h="288" extrusionOk="0">
                  <a:moveTo>
                    <a:pt x="1" y="0"/>
                  </a:moveTo>
                  <a:cubicBezTo>
                    <a:pt x="544" y="182"/>
                    <a:pt x="1131" y="288"/>
                    <a:pt x="1730" y="288"/>
                  </a:cubicBezTo>
                  <a:cubicBezTo>
                    <a:pt x="1762" y="288"/>
                    <a:pt x="1795" y="288"/>
                    <a:pt x="1828" y="287"/>
                  </a:cubicBezTo>
                  <a:cubicBezTo>
                    <a:pt x="2378" y="276"/>
                    <a:pt x="2903" y="180"/>
                    <a:pt x="3405" y="13"/>
                  </a:cubicBezTo>
                  <a:cubicBezTo>
                    <a:pt x="3405" y="0"/>
                    <a:pt x="3394" y="0"/>
                    <a:pt x="3394"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1"/>
            <p:cNvSpPr/>
            <p:nvPr/>
          </p:nvSpPr>
          <p:spPr>
            <a:xfrm>
              <a:off x="3728600" y="2781550"/>
              <a:ext cx="263450" cy="167275"/>
            </a:xfrm>
            <a:custGeom>
              <a:avLst/>
              <a:gdLst/>
              <a:ahLst/>
              <a:cxnLst/>
              <a:rect l="l" t="t" r="r" b="b"/>
              <a:pathLst>
                <a:path w="10538" h="6691" extrusionOk="0">
                  <a:moveTo>
                    <a:pt x="0" y="0"/>
                  </a:moveTo>
                  <a:lnTo>
                    <a:pt x="48" y="1852"/>
                  </a:lnTo>
                  <a:cubicBezTo>
                    <a:pt x="61" y="2270"/>
                    <a:pt x="120" y="2676"/>
                    <a:pt x="228" y="3059"/>
                  </a:cubicBezTo>
                  <a:cubicBezTo>
                    <a:pt x="1590" y="3358"/>
                    <a:pt x="2605" y="4576"/>
                    <a:pt x="2605" y="6021"/>
                  </a:cubicBezTo>
                  <a:cubicBezTo>
                    <a:pt x="2605" y="6093"/>
                    <a:pt x="2605" y="6165"/>
                    <a:pt x="2593" y="6225"/>
                  </a:cubicBezTo>
                  <a:cubicBezTo>
                    <a:pt x="2904" y="6416"/>
                    <a:pt x="3226" y="6571"/>
                    <a:pt x="3573" y="6690"/>
                  </a:cubicBezTo>
                  <a:lnTo>
                    <a:pt x="6966" y="6690"/>
                  </a:lnTo>
                  <a:cubicBezTo>
                    <a:pt x="6918" y="6475"/>
                    <a:pt x="6894" y="6249"/>
                    <a:pt x="6894" y="6021"/>
                  </a:cubicBezTo>
                  <a:cubicBezTo>
                    <a:pt x="6894" y="4349"/>
                    <a:pt x="8243" y="2999"/>
                    <a:pt x="9916" y="2999"/>
                  </a:cubicBezTo>
                  <a:cubicBezTo>
                    <a:pt x="10072" y="2999"/>
                    <a:pt x="10215" y="3011"/>
                    <a:pt x="10358" y="3035"/>
                  </a:cubicBezTo>
                  <a:cubicBezTo>
                    <a:pt x="10478" y="2581"/>
                    <a:pt x="10537" y="2115"/>
                    <a:pt x="10526" y="1625"/>
                  </a:cubicBezTo>
                  <a:lnTo>
                    <a:pt x="10489" y="0"/>
                  </a:lnTo>
                  <a:lnTo>
                    <a:pt x="7646" y="0"/>
                  </a:lnTo>
                  <a:cubicBezTo>
                    <a:pt x="6971" y="509"/>
                    <a:pt x="6135" y="810"/>
                    <a:pt x="5244" y="810"/>
                  </a:cubicBezTo>
                  <a:cubicBezTo>
                    <a:pt x="5048" y="810"/>
                    <a:pt x="4849" y="795"/>
                    <a:pt x="4648" y="765"/>
                  </a:cubicBezTo>
                  <a:cubicBezTo>
                    <a:pt x="3967" y="658"/>
                    <a:pt x="3358" y="383"/>
                    <a:pt x="284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1"/>
            <p:cNvSpPr/>
            <p:nvPr/>
          </p:nvSpPr>
          <p:spPr>
            <a:xfrm>
              <a:off x="3700525" y="2682700"/>
              <a:ext cx="1825" cy="2100"/>
            </a:xfrm>
            <a:custGeom>
              <a:avLst/>
              <a:gdLst/>
              <a:ahLst/>
              <a:cxnLst/>
              <a:rect l="l" t="t" r="r" b="b"/>
              <a:pathLst>
                <a:path w="73" h="84" extrusionOk="0">
                  <a:moveTo>
                    <a:pt x="72" y="84"/>
                  </a:moveTo>
                  <a:cubicBezTo>
                    <a:pt x="48" y="48"/>
                    <a:pt x="24" y="24"/>
                    <a:pt x="0" y="0"/>
                  </a:cubicBezTo>
                  <a:cubicBezTo>
                    <a:pt x="24" y="24"/>
                    <a:pt x="48" y="48"/>
                    <a:pt x="72" y="84"/>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1"/>
            <p:cNvSpPr/>
            <p:nvPr/>
          </p:nvSpPr>
          <p:spPr>
            <a:xfrm>
              <a:off x="4063100" y="2579650"/>
              <a:ext cx="625" cy="3925"/>
            </a:xfrm>
            <a:custGeom>
              <a:avLst/>
              <a:gdLst/>
              <a:ahLst/>
              <a:cxnLst/>
              <a:rect l="l" t="t" r="r" b="b"/>
              <a:pathLst>
                <a:path w="25" h="157" extrusionOk="0">
                  <a:moveTo>
                    <a:pt x="24" y="0"/>
                  </a:moveTo>
                  <a:cubicBezTo>
                    <a:pt x="24" y="61"/>
                    <a:pt x="13" y="108"/>
                    <a:pt x="1" y="156"/>
                  </a:cubicBezTo>
                  <a:cubicBezTo>
                    <a:pt x="13" y="108"/>
                    <a:pt x="24" y="61"/>
                    <a:pt x="24"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1"/>
            <p:cNvSpPr/>
            <p:nvPr/>
          </p:nvSpPr>
          <p:spPr>
            <a:xfrm>
              <a:off x="3722925" y="2704500"/>
              <a:ext cx="1825" cy="1525"/>
            </a:xfrm>
            <a:custGeom>
              <a:avLst/>
              <a:gdLst/>
              <a:ahLst/>
              <a:cxnLst/>
              <a:rect l="l" t="t" r="r" b="b"/>
              <a:pathLst>
                <a:path w="73" h="61" extrusionOk="0">
                  <a:moveTo>
                    <a:pt x="72" y="60"/>
                  </a:moveTo>
                  <a:cubicBezTo>
                    <a:pt x="49" y="36"/>
                    <a:pt x="25" y="12"/>
                    <a:pt x="1" y="0"/>
                  </a:cubicBezTo>
                  <a:cubicBezTo>
                    <a:pt x="25" y="12"/>
                    <a:pt x="49" y="36"/>
                    <a:pt x="72" y="6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1"/>
            <p:cNvSpPr/>
            <p:nvPr/>
          </p:nvSpPr>
          <p:spPr>
            <a:xfrm>
              <a:off x="3710975" y="2693725"/>
              <a:ext cx="2425" cy="2150"/>
            </a:xfrm>
            <a:custGeom>
              <a:avLst/>
              <a:gdLst/>
              <a:ahLst/>
              <a:cxnLst/>
              <a:rect l="l" t="t" r="r" b="b"/>
              <a:pathLst>
                <a:path w="97" h="86" extrusionOk="0">
                  <a:moveTo>
                    <a:pt x="97" y="85"/>
                  </a:moveTo>
                  <a:cubicBezTo>
                    <a:pt x="60" y="61"/>
                    <a:pt x="36" y="25"/>
                    <a:pt x="1" y="1"/>
                  </a:cubicBezTo>
                  <a:cubicBezTo>
                    <a:pt x="36" y="25"/>
                    <a:pt x="60" y="61"/>
                    <a:pt x="97" y="8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1"/>
            <p:cNvSpPr/>
            <p:nvPr/>
          </p:nvSpPr>
          <p:spPr>
            <a:xfrm>
              <a:off x="3647950" y="2564425"/>
              <a:ext cx="625" cy="5400"/>
            </a:xfrm>
            <a:custGeom>
              <a:avLst/>
              <a:gdLst/>
              <a:ahLst/>
              <a:cxnLst/>
              <a:rect l="l" t="t" r="r" b="b"/>
              <a:pathLst>
                <a:path w="25" h="216" extrusionOk="0">
                  <a:moveTo>
                    <a:pt x="25" y="216"/>
                  </a:moveTo>
                  <a:cubicBezTo>
                    <a:pt x="25" y="144"/>
                    <a:pt x="13" y="72"/>
                    <a:pt x="1" y="1"/>
                  </a:cubicBezTo>
                  <a:cubicBezTo>
                    <a:pt x="13" y="72"/>
                    <a:pt x="25" y="144"/>
                    <a:pt x="25" y="21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1"/>
            <p:cNvSpPr/>
            <p:nvPr/>
          </p:nvSpPr>
          <p:spPr>
            <a:xfrm>
              <a:off x="3654825" y="2599675"/>
              <a:ext cx="325" cy="900"/>
            </a:xfrm>
            <a:custGeom>
              <a:avLst/>
              <a:gdLst/>
              <a:ahLst/>
              <a:cxnLst/>
              <a:rect l="l" t="t" r="r" b="b"/>
              <a:pathLst>
                <a:path w="13" h="36" extrusionOk="0">
                  <a:moveTo>
                    <a:pt x="12" y="36"/>
                  </a:moveTo>
                  <a:cubicBezTo>
                    <a:pt x="1" y="24"/>
                    <a:pt x="1" y="12"/>
                    <a:pt x="1" y="0"/>
                  </a:cubicBezTo>
                  <a:cubicBezTo>
                    <a:pt x="1" y="12"/>
                    <a:pt x="1" y="24"/>
                    <a:pt x="12" y="3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a:off x="3659300" y="2614000"/>
              <a:ext cx="1525" cy="3900"/>
            </a:xfrm>
            <a:custGeom>
              <a:avLst/>
              <a:gdLst/>
              <a:ahLst/>
              <a:cxnLst/>
              <a:rect l="l" t="t" r="r" b="b"/>
              <a:pathLst>
                <a:path w="61" h="156" extrusionOk="0">
                  <a:moveTo>
                    <a:pt x="61" y="155"/>
                  </a:moveTo>
                  <a:cubicBezTo>
                    <a:pt x="48" y="108"/>
                    <a:pt x="25" y="48"/>
                    <a:pt x="1" y="1"/>
                  </a:cubicBezTo>
                  <a:cubicBezTo>
                    <a:pt x="25" y="48"/>
                    <a:pt x="48" y="108"/>
                    <a:pt x="61" y="15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a:off x="3650350" y="2580850"/>
              <a:ext cx="925" cy="3900"/>
            </a:xfrm>
            <a:custGeom>
              <a:avLst/>
              <a:gdLst/>
              <a:ahLst/>
              <a:cxnLst/>
              <a:rect l="l" t="t" r="r" b="b"/>
              <a:pathLst>
                <a:path w="37" h="156" extrusionOk="0">
                  <a:moveTo>
                    <a:pt x="37" y="156"/>
                  </a:moveTo>
                  <a:cubicBezTo>
                    <a:pt x="24" y="108"/>
                    <a:pt x="13" y="60"/>
                    <a:pt x="0" y="0"/>
                  </a:cubicBezTo>
                  <a:cubicBezTo>
                    <a:pt x="13" y="60"/>
                    <a:pt x="24" y="108"/>
                    <a:pt x="37" y="156"/>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1"/>
            <p:cNvSpPr/>
            <p:nvPr/>
          </p:nvSpPr>
          <p:spPr>
            <a:xfrm>
              <a:off x="3665000" y="2628025"/>
              <a:ext cx="2100" cy="4200"/>
            </a:xfrm>
            <a:custGeom>
              <a:avLst/>
              <a:gdLst/>
              <a:ahLst/>
              <a:cxnLst/>
              <a:rect l="l" t="t" r="r" b="b"/>
              <a:pathLst>
                <a:path w="84" h="168" extrusionOk="0">
                  <a:moveTo>
                    <a:pt x="83" y="168"/>
                  </a:moveTo>
                  <a:cubicBezTo>
                    <a:pt x="59" y="109"/>
                    <a:pt x="24" y="61"/>
                    <a:pt x="0" y="1"/>
                  </a:cubicBezTo>
                  <a:cubicBezTo>
                    <a:pt x="24" y="61"/>
                    <a:pt x="59" y="109"/>
                    <a:pt x="83" y="168"/>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1"/>
            <p:cNvSpPr/>
            <p:nvPr/>
          </p:nvSpPr>
          <p:spPr>
            <a:xfrm>
              <a:off x="3680800" y="2657000"/>
              <a:ext cx="950" cy="1225"/>
            </a:xfrm>
            <a:custGeom>
              <a:avLst/>
              <a:gdLst/>
              <a:ahLst/>
              <a:cxnLst/>
              <a:rect l="l" t="t" r="r" b="b"/>
              <a:pathLst>
                <a:path w="38" h="49" extrusionOk="0">
                  <a:moveTo>
                    <a:pt x="37" y="49"/>
                  </a:moveTo>
                  <a:cubicBezTo>
                    <a:pt x="25" y="36"/>
                    <a:pt x="13" y="25"/>
                    <a:pt x="1" y="1"/>
                  </a:cubicBezTo>
                  <a:cubicBezTo>
                    <a:pt x="13" y="25"/>
                    <a:pt x="25" y="36"/>
                    <a:pt x="37" y="49"/>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1"/>
            <p:cNvSpPr/>
            <p:nvPr/>
          </p:nvSpPr>
          <p:spPr>
            <a:xfrm>
              <a:off x="3647075" y="2533050"/>
              <a:ext cx="25" cy="5125"/>
            </a:xfrm>
            <a:custGeom>
              <a:avLst/>
              <a:gdLst/>
              <a:ahLst/>
              <a:cxnLst/>
              <a:rect l="l" t="t" r="r" b="b"/>
              <a:pathLst>
                <a:path w="1" h="205" extrusionOk="0">
                  <a:moveTo>
                    <a:pt x="0" y="204"/>
                  </a:moveTo>
                  <a:lnTo>
                    <a:pt x="0"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1"/>
            <p:cNvSpPr/>
            <p:nvPr/>
          </p:nvSpPr>
          <p:spPr>
            <a:xfrm>
              <a:off x="3672150" y="2642075"/>
              <a:ext cx="1825" cy="3600"/>
            </a:xfrm>
            <a:custGeom>
              <a:avLst/>
              <a:gdLst/>
              <a:ahLst/>
              <a:cxnLst/>
              <a:rect l="l" t="t" r="r" b="b"/>
              <a:pathLst>
                <a:path w="73" h="144" extrusionOk="0">
                  <a:moveTo>
                    <a:pt x="73" y="144"/>
                  </a:moveTo>
                  <a:lnTo>
                    <a:pt x="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3647075" y="2548900"/>
              <a:ext cx="300" cy="5400"/>
            </a:xfrm>
            <a:custGeom>
              <a:avLst/>
              <a:gdLst/>
              <a:ahLst/>
              <a:cxnLst/>
              <a:rect l="l" t="t" r="r" b="b"/>
              <a:pathLst>
                <a:path w="12" h="216" extrusionOk="0">
                  <a:moveTo>
                    <a:pt x="12" y="215"/>
                  </a:moveTo>
                  <a:cubicBezTo>
                    <a:pt x="0" y="144"/>
                    <a:pt x="0" y="72"/>
                    <a:pt x="0" y="0"/>
                  </a:cubicBezTo>
                  <a:cubicBezTo>
                    <a:pt x="0" y="72"/>
                    <a:pt x="0" y="144"/>
                    <a:pt x="12" y="215"/>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4056850" y="2603550"/>
              <a:ext cx="1200" cy="3600"/>
            </a:xfrm>
            <a:custGeom>
              <a:avLst/>
              <a:gdLst/>
              <a:ahLst/>
              <a:cxnLst/>
              <a:rect l="l" t="t" r="r" b="b"/>
              <a:pathLst>
                <a:path w="48" h="144" extrusionOk="0">
                  <a:moveTo>
                    <a:pt x="48" y="0"/>
                  </a:moveTo>
                  <a:cubicBezTo>
                    <a:pt x="35" y="48"/>
                    <a:pt x="24" y="96"/>
                    <a:pt x="0" y="143"/>
                  </a:cubicBezTo>
                  <a:cubicBezTo>
                    <a:pt x="24" y="96"/>
                    <a:pt x="35" y="48"/>
                    <a:pt x="48"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4004550" y="2688950"/>
              <a:ext cx="3025" cy="3025"/>
            </a:xfrm>
            <a:custGeom>
              <a:avLst/>
              <a:gdLst/>
              <a:ahLst/>
              <a:cxnLst/>
              <a:rect l="l" t="t" r="r" b="b"/>
              <a:pathLst>
                <a:path w="121" h="121" extrusionOk="0">
                  <a:moveTo>
                    <a:pt x="120" y="1"/>
                  </a:moveTo>
                  <a:cubicBezTo>
                    <a:pt x="85" y="49"/>
                    <a:pt x="37" y="85"/>
                    <a:pt x="1" y="120"/>
                  </a:cubicBezTo>
                  <a:cubicBezTo>
                    <a:pt x="37" y="85"/>
                    <a:pt x="85" y="49"/>
                    <a:pt x="120"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1"/>
            <p:cNvSpPr/>
            <p:nvPr/>
          </p:nvSpPr>
          <p:spPr>
            <a:xfrm>
              <a:off x="4020100" y="2671625"/>
              <a:ext cx="2725" cy="3325"/>
            </a:xfrm>
            <a:custGeom>
              <a:avLst/>
              <a:gdLst/>
              <a:ahLst/>
              <a:cxnLst/>
              <a:rect l="l" t="t" r="r" b="b"/>
              <a:pathLst>
                <a:path w="109" h="133" extrusionOk="0">
                  <a:moveTo>
                    <a:pt x="108" y="1"/>
                  </a:moveTo>
                  <a:cubicBezTo>
                    <a:pt x="72" y="49"/>
                    <a:pt x="37" y="96"/>
                    <a:pt x="0" y="133"/>
                  </a:cubicBezTo>
                  <a:cubicBezTo>
                    <a:pt x="37" y="96"/>
                    <a:pt x="72" y="49"/>
                    <a:pt x="108"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1"/>
            <p:cNvSpPr/>
            <p:nvPr/>
          </p:nvSpPr>
          <p:spPr>
            <a:xfrm>
              <a:off x="3995000" y="2699700"/>
              <a:ext cx="1525" cy="1225"/>
            </a:xfrm>
            <a:custGeom>
              <a:avLst/>
              <a:gdLst/>
              <a:ahLst/>
              <a:cxnLst/>
              <a:rect l="l" t="t" r="r" b="b"/>
              <a:pathLst>
                <a:path w="61" h="49" extrusionOk="0">
                  <a:moveTo>
                    <a:pt x="61" y="1"/>
                  </a:moveTo>
                  <a:cubicBezTo>
                    <a:pt x="48" y="13"/>
                    <a:pt x="25" y="37"/>
                    <a:pt x="1" y="49"/>
                  </a:cubicBezTo>
                  <a:cubicBezTo>
                    <a:pt x="25" y="37"/>
                    <a:pt x="48" y="13"/>
                    <a:pt x="61"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1"/>
            <p:cNvSpPr/>
            <p:nvPr/>
          </p:nvSpPr>
          <p:spPr>
            <a:xfrm>
              <a:off x="4012325" y="2680300"/>
              <a:ext cx="3325" cy="3625"/>
            </a:xfrm>
            <a:custGeom>
              <a:avLst/>
              <a:gdLst/>
              <a:ahLst/>
              <a:cxnLst/>
              <a:rect l="l" t="t" r="r" b="b"/>
              <a:pathLst>
                <a:path w="133" h="145" extrusionOk="0">
                  <a:moveTo>
                    <a:pt x="132" y="1"/>
                  </a:moveTo>
                  <a:cubicBezTo>
                    <a:pt x="85" y="49"/>
                    <a:pt x="48" y="96"/>
                    <a:pt x="1" y="144"/>
                  </a:cubicBezTo>
                  <a:cubicBezTo>
                    <a:pt x="48" y="96"/>
                    <a:pt x="85" y="49"/>
                    <a:pt x="132"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1"/>
            <p:cNvSpPr/>
            <p:nvPr/>
          </p:nvSpPr>
          <p:spPr>
            <a:xfrm>
              <a:off x="3648275" y="2484975"/>
              <a:ext cx="3875" cy="32575"/>
            </a:xfrm>
            <a:custGeom>
              <a:avLst/>
              <a:gdLst/>
              <a:ahLst/>
              <a:cxnLst/>
              <a:rect l="l" t="t" r="r" b="b"/>
              <a:pathLst>
                <a:path w="155" h="1303" extrusionOk="0">
                  <a:moveTo>
                    <a:pt x="155" y="1"/>
                  </a:moveTo>
                  <a:lnTo>
                    <a:pt x="0" y="1302"/>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1"/>
            <p:cNvSpPr/>
            <p:nvPr/>
          </p:nvSpPr>
          <p:spPr>
            <a:xfrm>
              <a:off x="4065500" y="2529175"/>
              <a:ext cx="4800" cy="38550"/>
            </a:xfrm>
            <a:custGeom>
              <a:avLst/>
              <a:gdLst/>
              <a:ahLst/>
              <a:cxnLst/>
              <a:rect l="l" t="t" r="r" b="b"/>
              <a:pathLst>
                <a:path w="192" h="1542" extrusionOk="0">
                  <a:moveTo>
                    <a:pt x="0" y="1541"/>
                  </a:moveTo>
                  <a:lnTo>
                    <a:pt x="191" y="1"/>
                  </a:lnTo>
                  <a:lnTo>
                    <a:pt x="191" y="1"/>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1"/>
            <p:cNvSpPr/>
            <p:nvPr/>
          </p:nvSpPr>
          <p:spPr>
            <a:xfrm>
              <a:off x="4028175" y="2662075"/>
              <a:ext cx="1500" cy="2425"/>
            </a:xfrm>
            <a:custGeom>
              <a:avLst/>
              <a:gdLst/>
              <a:ahLst/>
              <a:cxnLst/>
              <a:rect l="l" t="t" r="r" b="b"/>
              <a:pathLst>
                <a:path w="60" h="97" extrusionOk="0">
                  <a:moveTo>
                    <a:pt x="59" y="1"/>
                  </a:moveTo>
                  <a:cubicBezTo>
                    <a:pt x="48" y="37"/>
                    <a:pt x="24" y="72"/>
                    <a:pt x="0" y="96"/>
                  </a:cubicBezTo>
                  <a:cubicBezTo>
                    <a:pt x="24" y="72"/>
                    <a:pt x="48" y="37"/>
                    <a:pt x="59"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1"/>
            <p:cNvSpPr/>
            <p:nvPr/>
          </p:nvSpPr>
          <p:spPr>
            <a:xfrm>
              <a:off x="4052650" y="2618175"/>
              <a:ext cx="625" cy="1225"/>
            </a:xfrm>
            <a:custGeom>
              <a:avLst/>
              <a:gdLst/>
              <a:ahLst/>
              <a:cxnLst/>
              <a:rect l="l" t="t" r="r" b="b"/>
              <a:pathLst>
                <a:path w="25" h="49" extrusionOk="0">
                  <a:moveTo>
                    <a:pt x="25" y="1"/>
                  </a:moveTo>
                  <a:cubicBezTo>
                    <a:pt x="12" y="12"/>
                    <a:pt x="12" y="36"/>
                    <a:pt x="1" y="49"/>
                  </a:cubicBezTo>
                  <a:cubicBezTo>
                    <a:pt x="12" y="36"/>
                    <a:pt x="12" y="12"/>
                    <a:pt x="25"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1"/>
            <p:cNvSpPr/>
            <p:nvPr/>
          </p:nvSpPr>
          <p:spPr>
            <a:xfrm>
              <a:off x="4060425" y="2591600"/>
              <a:ext cx="900" cy="4200"/>
            </a:xfrm>
            <a:custGeom>
              <a:avLst/>
              <a:gdLst/>
              <a:ahLst/>
              <a:cxnLst/>
              <a:rect l="l" t="t" r="r" b="b"/>
              <a:pathLst>
                <a:path w="36" h="168" extrusionOk="0">
                  <a:moveTo>
                    <a:pt x="36" y="0"/>
                  </a:moveTo>
                  <a:cubicBezTo>
                    <a:pt x="24" y="60"/>
                    <a:pt x="12" y="108"/>
                    <a:pt x="0" y="167"/>
                  </a:cubicBezTo>
                  <a:cubicBezTo>
                    <a:pt x="12" y="108"/>
                    <a:pt x="24" y="60"/>
                    <a:pt x="36"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1"/>
            <p:cNvSpPr/>
            <p:nvPr/>
          </p:nvSpPr>
          <p:spPr>
            <a:xfrm>
              <a:off x="4046975" y="2628925"/>
              <a:ext cx="1825" cy="3625"/>
            </a:xfrm>
            <a:custGeom>
              <a:avLst/>
              <a:gdLst/>
              <a:ahLst/>
              <a:cxnLst/>
              <a:rect l="l" t="t" r="r" b="b"/>
              <a:pathLst>
                <a:path w="73" h="145" extrusionOk="0">
                  <a:moveTo>
                    <a:pt x="72" y="1"/>
                  </a:moveTo>
                  <a:lnTo>
                    <a:pt x="0" y="144"/>
                  </a:ln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1"/>
            <p:cNvSpPr/>
            <p:nvPr/>
          </p:nvSpPr>
          <p:spPr>
            <a:xfrm>
              <a:off x="4041300" y="2639375"/>
              <a:ext cx="2425" cy="3925"/>
            </a:xfrm>
            <a:custGeom>
              <a:avLst/>
              <a:gdLst/>
              <a:ahLst/>
              <a:cxnLst/>
              <a:rect l="l" t="t" r="r" b="b"/>
              <a:pathLst>
                <a:path w="97" h="157" extrusionOk="0">
                  <a:moveTo>
                    <a:pt x="96" y="1"/>
                  </a:moveTo>
                  <a:cubicBezTo>
                    <a:pt x="60" y="48"/>
                    <a:pt x="36" y="109"/>
                    <a:pt x="1" y="156"/>
                  </a:cubicBezTo>
                  <a:cubicBezTo>
                    <a:pt x="36" y="109"/>
                    <a:pt x="60" y="48"/>
                    <a:pt x="96" y="1"/>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1"/>
            <p:cNvSpPr/>
            <p:nvPr/>
          </p:nvSpPr>
          <p:spPr>
            <a:xfrm>
              <a:off x="4035625" y="2649850"/>
              <a:ext cx="2125" cy="3600"/>
            </a:xfrm>
            <a:custGeom>
              <a:avLst/>
              <a:gdLst/>
              <a:ahLst/>
              <a:cxnLst/>
              <a:rect l="l" t="t" r="r" b="b"/>
              <a:pathLst>
                <a:path w="85" h="144" extrusionOk="0">
                  <a:moveTo>
                    <a:pt x="85" y="0"/>
                  </a:moveTo>
                  <a:cubicBezTo>
                    <a:pt x="61" y="48"/>
                    <a:pt x="24" y="96"/>
                    <a:pt x="0" y="144"/>
                  </a:cubicBezTo>
                  <a:cubicBezTo>
                    <a:pt x="24" y="96"/>
                    <a:pt x="61" y="48"/>
                    <a:pt x="85"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1"/>
            <p:cNvSpPr/>
            <p:nvPr/>
          </p:nvSpPr>
          <p:spPr>
            <a:xfrm>
              <a:off x="3639300" y="2476300"/>
              <a:ext cx="432775" cy="305275"/>
            </a:xfrm>
            <a:custGeom>
              <a:avLst/>
              <a:gdLst/>
              <a:ahLst/>
              <a:cxnLst/>
              <a:rect l="l" t="t" r="r" b="b"/>
              <a:pathLst>
                <a:path w="17311" h="12211" extrusionOk="0">
                  <a:moveTo>
                    <a:pt x="17311" y="1530"/>
                  </a:moveTo>
                  <a:lnTo>
                    <a:pt x="17239" y="2116"/>
                  </a:lnTo>
                  <a:lnTo>
                    <a:pt x="17237" y="2135"/>
                  </a:lnTo>
                  <a:lnTo>
                    <a:pt x="17237" y="2135"/>
                  </a:lnTo>
                  <a:cubicBezTo>
                    <a:pt x="17242" y="2097"/>
                    <a:pt x="17247" y="2058"/>
                    <a:pt x="17252" y="2020"/>
                  </a:cubicBezTo>
                  <a:lnTo>
                    <a:pt x="17311" y="1530"/>
                  </a:lnTo>
                  <a:close/>
                  <a:moveTo>
                    <a:pt x="562" y="1"/>
                  </a:moveTo>
                  <a:lnTo>
                    <a:pt x="514" y="348"/>
                  </a:lnTo>
                  <a:lnTo>
                    <a:pt x="359" y="1649"/>
                  </a:lnTo>
                  <a:cubicBezTo>
                    <a:pt x="335" y="1853"/>
                    <a:pt x="323" y="2068"/>
                    <a:pt x="311" y="2271"/>
                  </a:cubicBezTo>
                  <a:lnTo>
                    <a:pt x="311" y="2474"/>
                  </a:lnTo>
                  <a:cubicBezTo>
                    <a:pt x="299" y="2618"/>
                    <a:pt x="299" y="2761"/>
                    <a:pt x="311" y="2904"/>
                  </a:cubicBezTo>
                  <a:cubicBezTo>
                    <a:pt x="311" y="2976"/>
                    <a:pt x="311" y="3048"/>
                    <a:pt x="323" y="3119"/>
                  </a:cubicBezTo>
                  <a:cubicBezTo>
                    <a:pt x="323" y="3263"/>
                    <a:pt x="335" y="3394"/>
                    <a:pt x="347" y="3526"/>
                  </a:cubicBezTo>
                  <a:cubicBezTo>
                    <a:pt x="359" y="3597"/>
                    <a:pt x="371" y="3669"/>
                    <a:pt x="371" y="3741"/>
                  </a:cubicBezTo>
                  <a:cubicBezTo>
                    <a:pt x="395" y="3895"/>
                    <a:pt x="418" y="4039"/>
                    <a:pt x="442" y="4182"/>
                  </a:cubicBezTo>
                  <a:cubicBezTo>
                    <a:pt x="455" y="4242"/>
                    <a:pt x="466" y="4290"/>
                    <a:pt x="479" y="4338"/>
                  </a:cubicBezTo>
                  <a:cubicBezTo>
                    <a:pt x="514" y="4541"/>
                    <a:pt x="562" y="4744"/>
                    <a:pt x="622" y="4935"/>
                  </a:cubicBezTo>
                  <a:cubicBezTo>
                    <a:pt x="622" y="4947"/>
                    <a:pt x="622" y="4959"/>
                    <a:pt x="633" y="4971"/>
                  </a:cubicBezTo>
                  <a:cubicBezTo>
                    <a:pt x="681" y="5150"/>
                    <a:pt x="741" y="5329"/>
                    <a:pt x="801" y="5509"/>
                  </a:cubicBezTo>
                  <a:cubicBezTo>
                    <a:pt x="825" y="5556"/>
                    <a:pt x="848" y="5616"/>
                    <a:pt x="861" y="5663"/>
                  </a:cubicBezTo>
                  <a:cubicBezTo>
                    <a:pt x="920" y="5807"/>
                    <a:pt x="968" y="5939"/>
                    <a:pt x="1028" y="6070"/>
                  </a:cubicBezTo>
                  <a:cubicBezTo>
                    <a:pt x="1052" y="6130"/>
                    <a:pt x="1087" y="6178"/>
                    <a:pt x="1111" y="6237"/>
                  </a:cubicBezTo>
                  <a:cubicBezTo>
                    <a:pt x="1172" y="6369"/>
                    <a:pt x="1243" y="6500"/>
                    <a:pt x="1315" y="6632"/>
                  </a:cubicBezTo>
                  <a:lnTo>
                    <a:pt x="1387" y="6775"/>
                  </a:lnTo>
                  <a:cubicBezTo>
                    <a:pt x="1470" y="6930"/>
                    <a:pt x="1565" y="7086"/>
                    <a:pt x="1661" y="7229"/>
                  </a:cubicBezTo>
                  <a:cubicBezTo>
                    <a:pt x="1673" y="7253"/>
                    <a:pt x="1685" y="7264"/>
                    <a:pt x="1697" y="7277"/>
                  </a:cubicBezTo>
                  <a:cubicBezTo>
                    <a:pt x="1924" y="7623"/>
                    <a:pt x="2175" y="7946"/>
                    <a:pt x="2449" y="8256"/>
                  </a:cubicBezTo>
                  <a:cubicBezTo>
                    <a:pt x="2473" y="8280"/>
                    <a:pt x="2497" y="8304"/>
                    <a:pt x="2521" y="8340"/>
                  </a:cubicBezTo>
                  <a:cubicBezTo>
                    <a:pt x="2629" y="8459"/>
                    <a:pt x="2748" y="8578"/>
                    <a:pt x="2868" y="8698"/>
                  </a:cubicBezTo>
                  <a:cubicBezTo>
                    <a:pt x="2903" y="8722"/>
                    <a:pt x="2927" y="8758"/>
                    <a:pt x="2964" y="8782"/>
                  </a:cubicBezTo>
                  <a:cubicBezTo>
                    <a:pt x="3083" y="8901"/>
                    <a:pt x="3214" y="9009"/>
                    <a:pt x="3346" y="9128"/>
                  </a:cubicBezTo>
                  <a:cubicBezTo>
                    <a:pt x="3370" y="9140"/>
                    <a:pt x="3394" y="9164"/>
                    <a:pt x="3417" y="9188"/>
                  </a:cubicBezTo>
                  <a:cubicBezTo>
                    <a:pt x="3907" y="9582"/>
                    <a:pt x="4445" y="9929"/>
                    <a:pt x="5030" y="10203"/>
                  </a:cubicBezTo>
                  <a:cubicBezTo>
                    <a:pt x="5269" y="11004"/>
                    <a:pt x="5759" y="11708"/>
                    <a:pt x="6416" y="12210"/>
                  </a:cubicBezTo>
                  <a:lnTo>
                    <a:pt x="11218" y="12210"/>
                  </a:lnTo>
                  <a:cubicBezTo>
                    <a:pt x="11911" y="11685"/>
                    <a:pt x="12425" y="10944"/>
                    <a:pt x="12664" y="10072"/>
                  </a:cubicBezTo>
                  <a:cubicBezTo>
                    <a:pt x="13225" y="9773"/>
                    <a:pt x="13751" y="9403"/>
                    <a:pt x="14229" y="8985"/>
                  </a:cubicBezTo>
                  <a:cubicBezTo>
                    <a:pt x="14253" y="8973"/>
                    <a:pt x="14276" y="8949"/>
                    <a:pt x="14289" y="8937"/>
                  </a:cubicBezTo>
                  <a:cubicBezTo>
                    <a:pt x="14408" y="8830"/>
                    <a:pt x="14504" y="8734"/>
                    <a:pt x="14611" y="8626"/>
                  </a:cubicBezTo>
                  <a:cubicBezTo>
                    <a:pt x="14647" y="8591"/>
                    <a:pt x="14695" y="8555"/>
                    <a:pt x="14730" y="8507"/>
                  </a:cubicBezTo>
                  <a:cubicBezTo>
                    <a:pt x="14802" y="8448"/>
                    <a:pt x="14862" y="8376"/>
                    <a:pt x="14922" y="8304"/>
                  </a:cubicBezTo>
                  <a:cubicBezTo>
                    <a:pt x="14969" y="8256"/>
                    <a:pt x="15006" y="8209"/>
                    <a:pt x="15053" y="8161"/>
                  </a:cubicBezTo>
                  <a:cubicBezTo>
                    <a:pt x="15113" y="8101"/>
                    <a:pt x="15173" y="8029"/>
                    <a:pt x="15232" y="7946"/>
                  </a:cubicBezTo>
                  <a:cubicBezTo>
                    <a:pt x="15269" y="7909"/>
                    <a:pt x="15304" y="7862"/>
                    <a:pt x="15340" y="7814"/>
                  </a:cubicBezTo>
                  <a:lnTo>
                    <a:pt x="15555" y="7527"/>
                  </a:lnTo>
                  <a:cubicBezTo>
                    <a:pt x="15579" y="7503"/>
                    <a:pt x="15603" y="7468"/>
                    <a:pt x="15614" y="7432"/>
                  </a:cubicBezTo>
                  <a:cubicBezTo>
                    <a:pt x="15699" y="7325"/>
                    <a:pt x="15782" y="7205"/>
                    <a:pt x="15853" y="7086"/>
                  </a:cubicBezTo>
                  <a:cubicBezTo>
                    <a:pt x="15877" y="7038"/>
                    <a:pt x="15914" y="6990"/>
                    <a:pt x="15938" y="6942"/>
                  </a:cubicBezTo>
                  <a:cubicBezTo>
                    <a:pt x="15985" y="6847"/>
                    <a:pt x="16033" y="6763"/>
                    <a:pt x="16081" y="6679"/>
                  </a:cubicBezTo>
                  <a:cubicBezTo>
                    <a:pt x="16116" y="6632"/>
                    <a:pt x="16140" y="6571"/>
                    <a:pt x="16176" y="6524"/>
                  </a:cubicBezTo>
                  <a:cubicBezTo>
                    <a:pt x="16212" y="6428"/>
                    <a:pt x="16260" y="6345"/>
                    <a:pt x="16307" y="6249"/>
                  </a:cubicBezTo>
                  <a:lnTo>
                    <a:pt x="16379" y="6106"/>
                  </a:lnTo>
                  <a:cubicBezTo>
                    <a:pt x="16427" y="5974"/>
                    <a:pt x="16487" y="5855"/>
                    <a:pt x="16535" y="5724"/>
                  </a:cubicBezTo>
                  <a:cubicBezTo>
                    <a:pt x="16546" y="5711"/>
                    <a:pt x="16546" y="5687"/>
                    <a:pt x="16559" y="5676"/>
                  </a:cubicBezTo>
                  <a:cubicBezTo>
                    <a:pt x="16607" y="5533"/>
                    <a:pt x="16654" y="5389"/>
                    <a:pt x="16702" y="5233"/>
                  </a:cubicBezTo>
                  <a:cubicBezTo>
                    <a:pt x="16726" y="5186"/>
                    <a:pt x="16737" y="5138"/>
                    <a:pt x="16750" y="5090"/>
                  </a:cubicBezTo>
                  <a:cubicBezTo>
                    <a:pt x="16785" y="4994"/>
                    <a:pt x="16809" y="4887"/>
                    <a:pt x="16845" y="4779"/>
                  </a:cubicBezTo>
                  <a:cubicBezTo>
                    <a:pt x="16857" y="4720"/>
                    <a:pt x="16869" y="4672"/>
                    <a:pt x="16881" y="4612"/>
                  </a:cubicBezTo>
                  <a:lnTo>
                    <a:pt x="16953" y="4290"/>
                  </a:lnTo>
                  <a:cubicBezTo>
                    <a:pt x="16965" y="4242"/>
                    <a:pt x="16976" y="4195"/>
                    <a:pt x="16976" y="4134"/>
                  </a:cubicBezTo>
                  <a:cubicBezTo>
                    <a:pt x="17013" y="3979"/>
                    <a:pt x="17037" y="3824"/>
                    <a:pt x="17048" y="3656"/>
                  </a:cubicBezTo>
                  <a:lnTo>
                    <a:pt x="17237" y="2135"/>
                  </a:lnTo>
                  <a:lnTo>
                    <a:pt x="17237" y="2135"/>
                  </a:lnTo>
                  <a:cubicBezTo>
                    <a:pt x="16666" y="6338"/>
                    <a:pt x="13065" y="9415"/>
                    <a:pt x="8904" y="9415"/>
                  </a:cubicBezTo>
                  <a:cubicBezTo>
                    <a:pt x="8572" y="9415"/>
                    <a:pt x="8236" y="9396"/>
                    <a:pt x="7897" y="9355"/>
                  </a:cubicBezTo>
                  <a:cubicBezTo>
                    <a:pt x="3286" y="8793"/>
                    <a:pt x="1" y="4612"/>
                    <a:pt x="562" y="1"/>
                  </a:cubicBezTo>
                  <a:close/>
                </a:path>
              </a:pathLst>
            </a:custGeom>
            <a:solidFill>
              <a:srgbClr val="E38371"/>
            </a:solidFill>
            <a:ln w="9525" cap="flat" cmpd="sng">
              <a:solidFill>
                <a:srgbClr val="E3837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1"/>
            <p:cNvSpPr/>
            <p:nvPr/>
          </p:nvSpPr>
          <p:spPr>
            <a:xfrm>
              <a:off x="3799675" y="2781550"/>
              <a:ext cx="120100" cy="20250"/>
            </a:xfrm>
            <a:custGeom>
              <a:avLst/>
              <a:gdLst/>
              <a:ahLst/>
              <a:cxnLst/>
              <a:rect l="l" t="t" r="r" b="b"/>
              <a:pathLst>
                <a:path w="4804" h="810" extrusionOk="0">
                  <a:moveTo>
                    <a:pt x="1" y="0"/>
                  </a:moveTo>
                  <a:cubicBezTo>
                    <a:pt x="515" y="383"/>
                    <a:pt x="1124" y="658"/>
                    <a:pt x="1805" y="765"/>
                  </a:cubicBezTo>
                  <a:cubicBezTo>
                    <a:pt x="2006" y="795"/>
                    <a:pt x="2205" y="810"/>
                    <a:pt x="2401" y="810"/>
                  </a:cubicBezTo>
                  <a:cubicBezTo>
                    <a:pt x="3292" y="810"/>
                    <a:pt x="4128" y="509"/>
                    <a:pt x="4803" y="0"/>
                  </a:cubicBezTo>
                  <a:close/>
                </a:path>
              </a:pathLst>
            </a:custGeom>
            <a:solidFill>
              <a:srgbClr val="E38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1"/>
            <p:cNvSpPr/>
            <p:nvPr/>
          </p:nvSpPr>
          <p:spPr>
            <a:xfrm>
              <a:off x="4084000" y="2436175"/>
              <a:ext cx="35275" cy="47925"/>
            </a:xfrm>
            <a:custGeom>
              <a:avLst/>
              <a:gdLst/>
              <a:ahLst/>
              <a:cxnLst/>
              <a:rect l="l" t="t" r="r" b="b"/>
              <a:pathLst>
                <a:path w="1411" h="1917" extrusionOk="0">
                  <a:moveTo>
                    <a:pt x="1255" y="1"/>
                  </a:moveTo>
                  <a:cubicBezTo>
                    <a:pt x="1221" y="1"/>
                    <a:pt x="1188" y="13"/>
                    <a:pt x="1160" y="41"/>
                  </a:cubicBezTo>
                  <a:lnTo>
                    <a:pt x="1" y="1104"/>
                  </a:lnTo>
                  <a:lnTo>
                    <a:pt x="706" y="1869"/>
                  </a:lnTo>
                  <a:cubicBezTo>
                    <a:pt x="730" y="1893"/>
                    <a:pt x="765" y="1916"/>
                    <a:pt x="813" y="1916"/>
                  </a:cubicBezTo>
                  <a:cubicBezTo>
                    <a:pt x="837" y="1916"/>
                    <a:pt x="873" y="1905"/>
                    <a:pt x="909" y="1881"/>
                  </a:cubicBezTo>
                  <a:cubicBezTo>
                    <a:pt x="956" y="1821"/>
                    <a:pt x="969" y="1738"/>
                    <a:pt x="909" y="1677"/>
                  </a:cubicBezTo>
                  <a:lnTo>
                    <a:pt x="407" y="1128"/>
                  </a:lnTo>
                  <a:lnTo>
                    <a:pt x="1351" y="244"/>
                  </a:lnTo>
                  <a:cubicBezTo>
                    <a:pt x="1410" y="196"/>
                    <a:pt x="1410" y="101"/>
                    <a:pt x="1363" y="41"/>
                  </a:cubicBezTo>
                  <a:cubicBezTo>
                    <a:pt x="1331" y="16"/>
                    <a:pt x="1293" y="1"/>
                    <a:pt x="12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1"/>
            <p:cNvSpPr/>
            <p:nvPr/>
          </p:nvSpPr>
          <p:spPr>
            <a:xfrm>
              <a:off x="3632725" y="2380525"/>
              <a:ext cx="29600" cy="49225"/>
            </a:xfrm>
            <a:custGeom>
              <a:avLst/>
              <a:gdLst/>
              <a:ahLst/>
              <a:cxnLst/>
              <a:rect l="l" t="t" r="r" b="b"/>
              <a:pathLst>
                <a:path w="1184" h="1969" extrusionOk="0">
                  <a:moveTo>
                    <a:pt x="162" y="1"/>
                  </a:moveTo>
                  <a:cubicBezTo>
                    <a:pt x="134" y="1"/>
                    <a:pt x="107" y="8"/>
                    <a:pt x="84" y="21"/>
                  </a:cubicBezTo>
                  <a:cubicBezTo>
                    <a:pt x="25" y="69"/>
                    <a:pt x="1" y="165"/>
                    <a:pt x="49" y="224"/>
                  </a:cubicBezTo>
                  <a:lnTo>
                    <a:pt x="789" y="1275"/>
                  </a:lnTo>
                  <a:lnTo>
                    <a:pt x="180" y="1718"/>
                  </a:lnTo>
                  <a:cubicBezTo>
                    <a:pt x="120" y="1766"/>
                    <a:pt x="97" y="1849"/>
                    <a:pt x="144" y="1909"/>
                  </a:cubicBezTo>
                  <a:cubicBezTo>
                    <a:pt x="168" y="1957"/>
                    <a:pt x="216" y="1968"/>
                    <a:pt x="264" y="1968"/>
                  </a:cubicBezTo>
                  <a:cubicBezTo>
                    <a:pt x="288" y="1968"/>
                    <a:pt x="323" y="1968"/>
                    <a:pt x="347" y="1944"/>
                  </a:cubicBezTo>
                  <a:lnTo>
                    <a:pt x="1183" y="1347"/>
                  </a:lnTo>
                  <a:lnTo>
                    <a:pt x="288" y="57"/>
                  </a:lnTo>
                  <a:cubicBezTo>
                    <a:pt x="258" y="20"/>
                    <a:pt x="209" y="1"/>
                    <a:pt x="162"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1"/>
            <p:cNvSpPr/>
            <p:nvPr/>
          </p:nvSpPr>
          <p:spPr>
            <a:xfrm>
              <a:off x="3820900" y="2618500"/>
              <a:ext cx="46600" cy="19425"/>
            </a:xfrm>
            <a:custGeom>
              <a:avLst/>
              <a:gdLst/>
              <a:ahLst/>
              <a:cxnLst/>
              <a:rect l="l" t="t" r="r" b="b"/>
              <a:pathLst>
                <a:path w="1864" h="777" extrusionOk="0">
                  <a:moveTo>
                    <a:pt x="647" y="1"/>
                  </a:moveTo>
                  <a:cubicBezTo>
                    <a:pt x="480" y="1"/>
                    <a:pt x="299" y="31"/>
                    <a:pt x="107" y="107"/>
                  </a:cubicBezTo>
                  <a:cubicBezTo>
                    <a:pt x="36" y="131"/>
                    <a:pt x="0" y="214"/>
                    <a:pt x="24" y="286"/>
                  </a:cubicBezTo>
                  <a:cubicBezTo>
                    <a:pt x="52" y="343"/>
                    <a:pt x="111" y="378"/>
                    <a:pt x="170" y="378"/>
                  </a:cubicBezTo>
                  <a:cubicBezTo>
                    <a:pt x="185" y="378"/>
                    <a:pt x="200" y="375"/>
                    <a:pt x="215" y="370"/>
                  </a:cubicBezTo>
                  <a:cubicBezTo>
                    <a:pt x="370" y="307"/>
                    <a:pt x="517" y="281"/>
                    <a:pt x="653" y="281"/>
                  </a:cubicBezTo>
                  <a:cubicBezTo>
                    <a:pt x="1208" y="281"/>
                    <a:pt x="1582" y="709"/>
                    <a:pt x="1601" y="729"/>
                  </a:cubicBezTo>
                  <a:cubicBezTo>
                    <a:pt x="1625" y="764"/>
                    <a:pt x="1673" y="776"/>
                    <a:pt x="1708" y="776"/>
                  </a:cubicBezTo>
                  <a:cubicBezTo>
                    <a:pt x="1744" y="776"/>
                    <a:pt x="1780" y="764"/>
                    <a:pt x="1804" y="752"/>
                  </a:cubicBezTo>
                  <a:cubicBezTo>
                    <a:pt x="1864" y="692"/>
                    <a:pt x="1864" y="609"/>
                    <a:pt x="1816" y="549"/>
                  </a:cubicBezTo>
                  <a:cubicBezTo>
                    <a:pt x="1816" y="540"/>
                    <a:pt x="1349" y="1"/>
                    <a:pt x="647"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1"/>
            <p:cNvSpPr/>
            <p:nvPr/>
          </p:nvSpPr>
          <p:spPr>
            <a:xfrm>
              <a:off x="3900025" y="2346750"/>
              <a:ext cx="89950" cy="47550"/>
            </a:xfrm>
            <a:custGeom>
              <a:avLst/>
              <a:gdLst/>
              <a:ahLst/>
              <a:cxnLst/>
              <a:rect l="l" t="t" r="r" b="b"/>
              <a:pathLst>
                <a:path w="3598" h="1902" extrusionOk="0">
                  <a:moveTo>
                    <a:pt x="1252" y="1"/>
                  </a:moveTo>
                  <a:cubicBezTo>
                    <a:pt x="855" y="1"/>
                    <a:pt x="530" y="96"/>
                    <a:pt x="335" y="225"/>
                  </a:cubicBezTo>
                  <a:cubicBezTo>
                    <a:pt x="1" y="452"/>
                    <a:pt x="1" y="727"/>
                    <a:pt x="180" y="882"/>
                  </a:cubicBezTo>
                  <a:cubicBezTo>
                    <a:pt x="348" y="1038"/>
                    <a:pt x="634" y="1109"/>
                    <a:pt x="897" y="1181"/>
                  </a:cubicBezTo>
                  <a:cubicBezTo>
                    <a:pt x="1171" y="1264"/>
                    <a:pt x="1447" y="1336"/>
                    <a:pt x="1673" y="1420"/>
                  </a:cubicBezTo>
                  <a:cubicBezTo>
                    <a:pt x="1912" y="1492"/>
                    <a:pt x="2175" y="1599"/>
                    <a:pt x="2426" y="1694"/>
                  </a:cubicBezTo>
                  <a:cubicBezTo>
                    <a:pt x="2666" y="1793"/>
                    <a:pt x="2906" y="1901"/>
                    <a:pt x="3128" y="1901"/>
                  </a:cubicBezTo>
                  <a:cubicBezTo>
                    <a:pt x="3149" y="1901"/>
                    <a:pt x="3170" y="1900"/>
                    <a:pt x="3191" y="1898"/>
                  </a:cubicBezTo>
                  <a:cubicBezTo>
                    <a:pt x="3430" y="1874"/>
                    <a:pt x="3597" y="1659"/>
                    <a:pt x="3465" y="1277"/>
                  </a:cubicBezTo>
                  <a:cubicBezTo>
                    <a:pt x="3346" y="918"/>
                    <a:pt x="2880" y="404"/>
                    <a:pt x="2116" y="141"/>
                  </a:cubicBezTo>
                  <a:cubicBezTo>
                    <a:pt x="1807" y="42"/>
                    <a:pt x="1514"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1"/>
            <p:cNvSpPr/>
            <p:nvPr/>
          </p:nvSpPr>
          <p:spPr>
            <a:xfrm>
              <a:off x="3712175" y="2331875"/>
              <a:ext cx="94700" cy="36625"/>
            </a:xfrm>
            <a:custGeom>
              <a:avLst/>
              <a:gdLst/>
              <a:ahLst/>
              <a:cxnLst/>
              <a:rect l="l" t="t" r="r" b="b"/>
              <a:pathLst>
                <a:path w="3788" h="1465" extrusionOk="0">
                  <a:moveTo>
                    <a:pt x="1730" y="0"/>
                  </a:moveTo>
                  <a:cubicBezTo>
                    <a:pt x="1027" y="0"/>
                    <a:pt x="482" y="273"/>
                    <a:pt x="264" y="545"/>
                  </a:cubicBezTo>
                  <a:cubicBezTo>
                    <a:pt x="1" y="856"/>
                    <a:pt x="84" y="1119"/>
                    <a:pt x="287" y="1214"/>
                  </a:cubicBezTo>
                  <a:cubicBezTo>
                    <a:pt x="468" y="1314"/>
                    <a:pt x="699" y="1322"/>
                    <a:pt x="930" y="1322"/>
                  </a:cubicBezTo>
                  <a:cubicBezTo>
                    <a:pt x="975" y="1322"/>
                    <a:pt x="1019" y="1322"/>
                    <a:pt x="1064" y="1322"/>
                  </a:cubicBezTo>
                  <a:cubicBezTo>
                    <a:pt x="1350" y="1334"/>
                    <a:pt x="1625" y="1334"/>
                    <a:pt x="1876" y="1346"/>
                  </a:cubicBezTo>
                  <a:cubicBezTo>
                    <a:pt x="2115" y="1370"/>
                    <a:pt x="2402" y="1394"/>
                    <a:pt x="2677" y="1429"/>
                  </a:cubicBezTo>
                  <a:cubicBezTo>
                    <a:pt x="2835" y="1443"/>
                    <a:pt x="2997" y="1465"/>
                    <a:pt x="3150" y="1465"/>
                  </a:cubicBezTo>
                  <a:cubicBezTo>
                    <a:pt x="3262" y="1465"/>
                    <a:pt x="3369" y="1453"/>
                    <a:pt x="3465" y="1418"/>
                  </a:cubicBezTo>
                  <a:cubicBezTo>
                    <a:pt x="3680" y="1346"/>
                    <a:pt x="3787" y="1095"/>
                    <a:pt x="3548" y="760"/>
                  </a:cubicBezTo>
                  <a:cubicBezTo>
                    <a:pt x="3346" y="426"/>
                    <a:pt x="2748" y="56"/>
                    <a:pt x="1936" y="8"/>
                  </a:cubicBezTo>
                  <a:cubicBezTo>
                    <a:pt x="1866" y="3"/>
                    <a:pt x="1797"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1"/>
            <p:cNvSpPr/>
            <p:nvPr/>
          </p:nvSpPr>
          <p:spPr>
            <a:xfrm>
              <a:off x="3899425" y="2413850"/>
              <a:ext cx="34400" cy="28150"/>
            </a:xfrm>
            <a:custGeom>
              <a:avLst/>
              <a:gdLst/>
              <a:ahLst/>
              <a:cxnLst/>
              <a:rect l="l" t="t" r="r" b="b"/>
              <a:pathLst>
                <a:path w="1376" h="1126" extrusionOk="0">
                  <a:moveTo>
                    <a:pt x="678" y="0"/>
                  </a:moveTo>
                  <a:cubicBezTo>
                    <a:pt x="474" y="0"/>
                    <a:pt x="274" y="101"/>
                    <a:pt x="157" y="289"/>
                  </a:cubicBezTo>
                  <a:cubicBezTo>
                    <a:pt x="1" y="552"/>
                    <a:pt x="49" y="863"/>
                    <a:pt x="264" y="1054"/>
                  </a:cubicBezTo>
                  <a:cubicBezTo>
                    <a:pt x="343" y="1042"/>
                    <a:pt x="419" y="1036"/>
                    <a:pt x="490" y="1036"/>
                  </a:cubicBezTo>
                  <a:cubicBezTo>
                    <a:pt x="697" y="1036"/>
                    <a:pt x="868" y="1081"/>
                    <a:pt x="993" y="1125"/>
                  </a:cubicBezTo>
                  <a:cubicBezTo>
                    <a:pt x="1076" y="1078"/>
                    <a:pt x="1148" y="1017"/>
                    <a:pt x="1195" y="934"/>
                  </a:cubicBezTo>
                  <a:cubicBezTo>
                    <a:pt x="1375" y="635"/>
                    <a:pt x="1280" y="265"/>
                    <a:pt x="993" y="86"/>
                  </a:cubicBezTo>
                  <a:cubicBezTo>
                    <a:pt x="894" y="28"/>
                    <a:pt x="785" y="0"/>
                    <a:pt x="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1"/>
            <p:cNvSpPr/>
            <p:nvPr/>
          </p:nvSpPr>
          <p:spPr>
            <a:xfrm>
              <a:off x="3896450" y="2440175"/>
              <a:ext cx="35850" cy="11975"/>
            </a:xfrm>
            <a:custGeom>
              <a:avLst/>
              <a:gdLst/>
              <a:ahLst/>
              <a:cxnLst/>
              <a:rect l="l" t="t" r="r" b="b"/>
              <a:pathLst>
                <a:path w="1434" h="479" extrusionOk="0">
                  <a:moveTo>
                    <a:pt x="383" y="1"/>
                  </a:moveTo>
                  <a:cubicBezTo>
                    <a:pt x="299" y="25"/>
                    <a:pt x="204" y="49"/>
                    <a:pt x="108" y="84"/>
                  </a:cubicBezTo>
                  <a:cubicBezTo>
                    <a:pt x="37" y="108"/>
                    <a:pt x="0" y="192"/>
                    <a:pt x="24" y="264"/>
                  </a:cubicBezTo>
                  <a:cubicBezTo>
                    <a:pt x="53" y="320"/>
                    <a:pt x="111" y="354"/>
                    <a:pt x="169" y="354"/>
                  </a:cubicBezTo>
                  <a:cubicBezTo>
                    <a:pt x="185" y="354"/>
                    <a:pt x="200" y="352"/>
                    <a:pt x="215" y="347"/>
                  </a:cubicBezTo>
                  <a:cubicBezTo>
                    <a:pt x="368" y="286"/>
                    <a:pt x="507" y="264"/>
                    <a:pt x="629" y="264"/>
                  </a:cubicBezTo>
                  <a:cubicBezTo>
                    <a:pt x="967" y="264"/>
                    <a:pt x="1177" y="434"/>
                    <a:pt x="1195" y="442"/>
                  </a:cubicBezTo>
                  <a:cubicBezTo>
                    <a:pt x="1219" y="466"/>
                    <a:pt x="1255" y="479"/>
                    <a:pt x="1279" y="479"/>
                  </a:cubicBezTo>
                  <a:cubicBezTo>
                    <a:pt x="1327" y="479"/>
                    <a:pt x="1362" y="455"/>
                    <a:pt x="1386" y="431"/>
                  </a:cubicBezTo>
                  <a:cubicBezTo>
                    <a:pt x="1434" y="371"/>
                    <a:pt x="1434" y="275"/>
                    <a:pt x="1375" y="227"/>
                  </a:cubicBezTo>
                  <a:cubicBezTo>
                    <a:pt x="1362" y="216"/>
                    <a:pt x="1267" y="144"/>
                    <a:pt x="1112" y="72"/>
                  </a:cubicBezTo>
                  <a:cubicBezTo>
                    <a:pt x="1012" y="135"/>
                    <a:pt x="898" y="168"/>
                    <a:pt x="784" y="168"/>
                  </a:cubicBezTo>
                  <a:cubicBezTo>
                    <a:pt x="680" y="168"/>
                    <a:pt x="575" y="141"/>
                    <a:pt x="478" y="84"/>
                  </a:cubicBezTo>
                  <a:cubicBezTo>
                    <a:pt x="443" y="60"/>
                    <a:pt x="406" y="36"/>
                    <a:pt x="383"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1"/>
            <p:cNvSpPr/>
            <p:nvPr/>
          </p:nvSpPr>
          <p:spPr>
            <a:xfrm>
              <a:off x="3906000" y="2439750"/>
              <a:ext cx="18250" cy="4625"/>
            </a:xfrm>
            <a:custGeom>
              <a:avLst/>
              <a:gdLst/>
              <a:ahLst/>
              <a:cxnLst/>
              <a:rect l="l" t="t" r="r" b="b"/>
              <a:pathLst>
                <a:path w="730" h="185" extrusionOk="0">
                  <a:moveTo>
                    <a:pt x="227" y="0"/>
                  </a:moveTo>
                  <a:cubicBezTo>
                    <a:pt x="156" y="0"/>
                    <a:pt x="80" y="6"/>
                    <a:pt x="1" y="18"/>
                  </a:cubicBezTo>
                  <a:cubicBezTo>
                    <a:pt x="24" y="53"/>
                    <a:pt x="61" y="77"/>
                    <a:pt x="96" y="101"/>
                  </a:cubicBezTo>
                  <a:cubicBezTo>
                    <a:pt x="193" y="158"/>
                    <a:pt x="298" y="185"/>
                    <a:pt x="402" y="185"/>
                  </a:cubicBezTo>
                  <a:cubicBezTo>
                    <a:pt x="516" y="185"/>
                    <a:pt x="630" y="152"/>
                    <a:pt x="730" y="89"/>
                  </a:cubicBezTo>
                  <a:cubicBezTo>
                    <a:pt x="605" y="45"/>
                    <a:pt x="434" y="0"/>
                    <a:pt x="227"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1"/>
            <p:cNvSpPr/>
            <p:nvPr/>
          </p:nvSpPr>
          <p:spPr>
            <a:xfrm>
              <a:off x="3734275" y="2396400"/>
              <a:ext cx="34375" cy="28275"/>
            </a:xfrm>
            <a:custGeom>
              <a:avLst/>
              <a:gdLst/>
              <a:ahLst/>
              <a:cxnLst/>
              <a:rect l="l" t="t" r="r" b="b"/>
              <a:pathLst>
                <a:path w="1375" h="1131" extrusionOk="0">
                  <a:moveTo>
                    <a:pt x="675" y="0"/>
                  </a:moveTo>
                  <a:cubicBezTo>
                    <a:pt x="468" y="0"/>
                    <a:pt x="265" y="106"/>
                    <a:pt x="156" y="294"/>
                  </a:cubicBezTo>
                  <a:cubicBezTo>
                    <a:pt x="1" y="545"/>
                    <a:pt x="49" y="855"/>
                    <a:pt x="251" y="1059"/>
                  </a:cubicBezTo>
                  <a:cubicBezTo>
                    <a:pt x="340" y="1042"/>
                    <a:pt x="425" y="1034"/>
                    <a:pt x="504" y="1034"/>
                  </a:cubicBezTo>
                  <a:cubicBezTo>
                    <a:pt x="700" y="1034"/>
                    <a:pt x="865" y="1079"/>
                    <a:pt x="992" y="1131"/>
                  </a:cubicBezTo>
                  <a:cubicBezTo>
                    <a:pt x="1076" y="1070"/>
                    <a:pt x="1148" y="1011"/>
                    <a:pt x="1195" y="927"/>
                  </a:cubicBezTo>
                  <a:cubicBezTo>
                    <a:pt x="1374" y="640"/>
                    <a:pt x="1279" y="258"/>
                    <a:pt x="992" y="91"/>
                  </a:cubicBezTo>
                  <a:cubicBezTo>
                    <a:pt x="893" y="29"/>
                    <a:pt x="784" y="0"/>
                    <a:pt x="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1"/>
            <p:cNvSpPr/>
            <p:nvPr/>
          </p:nvSpPr>
          <p:spPr>
            <a:xfrm>
              <a:off x="3729800" y="2422850"/>
              <a:ext cx="38550" cy="12275"/>
            </a:xfrm>
            <a:custGeom>
              <a:avLst/>
              <a:gdLst/>
              <a:ahLst/>
              <a:cxnLst/>
              <a:rect l="l" t="t" r="r" b="b"/>
              <a:pathLst>
                <a:path w="1542" h="491" extrusionOk="0">
                  <a:moveTo>
                    <a:pt x="430" y="1"/>
                  </a:moveTo>
                  <a:cubicBezTo>
                    <a:pt x="335" y="12"/>
                    <a:pt x="228" y="36"/>
                    <a:pt x="108" y="84"/>
                  </a:cubicBezTo>
                  <a:cubicBezTo>
                    <a:pt x="36" y="108"/>
                    <a:pt x="0" y="192"/>
                    <a:pt x="24" y="264"/>
                  </a:cubicBezTo>
                  <a:cubicBezTo>
                    <a:pt x="53" y="320"/>
                    <a:pt x="111" y="354"/>
                    <a:pt x="169" y="354"/>
                  </a:cubicBezTo>
                  <a:cubicBezTo>
                    <a:pt x="185" y="354"/>
                    <a:pt x="200" y="352"/>
                    <a:pt x="215" y="347"/>
                  </a:cubicBezTo>
                  <a:cubicBezTo>
                    <a:pt x="386" y="281"/>
                    <a:pt x="541" y="256"/>
                    <a:pt x="676" y="256"/>
                  </a:cubicBezTo>
                  <a:cubicBezTo>
                    <a:pt x="1054" y="256"/>
                    <a:pt x="1285" y="446"/>
                    <a:pt x="1303" y="455"/>
                  </a:cubicBezTo>
                  <a:cubicBezTo>
                    <a:pt x="1327" y="479"/>
                    <a:pt x="1362" y="490"/>
                    <a:pt x="1386" y="490"/>
                  </a:cubicBezTo>
                  <a:cubicBezTo>
                    <a:pt x="1434" y="490"/>
                    <a:pt x="1470" y="466"/>
                    <a:pt x="1494" y="442"/>
                  </a:cubicBezTo>
                  <a:cubicBezTo>
                    <a:pt x="1542" y="383"/>
                    <a:pt x="1542" y="288"/>
                    <a:pt x="1481" y="240"/>
                  </a:cubicBezTo>
                  <a:cubicBezTo>
                    <a:pt x="1470" y="227"/>
                    <a:pt x="1362" y="144"/>
                    <a:pt x="1171" y="73"/>
                  </a:cubicBezTo>
                  <a:cubicBezTo>
                    <a:pt x="1073" y="128"/>
                    <a:pt x="962" y="158"/>
                    <a:pt x="850" y="158"/>
                  </a:cubicBezTo>
                  <a:cubicBezTo>
                    <a:pt x="744" y="158"/>
                    <a:pt x="637" y="131"/>
                    <a:pt x="538" y="73"/>
                  </a:cubicBezTo>
                  <a:lnTo>
                    <a:pt x="430" y="1"/>
                  </a:ln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1"/>
            <p:cNvSpPr/>
            <p:nvPr/>
          </p:nvSpPr>
          <p:spPr>
            <a:xfrm>
              <a:off x="3740550" y="2422250"/>
              <a:ext cx="18525" cy="4550"/>
            </a:xfrm>
            <a:custGeom>
              <a:avLst/>
              <a:gdLst/>
              <a:ahLst/>
              <a:cxnLst/>
              <a:rect l="l" t="t" r="r" b="b"/>
              <a:pathLst>
                <a:path w="741" h="182" extrusionOk="0">
                  <a:moveTo>
                    <a:pt x="253" y="0"/>
                  </a:moveTo>
                  <a:cubicBezTo>
                    <a:pt x="174" y="0"/>
                    <a:pt x="89" y="8"/>
                    <a:pt x="0" y="25"/>
                  </a:cubicBezTo>
                  <a:lnTo>
                    <a:pt x="108" y="97"/>
                  </a:lnTo>
                  <a:cubicBezTo>
                    <a:pt x="207" y="155"/>
                    <a:pt x="314" y="182"/>
                    <a:pt x="420" y="182"/>
                  </a:cubicBezTo>
                  <a:cubicBezTo>
                    <a:pt x="532" y="182"/>
                    <a:pt x="643" y="152"/>
                    <a:pt x="741" y="97"/>
                  </a:cubicBezTo>
                  <a:cubicBezTo>
                    <a:pt x="614" y="45"/>
                    <a:pt x="449" y="0"/>
                    <a:pt x="253" y="0"/>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1"/>
            <p:cNvSpPr/>
            <p:nvPr/>
          </p:nvSpPr>
          <p:spPr>
            <a:xfrm>
              <a:off x="3809050" y="2510400"/>
              <a:ext cx="142200" cy="87050"/>
            </a:xfrm>
            <a:custGeom>
              <a:avLst/>
              <a:gdLst/>
              <a:ahLst/>
              <a:cxnLst/>
              <a:rect l="l" t="t" r="r" b="b"/>
              <a:pathLst>
                <a:path w="5688" h="3482" extrusionOk="0">
                  <a:moveTo>
                    <a:pt x="4575" y="1"/>
                  </a:moveTo>
                  <a:cubicBezTo>
                    <a:pt x="4539" y="1"/>
                    <a:pt x="4503" y="4"/>
                    <a:pt x="4464" y="11"/>
                  </a:cubicBezTo>
                  <a:cubicBezTo>
                    <a:pt x="4464" y="11"/>
                    <a:pt x="2971" y="704"/>
                    <a:pt x="1465" y="883"/>
                  </a:cubicBezTo>
                  <a:cubicBezTo>
                    <a:pt x="1" y="1045"/>
                    <a:pt x="991" y="3481"/>
                    <a:pt x="3158" y="3481"/>
                  </a:cubicBezTo>
                  <a:cubicBezTo>
                    <a:pt x="3218" y="3481"/>
                    <a:pt x="3279" y="3480"/>
                    <a:pt x="3341" y="3476"/>
                  </a:cubicBezTo>
                  <a:cubicBezTo>
                    <a:pt x="5552" y="3348"/>
                    <a:pt x="5688" y="1"/>
                    <a:pt x="4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1"/>
            <p:cNvSpPr/>
            <p:nvPr/>
          </p:nvSpPr>
          <p:spPr>
            <a:xfrm>
              <a:off x="3794600" y="2379800"/>
              <a:ext cx="63350" cy="115950"/>
            </a:xfrm>
            <a:custGeom>
              <a:avLst/>
              <a:gdLst/>
              <a:ahLst/>
              <a:cxnLst/>
              <a:rect l="l" t="t" r="r" b="b"/>
              <a:pathLst>
                <a:path w="2534" h="4638" extrusionOk="0">
                  <a:moveTo>
                    <a:pt x="1555" y="1"/>
                  </a:moveTo>
                  <a:cubicBezTo>
                    <a:pt x="1489" y="1"/>
                    <a:pt x="1421" y="47"/>
                    <a:pt x="1411" y="122"/>
                  </a:cubicBezTo>
                  <a:lnTo>
                    <a:pt x="1148" y="2057"/>
                  </a:lnTo>
                  <a:lnTo>
                    <a:pt x="920" y="2069"/>
                  </a:lnTo>
                  <a:cubicBezTo>
                    <a:pt x="479" y="2093"/>
                    <a:pt x="120" y="2427"/>
                    <a:pt x="60" y="2870"/>
                  </a:cubicBezTo>
                  <a:lnTo>
                    <a:pt x="36" y="3168"/>
                  </a:lnTo>
                  <a:cubicBezTo>
                    <a:pt x="1" y="3515"/>
                    <a:pt x="97" y="3837"/>
                    <a:pt x="312" y="4100"/>
                  </a:cubicBezTo>
                  <a:cubicBezTo>
                    <a:pt x="527" y="4363"/>
                    <a:pt x="837" y="4518"/>
                    <a:pt x="1172" y="4542"/>
                  </a:cubicBezTo>
                  <a:lnTo>
                    <a:pt x="2366" y="4638"/>
                  </a:lnTo>
                  <a:lnTo>
                    <a:pt x="2378" y="4638"/>
                  </a:lnTo>
                  <a:cubicBezTo>
                    <a:pt x="2450" y="4638"/>
                    <a:pt x="2521" y="4578"/>
                    <a:pt x="2521" y="4506"/>
                  </a:cubicBezTo>
                  <a:cubicBezTo>
                    <a:pt x="2534" y="4423"/>
                    <a:pt x="2473" y="4363"/>
                    <a:pt x="2390" y="4351"/>
                  </a:cubicBezTo>
                  <a:lnTo>
                    <a:pt x="1196" y="4267"/>
                  </a:lnTo>
                  <a:cubicBezTo>
                    <a:pt x="933" y="4243"/>
                    <a:pt x="694" y="4124"/>
                    <a:pt x="527" y="3921"/>
                  </a:cubicBezTo>
                  <a:cubicBezTo>
                    <a:pt x="359" y="3717"/>
                    <a:pt x="288" y="3467"/>
                    <a:pt x="312" y="3204"/>
                  </a:cubicBezTo>
                  <a:lnTo>
                    <a:pt x="347" y="2905"/>
                  </a:lnTo>
                  <a:cubicBezTo>
                    <a:pt x="383" y="2594"/>
                    <a:pt x="634" y="2368"/>
                    <a:pt x="933" y="2344"/>
                  </a:cubicBezTo>
                  <a:lnTo>
                    <a:pt x="1398" y="2332"/>
                  </a:lnTo>
                  <a:lnTo>
                    <a:pt x="1697" y="157"/>
                  </a:lnTo>
                  <a:cubicBezTo>
                    <a:pt x="1709" y="86"/>
                    <a:pt x="1650" y="14"/>
                    <a:pt x="1578" y="3"/>
                  </a:cubicBezTo>
                  <a:cubicBezTo>
                    <a:pt x="1570" y="1"/>
                    <a:pt x="1563" y="1"/>
                    <a:pt x="1555" y="1"/>
                  </a:cubicBezTo>
                  <a:close/>
                </a:path>
              </a:pathLst>
            </a:custGeom>
            <a:solidFill>
              <a:srgbClr val="E27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1"/>
            <p:cNvSpPr/>
            <p:nvPr/>
          </p:nvSpPr>
          <p:spPr>
            <a:xfrm>
              <a:off x="3903025" y="2948800"/>
              <a:ext cx="147275" cy="58875"/>
            </a:xfrm>
            <a:custGeom>
              <a:avLst/>
              <a:gdLst/>
              <a:ahLst/>
              <a:cxnLst/>
              <a:rect l="l" t="t" r="r" b="b"/>
              <a:pathLst>
                <a:path w="5891" h="2355" extrusionOk="0">
                  <a:moveTo>
                    <a:pt x="36" y="0"/>
                  </a:moveTo>
                  <a:cubicBezTo>
                    <a:pt x="24" y="0"/>
                    <a:pt x="13" y="0"/>
                    <a:pt x="0" y="13"/>
                  </a:cubicBezTo>
                  <a:cubicBezTo>
                    <a:pt x="311" y="1351"/>
                    <a:pt x="1505" y="2354"/>
                    <a:pt x="2939" y="2354"/>
                  </a:cubicBezTo>
                  <a:cubicBezTo>
                    <a:pt x="4385" y="2354"/>
                    <a:pt x="5591" y="1351"/>
                    <a:pt x="5890" y="0"/>
                  </a:cubicBezTo>
                  <a:lnTo>
                    <a:pt x="4014" y="0"/>
                  </a:lnTo>
                  <a:lnTo>
                    <a:pt x="4014" y="61"/>
                  </a:lnTo>
                  <a:cubicBezTo>
                    <a:pt x="4014" y="180"/>
                    <a:pt x="3919" y="276"/>
                    <a:pt x="3799" y="276"/>
                  </a:cubicBezTo>
                  <a:lnTo>
                    <a:pt x="1900" y="276"/>
                  </a:lnTo>
                  <a:cubicBezTo>
                    <a:pt x="1781" y="276"/>
                    <a:pt x="1685" y="180"/>
                    <a:pt x="1685" y="61"/>
                  </a:cubicBezTo>
                  <a:lnTo>
                    <a:pt x="16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1"/>
            <p:cNvSpPr/>
            <p:nvPr/>
          </p:nvSpPr>
          <p:spPr>
            <a:xfrm>
              <a:off x="3960075" y="2857400"/>
              <a:ext cx="92300" cy="91425"/>
            </a:xfrm>
            <a:custGeom>
              <a:avLst/>
              <a:gdLst/>
              <a:ahLst/>
              <a:cxnLst/>
              <a:rect l="l" t="t" r="r" b="b"/>
              <a:pathLst>
                <a:path w="3692" h="3657" extrusionOk="0">
                  <a:moveTo>
                    <a:pt x="1099" y="1"/>
                  </a:moveTo>
                  <a:cubicBezTo>
                    <a:pt x="896" y="789"/>
                    <a:pt x="514" y="1506"/>
                    <a:pt x="0" y="2116"/>
                  </a:cubicBezTo>
                  <a:lnTo>
                    <a:pt x="1517" y="2116"/>
                  </a:lnTo>
                  <a:cubicBezTo>
                    <a:pt x="1637" y="2116"/>
                    <a:pt x="1732" y="2199"/>
                    <a:pt x="1732" y="2318"/>
                  </a:cubicBezTo>
                  <a:lnTo>
                    <a:pt x="1732" y="2653"/>
                  </a:lnTo>
                  <a:cubicBezTo>
                    <a:pt x="1732" y="2641"/>
                    <a:pt x="1732" y="2629"/>
                    <a:pt x="1745" y="2629"/>
                  </a:cubicBezTo>
                  <a:lnTo>
                    <a:pt x="2377" y="2462"/>
                  </a:lnTo>
                  <a:cubicBezTo>
                    <a:pt x="2380" y="2460"/>
                    <a:pt x="2382" y="2459"/>
                    <a:pt x="2385" y="2459"/>
                  </a:cubicBezTo>
                  <a:cubicBezTo>
                    <a:pt x="2398" y="2459"/>
                    <a:pt x="2414" y="2476"/>
                    <a:pt x="2414" y="2486"/>
                  </a:cubicBezTo>
                  <a:lnTo>
                    <a:pt x="2414" y="3549"/>
                  </a:lnTo>
                  <a:cubicBezTo>
                    <a:pt x="2414" y="3573"/>
                    <a:pt x="2390" y="3585"/>
                    <a:pt x="2377" y="3585"/>
                  </a:cubicBezTo>
                  <a:lnTo>
                    <a:pt x="1745" y="3417"/>
                  </a:lnTo>
                  <a:cubicBezTo>
                    <a:pt x="1732" y="3406"/>
                    <a:pt x="1732" y="3393"/>
                    <a:pt x="1732" y="3382"/>
                  </a:cubicBezTo>
                  <a:lnTo>
                    <a:pt x="1732" y="3656"/>
                  </a:lnTo>
                  <a:lnTo>
                    <a:pt x="3608" y="3656"/>
                  </a:lnTo>
                  <a:cubicBezTo>
                    <a:pt x="3656" y="3441"/>
                    <a:pt x="3691" y="3215"/>
                    <a:pt x="3691" y="2987"/>
                  </a:cubicBezTo>
                  <a:cubicBezTo>
                    <a:pt x="3691" y="1471"/>
                    <a:pt x="2568" y="216"/>
                    <a:pt x="10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1"/>
            <p:cNvSpPr/>
            <p:nvPr/>
          </p:nvSpPr>
          <p:spPr>
            <a:xfrm>
              <a:off x="3903925" y="2924900"/>
              <a:ext cx="41250" cy="23925"/>
            </a:xfrm>
            <a:custGeom>
              <a:avLst/>
              <a:gdLst/>
              <a:ahLst/>
              <a:cxnLst/>
              <a:rect l="l" t="t" r="r" b="b"/>
              <a:pathLst>
                <a:path w="1650" h="957" extrusionOk="0">
                  <a:moveTo>
                    <a:pt x="1649" y="1"/>
                  </a:moveTo>
                  <a:cubicBezTo>
                    <a:pt x="1171" y="407"/>
                    <a:pt x="609" y="741"/>
                    <a:pt x="0" y="956"/>
                  </a:cubicBezTo>
                  <a:lnTo>
                    <a:pt x="1649" y="956"/>
                  </a:lnTo>
                  <a:lnTo>
                    <a:pt x="16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1"/>
            <p:cNvSpPr/>
            <p:nvPr/>
          </p:nvSpPr>
          <p:spPr>
            <a:xfrm>
              <a:off x="3902725" y="2948800"/>
              <a:ext cx="1225" cy="325"/>
            </a:xfrm>
            <a:custGeom>
              <a:avLst/>
              <a:gdLst/>
              <a:ahLst/>
              <a:cxnLst/>
              <a:rect l="l" t="t" r="r" b="b"/>
              <a:pathLst>
                <a:path w="49" h="13" extrusionOk="0">
                  <a:moveTo>
                    <a:pt x="1" y="0"/>
                  </a:moveTo>
                  <a:cubicBezTo>
                    <a:pt x="1" y="0"/>
                    <a:pt x="12" y="0"/>
                    <a:pt x="12" y="13"/>
                  </a:cubicBezTo>
                  <a:cubicBezTo>
                    <a:pt x="25" y="0"/>
                    <a:pt x="36" y="0"/>
                    <a:pt x="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1"/>
            <p:cNvSpPr/>
            <p:nvPr/>
          </p:nvSpPr>
          <p:spPr>
            <a:xfrm>
              <a:off x="3900925" y="2856525"/>
              <a:ext cx="86650" cy="92300"/>
            </a:xfrm>
            <a:custGeom>
              <a:avLst/>
              <a:gdLst/>
              <a:ahLst/>
              <a:cxnLst/>
              <a:rect l="l" t="t" r="r" b="b"/>
              <a:pathLst>
                <a:path w="3466" h="3692" extrusionOk="0">
                  <a:moveTo>
                    <a:pt x="3023" y="0"/>
                  </a:moveTo>
                  <a:cubicBezTo>
                    <a:pt x="1350" y="0"/>
                    <a:pt x="1" y="1350"/>
                    <a:pt x="1" y="3022"/>
                  </a:cubicBezTo>
                  <a:cubicBezTo>
                    <a:pt x="1" y="3250"/>
                    <a:pt x="25" y="3476"/>
                    <a:pt x="73" y="3691"/>
                  </a:cubicBezTo>
                  <a:lnTo>
                    <a:pt x="120" y="3691"/>
                  </a:lnTo>
                  <a:cubicBezTo>
                    <a:pt x="729" y="3476"/>
                    <a:pt x="1291" y="3142"/>
                    <a:pt x="1769" y="2736"/>
                  </a:cubicBezTo>
                  <a:lnTo>
                    <a:pt x="1769" y="2353"/>
                  </a:lnTo>
                  <a:cubicBezTo>
                    <a:pt x="1769" y="2234"/>
                    <a:pt x="1865" y="2151"/>
                    <a:pt x="1984" y="2151"/>
                  </a:cubicBezTo>
                  <a:lnTo>
                    <a:pt x="2366" y="2151"/>
                  </a:lnTo>
                  <a:cubicBezTo>
                    <a:pt x="2880" y="1541"/>
                    <a:pt x="3262" y="824"/>
                    <a:pt x="3465" y="36"/>
                  </a:cubicBezTo>
                  <a:cubicBezTo>
                    <a:pt x="3322" y="12"/>
                    <a:pt x="3179" y="0"/>
                    <a:pt x="3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1"/>
            <p:cNvSpPr/>
            <p:nvPr/>
          </p:nvSpPr>
          <p:spPr>
            <a:xfrm>
              <a:off x="3945150" y="2948800"/>
              <a:ext cx="58250" cy="6900"/>
            </a:xfrm>
            <a:custGeom>
              <a:avLst/>
              <a:gdLst/>
              <a:ahLst/>
              <a:cxnLst/>
              <a:rect l="l" t="t" r="r" b="b"/>
              <a:pathLst>
                <a:path w="2330" h="276" extrusionOk="0">
                  <a:moveTo>
                    <a:pt x="0" y="0"/>
                  </a:moveTo>
                  <a:lnTo>
                    <a:pt x="0" y="61"/>
                  </a:lnTo>
                  <a:cubicBezTo>
                    <a:pt x="0" y="180"/>
                    <a:pt x="96" y="276"/>
                    <a:pt x="215" y="276"/>
                  </a:cubicBezTo>
                  <a:lnTo>
                    <a:pt x="2114" y="276"/>
                  </a:lnTo>
                  <a:cubicBezTo>
                    <a:pt x="2234" y="276"/>
                    <a:pt x="2329" y="180"/>
                    <a:pt x="2329" y="61"/>
                  </a:cubicBezTo>
                  <a:lnTo>
                    <a:pt x="2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1"/>
            <p:cNvSpPr/>
            <p:nvPr/>
          </p:nvSpPr>
          <p:spPr>
            <a:xfrm>
              <a:off x="3945150" y="2910275"/>
              <a:ext cx="75275" cy="38550"/>
            </a:xfrm>
            <a:custGeom>
              <a:avLst/>
              <a:gdLst/>
              <a:ahLst/>
              <a:cxnLst/>
              <a:rect l="l" t="t" r="r" b="b"/>
              <a:pathLst>
                <a:path w="3011" h="1542" extrusionOk="0">
                  <a:moveTo>
                    <a:pt x="597" y="1"/>
                  </a:moveTo>
                  <a:cubicBezTo>
                    <a:pt x="418" y="203"/>
                    <a:pt x="215" y="407"/>
                    <a:pt x="0" y="586"/>
                  </a:cubicBezTo>
                  <a:lnTo>
                    <a:pt x="0" y="1541"/>
                  </a:lnTo>
                  <a:lnTo>
                    <a:pt x="2329" y="1541"/>
                  </a:lnTo>
                  <a:lnTo>
                    <a:pt x="2329" y="1267"/>
                  </a:lnTo>
                  <a:cubicBezTo>
                    <a:pt x="2329" y="1278"/>
                    <a:pt x="2329" y="1291"/>
                    <a:pt x="2342" y="1302"/>
                  </a:cubicBezTo>
                  <a:lnTo>
                    <a:pt x="2974" y="1470"/>
                  </a:lnTo>
                  <a:cubicBezTo>
                    <a:pt x="2987" y="1470"/>
                    <a:pt x="3011" y="1458"/>
                    <a:pt x="3011" y="1434"/>
                  </a:cubicBezTo>
                  <a:lnTo>
                    <a:pt x="3011" y="371"/>
                  </a:lnTo>
                  <a:cubicBezTo>
                    <a:pt x="3011" y="361"/>
                    <a:pt x="2995" y="344"/>
                    <a:pt x="2982" y="344"/>
                  </a:cubicBezTo>
                  <a:cubicBezTo>
                    <a:pt x="2979" y="344"/>
                    <a:pt x="2977" y="345"/>
                    <a:pt x="2974" y="347"/>
                  </a:cubicBezTo>
                  <a:lnTo>
                    <a:pt x="2342" y="514"/>
                  </a:lnTo>
                  <a:cubicBezTo>
                    <a:pt x="2329" y="514"/>
                    <a:pt x="2329" y="526"/>
                    <a:pt x="2329" y="538"/>
                  </a:cubicBezTo>
                  <a:lnTo>
                    <a:pt x="2329" y="203"/>
                  </a:lnTo>
                  <a:cubicBezTo>
                    <a:pt x="2329" y="84"/>
                    <a:pt x="2234"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1"/>
            <p:cNvSpPr/>
            <p:nvPr/>
          </p:nvSpPr>
          <p:spPr>
            <a:xfrm>
              <a:off x="3945150" y="2910275"/>
              <a:ext cx="14950" cy="14650"/>
            </a:xfrm>
            <a:custGeom>
              <a:avLst/>
              <a:gdLst/>
              <a:ahLst/>
              <a:cxnLst/>
              <a:rect l="l" t="t" r="r" b="b"/>
              <a:pathLst>
                <a:path w="598" h="586" extrusionOk="0">
                  <a:moveTo>
                    <a:pt x="215" y="1"/>
                  </a:moveTo>
                  <a:cubicBezTo>
                    <a:pt x="96" y="1"/>
                    <a:pt x="0" y="84"/>
                    <a:pt x="0" y="203"/>
                  </a:cubicBezTo>
                  <a:lnTo>
                    <a:pt x="0" y="586"/>
                  </a:lnTo>
                  <a:cubicBezTo>
                    <a:pt x="215" y="407"/>
                    <a:pt x="418" y="203"/>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1"/>
            <p:cNvSpPr/>
            <p:nvPr/>
          </p:nvSpPr>
          <p:spPr>
            <a:xfrm>
              <a:off x="3648275" y="2961350"/>
              <a:ext cx="50200" cy="43625"/>
            </a:xfrm>
            <a:custGeom>
              <a:avLst/>
              <a:gdLst/>
              <a:ahLst/>
              <a:cxnLst/>
              <a:rect l="l" t="t" r="r" b="b"/>
              <a:pathLst>
                <a:path w="2008" h="1745" extrusionOk="0">
                  <a:moveTo>
                    <a:pt x="0" y="0"/>
                  </a:moveTo>
                  <a:cubicBezTo>
                    <a:pt x="359" y="849"/>
                    <a:pt x="1099" y="1505"/>
                    <a:pt x="2007" y="1744"/>
                  </a:cubicBezTo>
                  <a:cubicBezTo>
                    <a:pt x="1362" y="1159"/>
                    <a:pt x="693" y="57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1"/>
            <p:cNvSpPr/>
            <p:nvPr/>
          </p:nvSpPr>
          <p:spPr>
            <a:xfrm>
              <a:off x="3644375" y="2948800"/>
              <a:ext cx="147550" cy="58875"/>
            </a:xfrm>
            <a:custGeom>
              <a:avLst/>
              <a:gdLst/>
              <a:ahLst/>
              <a:cxnLst/>
              <a:rect l="l" t="t" r="r" b="b"/>
              <a:pathLst>
                <a:path w="5902" h="2355" extrusionOk="0">
                  <a:moveTo>
                    <a:pt x="0" y="0"/>
                  </a:moveTo>
                  <a:cubicBezTo>
                    <a:pt x="37" y="168"/>
                    <a:pt x="96" y="335"/>
                    <a:pt x="156" y="502"/>
                  </a:cubicBezTo>
                  <a:cubicBezTo>
                    <a:pt x="849" y="1076"/>
                    <a:pt x="1518" y="1661"/>
                    <a:pt x="2163" y="2246"/>
                  </a:cubicBezTo>
                  <a:cubicBezTo>
                    <a:pt x="2414" y="2318"/>
                    <a:pt x="2676" y="2354"/>
                    <a:pt x="2952" y="2354"/>
                  </a:cubicBezTo>
                  <a:cubicBezTo>
                    <a:pt x="4397" y="2354"/>
                    <a:pt x="5604" y="1351"/>
                    <a:pt x="5902" y="0"/>
                  </a:cubicBezTo>
                  <a:lnTo>
                    <a:pt x="4994" y="0"/>
                  </a:lnTo>
                  <a:lnTo>
                    <a:pt x="4994" y="24"/>
                  </a:lnTo>
                  <a:lnTo>
                    <a:pt x="4994" y="276"/>
                  </a:lnTo>
                  <a:cubicBezTo>
                    <a:pt x="4994" y="371"/>
                    <a:pt x="4898" y="443"/>
                    <a:pt x="4791" y="443"/>
                  </a:cubicBezTo>
                  <a:lnTo>
                    <a:pt x="3704" y="443"/>
                  </a:lnTo>
                  <a:cubicBezTo>
                    <a:pt x="3597" y="443"/>
                    <a:pt x="3513" y="371"/>
                    <a:pt x="3513" y="276"/>
                  </a:cubicBezTo>
                  <a:lnTo>
                    <a:pt x="3513" y="13"/>
                  </a:lnTo>
                  <a:lnTo>
                    <a:pt x="3513" y="0"/>
                  </a:lnTo>
                  <a:lnTo>
                    <a:pt x="2378" y="0"/>
                  </a:lnTo>
                  <a:cubicBezTo>
                    <a:pt x="2366" y="0"/>
                    <a:pt x="2378" y="13"/>
                    <a:pt x="2366" y="24"/>
                  </a:cubicBezTo>
                  <a:lnTo>
                    <a:pt x="2366" y="276"/>
                  </a:lnTo>
                  <a:cubicBezTo>
                    <a:pt x="2366" y="371"/>
                    <a:pt x="2283" y="443"/>
                    <a:pt x="2175" y="443"/>
                  </a:cubicBezTo>
                  <a:lnTo>
                    <a:pt x="1088" y="443"/>
                  </a:lnTo>
                  <a:cubicBezTo>
                    <a:pt x="980" y="443"/>
                    <a:pt x="884" y="371"/>
                    <a:pt x="884" y="276"/>
                  </a:cubicBezTo>
                  <a:lnTo>
                    <a:pt x="884" y="13"/>
                  </a:lnTo>
                  <a:cubicBezTo>
                    <a:pt x="884" y="0"/>
                    <a:pt x="897" y="0"/>
                    <a:pt x="8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1"/>
            <p:cNvSpPr/>
            <p:nvPr/>
          </p:nvSpPr>
          <p:spPr>
            <a:xfrm>
              <a:off x="3698125" y="2926100"/>
              <a:ext cx="37975" cy="22725"/>
            </a:xfrm>
            <a:custGeom>
              <a:avLst/>
              <a:gdLst/>
              <a:ahLst/>
              <a:cxnLst/>
              <a:rect l="l" t="t" r="r" b="b"/>
              <a:pathLst>
                <a:path w="1519" h="909" extrusionOk="0">
                  <a:moveTo>
                    <a:pt x="407" y="0"/>
                  </a:moveTo>
                  <a:cubicBezTo>
                    <a:pt x="180" y="0"/>
                    <a:pt x="13" y="168"/>
                    <a:pt x="1" y="383"/>
                  </a:cubicBezTo>
                  <a:cubicBezTo>
                    <a:pt x="144" y="454"/>
                    <a:pt x="228" y="598"/>
                    <a:pt x="228" y="741"/>
                  </a:cubicBezTo>
                  <a:lnTo>
                    <a:pt x="228" y="837"/>
                  </a:lnTo>
                  <a:lnTo>
                    <a:pt x="228" y="908"/>
                  </a:lnTo>
                  <a:lnTo>
                    <a:pt x="1363" y="908"/>
                  </a:lnTo>
                  <a:cubicBezTo>
                    <a:pt x="1363" y="884"/>
                    <a:pt x="1363" y="861"/>
                    <a:pt x="1375" y="849"/>
                  </a:cubicBezTo>
                  <a:lnTo>
                    <a:pt x="1375" y="837"/>
                  </a:lnTo>
                  <a:lnTo>
                    <a:pt x="1375" y="741"/>
                  </a:lnTo>
                  <a:cubicBezTo>
                    <a:pt x="1375" y="622"/>
                    <a:pt x="1434" y="515"/>
                    <a:pt x="1518" y="443"/>
                  </a:cubicBezTo>
                  <a:lnTo>
                    <a:pt x="1518" y="204"/>
                  </a:lnTo>
                  <a:cubicBezTo>
                    <a:pt x="1518" y="84"/>
                    <a:pt x="1423" y="0"/>
                    <a:pt x="1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1"/>
            <p:cNvSpPr/>
            <p:nvPr/>
          </p:nvSpPr>
          <p:spPr>
            <a:xfrm>
              <a:off x="3642575" y="2856525"/>
              <a:ext cx="150875" cy="92300"/>
            </a:xfrm>
            <a:custGeom>
              <a:avLst/>
              <a:gdLst/>
              <a:ahLst/>
              <a:cxnLst/>
              <a:rect l="l" t="t" r="r" b="b"/>
              <a:pathLst>
                <a:path w="6035" h="3692" extrusionOk="0">
                  <a:moveTo>
                    <a:pt x="3024" y="0"/>
                  </a:moveTo>
                  <a:cubicBezTo>
                    <a:pt x="1351" y="0"/>
                    <a:pt x="1" y="1350"/>
                    <a:pt x="1" y="3022"/>
                  </a:cubicBezTo>
                  <a:cubicBezTo>
                    <a:pt x="1" y="3250"/>
                    <a:pt x="25" y="3476"/>
                    <a:pt x="72" y="3691"/>
                  </a:cubicBezTo>
                  <a:lnTo>
                    <a:pt x="969" y="3691"/>
                  </a:lnTo>
                  <a:cubicBezTo>
                    <a:pt x="969" y="3667"/>
                    <a:pt x="969" y="3644"/>
                    <a:pt x="980" y="3632"/>
                  </a:cubicBezTo>
                  <a:lnTo>
                    <a:pt x="980" y="3620"/>
                  </a:lnTo>
                  <a:lnTo>
                    <a:pt x="980" y="3524"/>
                  </a:lnTo>
                  <a:cubicBezTo>
                    <a:pt x="980" y="3428"/>
                    <a:pt x="1017" y="3333"/>
                    <a:pt x="1088" y="3261"/>
                  </a:cubicBezTo>
                  <a:lnTo>
                    <a:pt x="1088" y="3178"/>
                  </a:lnTo>
                  <a:cubicBezTo>
                    <a:pt x="1088" y="2342"/>
                    <a:pt x="1781" y="1649"/>
                    <a:pt x="2629" y="1649"/>
                  </a:cubicBezTo>
                  <a:lnTo>
                    <a:pt x="3537" y="1649"/>
                  </a:lnTo>
                  <a:cubicBezTo>
                    <a:pt x="4278" y="1649"/>
                    <a:pt x="4875" y="2246"/>
                    <a:pt x="4875" y="2987"/>
                  </a:cubicBezTo>
                  <a:lnTo>
                    <a:pt x="4875" y="3190"/>
                  </a:lnTo>
                  <a:cubicBezTo>
                    <a:pt x="4994" y="3261"/>
                    <a:pt x="5078" y="3381"/>
                    <a:pt x="5078" y="3524"/>
                  </a:cubicBezTo>
                  <a:lnTo>
                    <a:pt x="5078" y="3620"/>
                  </a:lnTo>
                  <a:cubicBezTo>
                    <a:pt x="5078" y="3644"/>
                    <a:pt x="5066" y="3667"/>
                    <a:pt x="5066" y="3691"/>
                  </a:cubicBezTo>
                  <a:lnTo>
                    <a:pt x="5974" y="3691"/>
                  </a:lnTo>
                  <a:cubicBezTo>
                    <a:pt x="6010" y="3536"/>
                    <a:pt x="6034" y="3381"/>
                    <a:pt x="6034" y="3226"/>
                  </a:cubicBezTo>
                  <a:cubicBezTo>
                    <a:pt x="4887" y="2533"/>
                    <a:pt x="4015" y="1410"/>
                    <a:pt x="3669" y="60"/>
                  </a:cubicBezTo>
                  <a:cubicBezTo>
                    <a:pt x="3454" y="24"/>
                    <a:pt x="3239" y="0"/>
                    <a:pt x="3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1"/>
            <p:cNvSpPr/>
            <p:nvPr/>
          </p:nvSpPr>
          <p:spPr>
            <a:xfrm>
              <a:off x="3734275" y="2858000"/>
              <a:ext cx="59450" cy="79175"/>
            </a:xfrm>
            <a:custGeom>
              <a:avLst/>
              <a:gdLst/>
              <a:ahLst/>
              <a:cxnLst/>
              <a:rect l="l" t="t" r="r" b="b"/>
              <a:pathLst>
                <a:path w="2378" h="3167" extrusionOk="0">
                  <a:moveTo>
                    <a:pt x="1" y="1"/>
                  </a:moveTo>
                  <a:cubicBezTo>
                    <a:pt x="347" y="1351"/>
                    <a:pt x="1219" y="2474"/>
                    <a:pt x="2366" y="3167"/>
                  </a:cubicBezTo>
                  <a:cubicBezTo>
                    <a:pt x="2378" y="3107"/>
                    <a:pt x="2378" y="3035"/>
                    <a:pt x="2378" y="2963"/>
                  </a:cubicBezTo>
                  <a:cubicBezTo>
                    <a:pt x="2378" y="1518"/>
                    <a:pt x="1363" y="30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1"/>
            <p:cNvSpPr/>
            <p:nvPr/>
          </p:nvSpPr>
          <p:spPr>
            <a:xfrm>
              <a:off x="3732175" y="2948800"/>
              <a:ext cx="37075" cy="11075"/>
            </a:xfrm>
            <a:custGeom>
              <a:avLst/>
              <a:gdLst/>
              <a:ahLst/>
              <a:cxnLst/>
              <a:rect l="l" t="t" r="r" b="b"/>
              <a:pathLst>
                <a:path w="1483" h="443" extrusionOk="0">
                  <a:moveTo>
                    <a:pt x="1" y="0"/>
                  </a:moveTo>
                  <a:lnTo>
                    <a:pt x="1" y="13"/>
                  </a:lnTo>
                  <a:lnTo>
                    <a:pt x="1" y="276"/>
                  </a:lnTo>
                  <a:cubicBezTo>
                    <a:pt x="1" y="371"/>
                    <a:pt x="85" y="443"/>
                    <a:pt x="192" y="443"/>
                  </a:cubicBezTo>
                  <a:lnTo>
                    <a:pt x="1279" y="443"/>
                  </a:lnTo>
                  <a:cubicBezTo>
                    <a:pt x="1386" y="443"/>
                    <a:pt x="1482" y="371"/>
                    <a:pt x="1482" y="276"/>
                  </a:cubicBezTo>
                  <a:lnTo>
                    <a:pt x="1482" y="24"/>
                  </a:lnTo>
                  <a:lnTo>
                    <a:pt x="1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1"/>
            <p:cNvSpPr/>
            <p:nvPr/>
          </p:nvSpPr>
          <p:spPr>
            <a:xfrm>
              <a:off x="3666475" y="2948800"/>
              <a:ext cx="37375" cy="11075"/>
            </a:xfrm>
            <a:custGeom>
              <a:avLst/>
              <a:gdLst/>
              <a:ahLst/>
              <a:cxnLst/>
              <a:rect l="l" t="t" r="r" b="b"/>
              <a:pathLst>
                <a:path w="1495" h="443" extrusionOk="0">
                  <a:moveTo>
                    <a:pt x="13" y="0"/>
                  </a:moveTo>
                  <a:cubicBezTo>
                    <a:pt x="13" y="0"/>
                    <a:pt x="0" y="0"/>
                    <a:pt x="0" y="13"/>
                  </a:cubicBezTo>
                  <a:lnTo>
                    <a:pt x="0" y="276"/>
                  </a:lnTo>
                  <a:cubicBezTo>
                    <a:pt x="0" y="371"/>
                    <a:pt x="96" y="443"/>
                    <a:pt x="204" y="443"/>
                  </a:cubicBezTo>
                  <a:lnTo>
                    <a:pt x="1291" y="443"/>
                  </a:lnTo>
                  <a:cubicBezTo>
                    <a:pt x="1399" y="443"/>
                    <a:pt x="1482" y="371"/>
                    <a:pt x="1482" y="276"/>
                  </a:cubicBezTo>
                  <a:lnTo>
                    <a:pt x="1482" y="24"/>
                  </a:lnTo>
                  <a:cubicBezTo>
                    <a:pt x="1494" y="13"/>
                    <a:pt x="1482" y="0"/>
                    <a:pt x="1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1"/>
            <p:cNvSpPr/>
            <p:nvPr/>
          </p:nvSpPr>
          <p:spPr>
            <a:xfrm>
              <a:off x="3666775" y="2897725"/>
              <a:ext cx="102775" cy="51100"/>
            </a:xfrm>
            <a:custGeom>
              <a:avLst/>
              <a:gdLst/>
              <a:ahLst/>
              <a:cxnLst/>
              <a:rect l="l" t="t" r="r" b="b"/>
              <a:pathLst>
                <a:path w="4111" h="2044" extrusionOk="0">
                  <a:moveTo>
                    <a:pt x="1661" y="1"/>
                  </a:moveTo>
                  <a:cubicBezTo>
                    <a:pt x="813" y="1"/>
                    <a:pt x="120" y="694"/>
                    <a:pt x="120" y="1530"/>
                  </a:cubicBezTo>
                  <a:lnTo>
                    <a:pt x="120" y="1613"/>
                  </a:lnTo>
                  <a:cubicBezTo>
                    <a:pt x="49" y="1685"/>
                    <a:pt x="12" y="1780"/>
                    <a:pt x="12" y="1876"/>
                  </a:cubicBezTo>
                  <a:lnTo>
                    <a:pt x="12" y="1972"/>
                  </a:lnTo>
                  <a:lnTo>
                    <a:pt x="12" y="1984"/>
                  </a:lnTo>
                  <a:cubicBezTo>
                    <a:pt x="1" y="1996"/>
                    <a:pt x="1" y="2019"/>
                    <a:pt x="1" y="2043"/>
                  </a:cubicBezTo>
                  <a:lnTo>
                    <a:pt x="1482" y="2043"/>
                  </a:lnTo>
                  <a:lnTo>
                    <a:pt x="1482" y="1972"/>
                  </a:lnTo>
                  <a:lnTo>
                    <a:pt x="1482" y="1876"/>
                  </a:lnTo>
                  <a:cubicBezTo>
                    <a:pt x="1482" y="1733"/>
                    <a:pt x="1398" y="1589"/>
                    <a:pt x="1255" y="1518"/>
                  </a:cubicBezTo>
                  <a:cubicBezTo>
                    <a:pt x="1267" y="1303"/>
                    <a:pt x="1434" y="1135"/>
                    <a:pt x="1661" y="1135"/>
                  </a:cubicBezTo>
                  <a:lnTo>
                    <a:pt x="2569" y="1135"/>
                  </a:lnTo>
                  <a:cubicBezTo>
                    <a:pt x="2677" y="1135"/>
                    <a:pt x="2772" y="1219"/>
                    <a:pt x="2772" y="1339"/>
                  </a:cubicBezTo>
                  <a:lnTo>
                    <a:pt x="2772" y="1578"/>
                  </a:lnTo>
                  <a:cubicBezTo>
                    <a:pt x="2688" y="1650"/>
                    <a:pt x="2629" y="1757"/>
                    <a:pt x="2629" y="1876"/>
                  </a:cubicBezTo>
                  <a:lnTo>
                    <a:pt x="2629" y="1972"/>
                  </a:lnTo>
                  <a:lnTo>
                    <a:pt x="2629" y="1984"/>
                  </a:lnTo>
                  <a:cubicBezTo>
                    <a:pt x="2617" y="1996"/>
                    <a:pt x="2617" y="2019"/>
                    <a:pt x="2617" y="2043"/>
                  </a:cubicBezTo>
                  <a:lnTo>
                    <a:pt x="4098" y="2043"/>
                  </a:lnTo>
                  <a:cubicBezTo>
                    <a:pt x="4098" y="2019"/>
                    <a:pt x="4110" y="1996"/>
                    <a:pt x="4110" y="1972"/>
                  </a:cubicBezTo>
                  <a:lnTo>
                    <a:pt x="4110" y="1876"/>
                  </a:lnTo>
                  <a:cubicBezTo>
                    <a:pt x="4110" y="1733"/>
                    <a:pt x="4026" y="1613"/>
                    <a:pt x="3907" y="1542"/>
                  </a:cubicBezTo>
                  <a:lnTo>
                    <a:pt x="3907" y="1339"/>
                  </a:lnTo>
                  <a:cubicBezTo>
                    <a:pt x="3907" y="598"/>
                    <a:pt x="3310" y="1"/>
                    <a:pt x="2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1"/>
            <p:cNvSpPr/>
            <p:nvPr/>
          </p:nvSpPr>
          <p:spPr>
            <a:xfrm>
              <a:off x="3443675" y="2948800"/>
              <a:ext cx="35575" cy="3600"/>
            </a:xfrm>
            <a:custGeom>
              <a:avLst/>
              <a:gdLst/>
              <a:ahLst/>
              <a:cxnLst/>
              <a:rect l="l" t="t" r="r" b="b"/>
              <a:pathLst>
                <a:path w="1423" h="144" extrusionOk="0">
                  <a:moveTo>
                    <a:pt x="0" y="0"/>
                  </a:moveTo>
                  <a:cubicBezTo>
                    <a:pt x="96" y="84"/>
                    <a:pt x="228" y="144"/>
                    <a:pt x="371" y="144"/>
                  </a:cubicBezTo>
                  <a:lnTo>
                    <a:pt x="1064" y="144"/>
                  </a:lnTo>
                  <a:cubicBezTo>
                    <a:pt x="1207" y="144"/>
                    <a:pt x="1327" y="84"/>
                    <a:pt x="14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1"/>
            <p:cNvSpPr/>
            <p:nvPr/>
          </p:nvSpPr>
          <p:spPr>
            <a:xfrm>
              <a:off x="3387525" y="2948800"/>
              <a:ext cx="147550" cy="58875"/>
            </a:xfrm>
            <a:custGeom>
              <a:avLst/>
              <a:gdLst/>
              <a:ahLst/>
              <a:cxnLst/>
              <a:rect l="l" t="t" r="r" b="b"/>
              <a:pathLst>
                <a:path w="5902" h="2355" extrusionOk="0">
                  <a:moveTo>
                    <a:pt x="0" y="0"/>
                  </a:moveTo>
                  <a:cubicBezTo>
                    <a:pt x="299" y="1351"/>
                    <a:pt x="1506" y="2354"/>
                    <a:pt x="2952" y="2354"/>
                  </a:cubicBezTo>
                  <a:cubicBezTo>
                    <a:pt x="4385" y="2354"/>
                    <a:pt x="5591" y="1351"/>
                    <a:pt x="5902" y="0"/>
                  </a:cubicBezTo>
                  <a:lnTo>
                    <a:pt x="4014" y="0"/>
                  </a:lnTo>
                  <a:cubicBezTo>
                    <a:pt x="3883" y="252"/>
                    <a:pt x="3621" y="430"/>
                    <a:pt x="3310" y="430"/>
                  </a:cubicBezTo>
                  <a:lnTo>
                    <a:pt x="3083" y="430"/>
                  </a:lnTo>
                  <a:lnTo>
                    <a:pt x="3083" y="860"/>
                  </a:lnTo>
                  <a:lnTo>
                    <a:pt x="3083" y="873"/>
                  </a:lnTo>
                  <a:lnTo>
                    <a:pt x="3310" y="873"/>
                  </a:lnTo>
                  <a:cubicBezTo>
                    <a:pt x="3393" y="873"/>
                    <a:pt x="3453" y="932"/>
                    <a:pt x="3453" y="1016"/>
                  </a:cubicBezTo>
                  <a:cubicBezTo>
                    <a:pt x="3453" y="1088"/>
                    <a:pt x="3393" y="1147"/>
                    <a:pt x="3310" y="1147"/>
                  </a:cubicBezTo>
                  <a:lnTo>
                    <a:pt x="2581" y="1147"/>
                  </a:lnTo>
                  <a:cubicBezTo>
                    <a:pt x="2498" y="1147"/>
                    <a:pt x="2437" y="1088"/>
                    <a:pt x="2437" y="1016"/>
                  </a:cubicBezTo>
                  <a:cubicBezTo>
                    <a:pt x="2437" y="932"/>
                    <a:pt x="2498" y="873"/>
                    <a:pt x="2581" y="873"/>
                  </a:cubicBezTo>
                  <a:lnTo>
                    <a:pt x="2808" y="873"/>
                  </a:lnTo>
                  <a:lnTo>
                    <a:pt x="2808" y="860"/>
                  </a:lnTo>
                  <a:lnTo>
                    <a:pt x="2808" y="430"/>
                  </a:lnTo>
                  <a:lnTo>
                    <a:pt x="2617" y="430"/>
                  </a:lnTo>
                  <a:cubicBezTo>
                    <a:pt x="2306" y="430"/>
                    <a:pt x="2031" y="252"/>
                    <a:pt x="1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1"/>
            <p:cNvSpPr/>
            <p:nvPr/>
          </p:nvSpPr>
          <p:spPr>
            <a:xfrm>
              <a:off x="3385450" y="2856525"/>
              <a:ext cx="151425" cy="92300"/>
            </a:xfrm>
            <a:custGeom>
              <a:avLst/>
              <a:gdLst/>
              <a:ahLst/>
              <a:cxnLst/>
              <a:rect l="l" t="t" r="r" b="b"/>
              <a:pathLst>
                <a:path w="6057" h="3692" extrusionOk="0">
                  <a:moveTo>
                    <a:pt x="3035" y="1326"/>
                  </a:moveTo>
                  <a:cubicBezTo>
                    <a:pt x="3404" y="1326"/>
                    <a:pt x="3704" y="1637"/>
                    <a:pt x="3704" y="2007"/>
                  </a:cubicBezTo>
                  <a:lnTo>
                    <a:pt x="3704" y="2998"/>
                  </a:lnTo>
                  <a:cubicBezTo>
                    <a:pt x="3704" y="3369"/>
                    <a:pt x="3404" y="3667"/>
                    <a:pt x="3035" y="3667"/>
                  </a:cubicBezTo>
                  <a:cubicBezTo>
                    <a:pt x="2664" y="3667"/>
                    <a:pt x="2353" y="3369"/>
                    <a:pt x="2353" y="2998"/>
                  </a:cubicBezTo>
                  <a:lnTo>
                    <a:pt x="2353" y="2007"/>
                  </a:lnTo>
                  <a:cubicBezTo>
                    <a:pt x="2353" y="1637"/>
                    <a:pt x="2664" y="1326"/>
                    <a:pt x="3035" y="1326"/>
                  </a:cubicBezTo>
                  <a:close/>
                  <a:moveTo>
                    <a:pt x="3035" y="0"/>
                  </a:moveTo>
                  <a:cubicBezTo>
                    <a:pt x="1362" y="0"/>
                    <a:pt x="0" y="1350"/>
                    <a:pt x="0" y="3022"/>
                  </a:cubicBezTo>
                  <a:cubicBezTo>
                    <a:pt x="0" y="3250"/>
                    <a:pt x="36" y="3476"/>
                    <a:pt x="83" y="3691"/>
                  </a:cubicBezTo>
                  <a:lnTo>
                    <a:pt x="1971" y="3691"/>
                  </a:lnTo>
                  <a:cubicBezTo>
                    <a:pt x="1912" y="3572"/>
                    <a:pt x="1875" y="3428"/>
                    <a:pt x="1875" y="3285"/>
                  </a:cubicBezTo>
                  <a:lnTo>
                    <a:pt x="1875" y="2796"/>
                  </a:lnTo>
                  <a:cubicBezTo>
                    <a:pt x="1875" y="2724"/>
                    <a:pt x="1936" y="2664"/>
                    <a:pt x="2007" y="2664"/>
                  </a:cubicBezTo>
                  <a:cubicBezTo>
                    <a:pt x="2090" y="2664"/>
                    <a:pt x="2151" y="2724"/>
                    <a:pt x="2151" y="2796"/>
                  </a:cubicBezTo>
                  <a:lnTo>
                    <a:pt x="2151" y="3285"/>
                  </a:lnTo>
                  <a:cubicBezTo>
                    <a:pt x="2151" y="3441"/>
                    <a:pt x="2222" y="3584"/>
                    <a:pt x="2329" y="3691"/>
                  </a:cubicBezTo>
                  <a:lnTo>
                    <a:pt x="3751" y="3691"/>
                  </a:lnTo>
                  <a:cubicBezTo>
                    <a:pt x="3847" y="3596"/>
                    <a:pt x="3906" y="3465"/>
                    <a:pt x="3906" y="3321"/>
                  </a:cubicBezTo>
                  <a:lnTo>
                    <a:pt x="3906" y="2831"/>
                  </a:lnTo>
                  <a:cubicBezTo>
                    <a:pt x="3906" y="2759"/>
                    <a:pt x="3966" y="2700"/>
                    <a:pt x="4050" y="2700"/>
                  </a:cubicBezTo>
                  <a:cubicBezTo>
                    <a:pt x="4121" y="2700"/>
                    <a:pt x="4193" y="2759"/>
                    <a:pt x="4193" y="2831"/>
                  </a:cubicBezTo>
                  <a:lnTo>
                    <a:pt x="4193" y="3321"/>
                  </a:lnTo>
                  <a:cubicBezTo>
                    <a:pt x="4193" y="3452"/>
                    <a:pt x="4158" y="3572"/>
                    <a:pt x="4097" y="3691"/>
                  </a:cubicBezTo>
                  <a:lnTo>
                    <a:pt x="5985" y="3691"/>
                  </a:lnTo>
                  <a:cubicBezTo>
                    <a:pt x="6033" y="3476"/>
                    <a:pt x="6057" y="3250"/>
                    <a:pt x="6057" y="3022"/>
                  </a:cubicBezTo>
                  <a:cubicBezTo>
                    <a:pt x="6057" y="1350"/>
                    <a:pt x="4695" y="0"/>
                    <a:pt x="30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1"/>
            <p:cNvSpPr/>
            <p:nvPr/>
          </p:nvSpPr>
          <p:spPr>
            <a:xfrm>
              <a:off x="3444275" y="2889650"/>
              <a:ext cx="33775" cy="58575"/>
            </a:xfrm>
            <a:custGeom>
              <a:avLst/>
              <a:gdLst/>
              <a:ahLst/>
              <a:cxnLst/>
              <a:rect l="l" t="t" r="r" b="b"/>
              <a:pathLst>
                <a:path w="1351" h="2343" extrusionOk="0">
                  <a:moveTo>
                    <a:pt x="682" y="1"/>
                  </a:moveTo>
                  <a:cubicBezTo>
                    <a:pt x="311" y="1"/>
                    <a:pt x="0" y="312"/>
                    <a:pt x="0" y="682"/>
                  </a:cubicBezTo>
                  <a:lnTo>
                    <a:pt x="0" y="1673"/>
                  </a:lnTo>
                  <a:cubicBezTo>
                    <a:pt x="0" y="2044"/>
                    <a:pt x="311" y="2342"/>
                    <a:pt x="682" y="2342"/>
                  </a:cubicBezTo>
                  <a:cubicBezTo>
                    <a:pt x="1051" y="2342"/>
                    <a:pt x="1351" y="2044"/>
                    <a:pt x="1351" y="1673"/>
                  </a:cubicBezTo>
                  <a:lnTo>
                    <a:pt x="1351" y="682"/>
                  </a:lnTo>
                  <a:cubicBezTo>
                    <a:pt x="1351" y="312"/>
                    <a:pt x="1051"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1"/>
            <p:cNvSpPr/>
            <p:nvPr/>
          </p:nvSpPr>
          <p:spPr>
            <a:xfrm>
              <a:off x="3434700" y="2948800"/>
              <a:ext cx="53200" cy="28700"/>
            </a:xfrm>
            <a:custGeom>
              <a:avLst/>
              <a:gdLst/>
              <a:ahLst/>
              <a:cxnLst/>
              <a:rect l="l" t="t" r="r" b="b"/>
              <a:pathLst>
                <a:path w="2128" h="1148" extrusionOk="0">
                  <a:moveTo>
                    <a:pt x="1" y="0"/>
                  </a:moveTo>
                  <a:cubicBezTo>
                    <a:pt x="144" y="252"/>
                    <a:pt x="419" y="430"/>
                    <a:pt x="730" y="430"/>
                  </a:cubicBezTo>
                  <a:lnTo>
                    <a:pt x="921" y="430"/>
                  </a:lnTo>
                  <a:lnTo>
                    <a:pt x="921" y="860"/>
                  </a:lnTo>
                  <a:lnTo>
                    <a:pt x="921" y="873"/>
                  </a:lnTo>
                  <a:lnTo>
                    <a:pt x="694" y="873"/>
                  </a:lnTo>
                  <a:cubicBezTo>
                    <a:pt x="611" y="873"/>
                    <a:pt x="550" y="932"/>
                    <a:pt x="550" y="1016"/>
                  </a:cubicBezTo>
                  <a:cubicBezTo>
                    <a:pt x="550" y="1088"/>
                    <a:pt x="611" y="1147"/>
                    <a:pt x="694" y="1147"/>
                  </a:cubicBezTo>
                  <a:lnTo>
                    <a:pt x="1423" y="1147"/>
                  </a:lnTo>
                  <a:cubicBezTo>
                    <a:pt x="1506" y="1147"/>
                    <a:pt x="1566" y="1088"/>
                    <a:pt x="1566" y="1016"/>
                  </a:cubicBezTo>
                  <a:cubicBezTo>
                    <a:pt x="1566" y="932"/>
                    <a:pt x="1506" y="873"/>
                    <a:pt x="1423" y="873"/>
                  </a:cubicBezTo>
                  <a:lnTo>
                    <a:pt x="1196" y="873"/>
                  </a:lnTo>
                  <a:lnTo>
                    <a:pt x="1196" y="860"/>
                  </a:lnTo>
                  <a:lnTo>
                    <a:pt x="1196" y="430"/>
                  </a:lnTo>
                  <a:lnTo>
                    <a:pt x="1423" y="430"/>
                  </a:lnTo>
                  <a:cubicBezTo>
                    <a:pt x="1734" y="430"/>
                    <a:pt x="1996" y="252"/>
                    <a:pt x="2127" y="0"/>
                  </a:cubicBezTo>
                  <a:lnTo>
                    <a:pt x="1781" y="0"/>
                  </a:lnTo>
                  <a:cubicBezTo>
                    <a:pt x="1686" y="84"/>
                    <a:pt x="1566" y="144"/>
                    <a:pt x="1423" y="144"/>
                  </a:cubicBezTo>
                  <a:lnTo>
                    <a:pt x="730" y="144"/>
                  </a:lnTo>
                  <a:cubicBezTo>
                    <a:pt x="587" y="144"/>
                    <a:pt x="455" y="84"/>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1"/>
            <p:cNvSpPr/>
            <p:nvPr/>
          </p:nvSpPr>
          <p:spPr>
            <a:xfrm>
              <a:off x="3432325" y="2923100"/>
              <a:ext cx="11375" cy="25725"/>
            </a:xfrm>
            <a:custGeom>
              <a:avLst/>
              <a:gdLst/>
              <a:ahLst/>
              <a:cxnLst/>
              <a:rect l="l" t="t" r="r" b="b"/>
              <a:pathLst>
                <a:path w="455" h="1029" extrusionOk="0">
                  <a:moveTo>
                    <a:pt x="132" y="1"/>
                  </a:moveTo>
                  <a:cubicBezTo>
                    <a:pt x="61" y="1"/>
                    <a:pt x="0" y="61"/>
                    <a:pt x="0" y="133"/>
                  </a:cubicBezTo>
                  <a:lnTo>
                    <a:pt x="0" y="622"/>
                  </a:lnTo>
                  <a:cubicBezTo>
                    <a:pt x="0" y="765"/>
                    <a:pt x="37" y="909"/>
                    <a:pt x="96" y="1028"/>
                  </a:cubicBezTo>
                  <a:lnTo>
                    <a:pt x="454" y="1028"/>
                  </a:lnTo>
                  <a:cubicBezTo>
                    <a:pt x="347" y="921"/>
                    <a:pt x="276" y="778"/>
                    <a:pt x="276" y="622"/>
                  </a:cubicBezTo>
                  <a:lnTo>
                    <a:pt x="276" y="133"/>
                  </a:lnTo>
                  <a:cubicBezTo>
                    <a:pt x="276" y="61"/>
                    <a:pt x="215"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1"/>
            <p:cNvSpPr/>
            <p:nvPr/>
          </p:nvSpPr>
          <p:spPr>
            <a:xfrm>
              <a:off x="3479225" y="2924025"/>
              <a:ext cx="11050" cy="24800"/>
            </a:xfrm>
            <a:custGeom>
              <a:avLst/>
              <a:gdLst/>
              <a:ahLst/>
              <a:cxnLst/>
              <a:rect l="l" t="t" r="r" b="b"/>
              <a:pathLst>
                <a:path w="442" h="992" extrusionOk="0">
                  <a:moveTo>
                    <a:pt x="299" y="0"/>
                  </a:moveTo>
                  <a:cubicBezTo>
                    <a:pt x="215" y="0"/>
                    <a:pt x="155" y="59"/>
                    <a:pt x="155" y="131"/>
                  </a:cubicBezTo>
                  <a:lnTo>
                    <a:pt x="155" y="621"/>
                  </a:lnTo>
                  <a:cubicBezTo>
                    <a:pt x="155" y="765"/>
                    <a:pt x="96" y="896"/>
                    <a:pt x="0" y="991"/>
                  </a:cubicBezTo>
                  <a:lnTo>
                    <a:pt x="346" y="991"/>
                  </a:lnTo>
                  <a:cubicBezTo>
                    <a:pt x="407" y="872"/>
                    <a:pt x="442" y="752"/>
                    <a:pt x="442" y="621"/>
                  </a:cubicBezTo>
                  <a:lnTo>
                    <a:pt x="442" y="131"/>
                  </a:lnTo>
                  <a:cubicBezTo>
                    <a:pt x="442" y="59"/>
                    <a:pt x="370" y="0"/>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51"/>
          <p:cNvGrpSpPr/>
          <p:nvPr/>
        </p:nvGrpSpPr>
        <p:grpSpPr>
          <a:xfrm>
            <a:off x="5213625" y="1647300"/>
            <a:ext cx="1269025" cy="1372400"/>
            <a:chOff x="5213625" y="1647300"/>
            <a:chExt cx="1269025" cy="1372400"/>
          </a:xfrm>
        </p:grpSpPr>
        <p:sp>
          <p:nvSpPr>
            <p:cNvPr id="1675" name="Google Shape;1675;p51"/>
            <p:cNvSpPr/>
            <p:nvPr/>
          </p:nvSpPr>
          <p:spPr>
            <a:xfrm>
              <a:off x="5755400" y="2138300"/>
              <a:ext cx="42725" cy="302575"/>
            </a:xfrm>
            <a:custGeom>
              <a:avLst/>
              <a:gdLst/>
              <a:ahLst/>
              <a:cxnLst/>
              <a:rect l="l" t="t" r="r" b="b"/>
              <a:pathLst>
                <a:path w="1709" h="12103" extrusionOk="0">
                  <a:moveTo>
                    <a:pt x="0" y="0"/>
                  </a:moveTo>
                  <a:lnTo>
                    <a:pt x="0" y="12103"/>
                  </a:lnTo>
                  <a:lnTo>
                    <a:pt x="1708" y="12103"/>
                  </a:lnTo>
                  <a:lnTo>
                    <a:pt x="1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1"/>
            <p:cNvSpPr/>
            <p:nvPr/>
          </p:nvSpPr>
          <p:spPr>
            <a:xfrm>
              <a:off x="5836625" y="2056450"/>
              <a:ext cx="42450" cy="384425"/>
            </a:xfrm>
            <a:custGeom>
              <a:avLst/>
              <a:gdLst/>
              <a:ahLst/>
              <a:cxnLst/>
              <a:rect l="l" t="t" r="r" b="b"/>
              <a:pathLst>
                <a:path w="1698" h="15377" extrusionOk="0">
                  <a:moveTo>
                    <a:pt x="1" y="1"/>
                  </a:moveTo>
                  <a:lnTo>
                    <a:pt x="1" y="15377"/>
                  </a:lnTo>
                  <a:lnTo>
                    <a:pt x="1697" y="15377"/>
                  </a:lnTo>
                  <a:lnTo>
                    <a:pt x="1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1"/>
            <p:cNvSpPr/>
            <p:nvPr/>
          </p:nvSpPr>
          <p:spPr>
            <a:xfrm>
              <a:off x="6005075" y="2056450"/>
              <a:ext cx="42725" cy="384425"/>
            </a:xfrm>
            <a:custGeom>
              <a:avLst/>
              <a:gdLst/>
              <a:ahLst/>
              <a:cxnLst/>
              <a:rect l="l" t="t" r="r" b="b"/>
              <a:pathLst>
                <a:path w="1709" h="15377" extrusionOk="0">
                  <a:moveTo>
                    <a:pt x="1" y="1"/>
                  </a:moveTo>
                  <a:lnTo>
                    <a:pt x="1" y="15377"/>
                  </a:lnTo>
                  <a:lnTo>
                    <a:pt x="1709" y="15377"/>
                  </a:lnTo>
                  <a:lnTo>
                    <a:pt x="17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1"/>
            <p:cNvSpPr/>
            <p:nvPr/>
          </p:nvSpPr>
          <p:spPr>
            <a:xfrm>
              <a:off x="6083925" y="1997925"/>
              <a:ext cx="42725" cy="442950"/>
            </a:xfrm>
            <a:custGeom>
              <a:avLst/>
              <a:gdLst/>
              <a:ahLst/>
              <a:cxnLst/>
              <a:rect l="l" t="t" r="r" b="b"/>
              <a:pathLst>
                <a:path w="1709" h="17718" extrusionOk="0">
                  <a:moveTo>
                    <a:pt x="1" y="0"/>
                  </a:moveTo>
                  <a:lnTo>
                    <a:pt x="1" y="17718"/>
                  </a:lnTo>
                  <a:lnTo>
                    <a:pt x="1708" y="17718"/>
                  </a:lnTo>
                  <a:lnTo>
                    <a:pt x="17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1"/>
            <p:cNvSpPr/>
            <p:nvPr/>
          </p:nvSpPr>
          <p:spPr>
            <a:xfrm>
              <a:off x="6083925" y="2151750"/>
              <a:ext cx="42725" cy="289125"/>
            </a:xfrm>
            <a:custGeom>
              <a:avLst/>
              <a:gdLst/>
              <a:ahLst/>
              <a:cxnLst/>
              <a:rect l="l" t="t" r="r" b="b"/>
              <a:pathLst>
                <a:path w="1709" h="11565" extrusionOk="0">
                  <a:moveTo>
                    <a:pt x="1" y="0"/>
                  </a:moveTo>
                  <a:lnTo>
                    <a:pt x="1" y="11565"/>
                  </a:lnTo>
                  <a:lnTo>
                    <a:pt x="1708" y="11565"/>
                  </a:lnTo>
                  <a:lnTo>
                    <a:pt x="17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1"/>
            <p:cNvSpPr/>
            <p:nvPr/>
          </p:nvSpPr>
          <p:spPr>
            <a:xfrm>
              <a:off x="5923250" y="2169675"/>
              <a:ext cx="42425" cy="271200"/>
            </a:xfrm>
            <a:custGeom>
              <a:avLst/>
              <a:gdLst/>
              <a:ahLst/>
              <a:cxnLst/>
              <a:rect l="l" t="t" r="r" b="b"/>
              <a:pathLst>
                <a:path w="1697" h="10848" extrusionOk="0">
                  <a:moveTo>
                    <a:pt x="0" y="0"/>
                  </a:moveTo>
                  <a:lnTo>
                    <a:pt x="0" y="10848"/>
                  </a:lnTo>
                  <a:lnTo>
                    <a:pt x="1697" y="10848"/>
                  </a:lnTo>
                  <a:lnTo>
                    <a:pt x="16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1"/>
            <p:cNvSpPr/>
            <p:nvPr/>
          </p:nvSpPr>
          <p:spPr>
            <a:xfrm>
              <a:off x="5283500" y="2341375"/>
              <a:ext cx="1089550" cy="476100"/>
            </a:xfrm>
            <a:custGeom>
              <a:avLst/>
              <a:gdLst/>
              <a:ahLst/>
              <a:cxnLst/>
              <a:rect l="l" t="t" r="r" b="b"/>
              <a:pathLst>
                <a:path w="43582" h="19044" extrusionOk="0">
                  <a:moveTo>
                    <a:pt x="12" y="1"/>
                  </a:moveTo>
                  <a:cubicBezTo>
                    <a:pt x="1" y="1"/>
                    <a:pt x="1" y="13"/>
                    <a:pt x="1" y="25"/>
                  </a:cubicBezTo>
                  <a:lnTo>
                    <a:pt x="1" y="19020"/>
                  </a:lnTo>
                  <a:cubicBezTo>
                    <a:pt x="1" y="19032"/>
                    <a:pt x="1" y="19044"/>
                    <a:pt x="12" y="19044"/>
                  </a:cubicBezTo>
                  <a:lnTo>
                    <a:pt x="43558" y="19044"/>
                  </a:lnTo>
                  <a:cubicBezTo>
                    <a:pt x="43569" y="19044"/>
                    <a:pt x="43582" y="19032"/>
                    <a:pt x="43582" y="19020"/>
                  </a:cubicBezTo>
                  <a:lnTo>
                    <a:pt x="43582" y="25"/>
                  </a:lnTo>
                  <a:cubicBezTo>
                    <a:pt x="43582" y="13"/>
                    <a:pt x="43569" y="1"/>
                    <a:pt x="43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1"/>
            <p:cNvSpPr/>
            <p:nvPr/>
          </p:nvSpPr>
          <p:spPr>
            <a:xfrm>
              <a:off x="5283500" y="2341375"/>
              <a:ext cx="1089550" cy="476100"/>
            </a:xfrm>
            <a:custGeom>
              <a:avLst/>
              <a:gdLst/>
              <a:ahLst/>
              <a:cxnLst/>
              <a:rect l="l" t="t" r="r" b="b"/>
              <a:pathLst>
                <a:path w="43582" h="19044" extrusionOk="0">
                  <a:moveTo>
                    <a:pt x="12" y="1"/>
                  </a:moveTo>
                  <a:cubicBezTo>
                    <a:pt x="1" y="1"/>
                    <a:pt x="1" y="13"/>
                    <a:pt x="1" y="25"/>
                  </a:cubicBezTo>
                  <a:lnTo>
                    <a:pt x="1" y="19020"/>
                  </a:lnTo>
                  <a:cubicBezTo>
                    <a:pt x="1" y="19032"/>
                    <a:pt x="1" y="19044"/>
                    <a:pt x="12" y="19044"/>
                  </a:cubicBezTo>
                  <a:lnTo>
                    <a:pt x="43558" y="19044"/>
                  </a:lnTo>
                  <a:cubicBezTo>
                    <a:pt x="43569" y="19044"/>
                    <a:pt x="43582" y="19032"/>
                    <a:pt x="43582" y="19020"/>
                  </a:cubicBezTo>
                  <a:lnTo>
                    <a:pt x="43582" y="25"/>
                  </a:lnTo>
                  <a:cubicBezTo>
                    <a:pt x="43582" y="13"/>
                    <a:pt x="43569" y="1"/>
                    <a:pt x="43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1"/>
            <p:cNvSpPr/>
            <p:nvPr/>
          </p:nvSpPr>
          <p:spPr>
            <a:xfrm>
              <a:off x="5370125" y="2420225"/>
              <a:ext cx="118875" cy="118900"/>
            </a:xfrm>
            <a:custGeom>
              <a:avLst/>
              <a:gdLst/>
              <a:ahLst/>
              <a:cxnLst/>
              <a:rect l="l" t="t" r="r" b="b"/>
              <a:pathLst>
                <a:path w="4755" h="4756" extrusionOk="0">
                  <a:moveTo>
                    <a:pt x="2377" y="1"/>
                  </a:moveTo>
                  <a:cubicBezTo>
                    <a:pt x="1063" y="1"/>
                    <a:pt x="0" y="1065"/>
                    <a:pt x="0" y="2379"/>
                  </a:cubicBezTo>
                  <a:cubicBezTo>
                    <a:pt x="0" y="3693"/>
                    <a:pt x="1063" y="4756"/>
                    <a:pt x="2377" y="4756"/>
                  </a:cubicBezTo>
                  <a:cubicBezTo>
                    <a:pt x="3691" y="4756"/>
                    <a:pt x="4755" y="3693"/>
                    <a:pt x="4755" y="2379"/>
                  </a:cubicBezTo>
                  <a:cubicBezTo>
                    <a:pt x="4755" y="1065"/>
                    <a:pt x="3691" y="1"/>
                    <a:pt x="2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1"/>
            <p:cNvSpPr/>
            <p:nvPr/>
          </p:nvSpPr>
          <p:spPr>
            <a:xfrm>
              <a:off x="5402375" y="2456750"/>
              <a:ext cx="54375" cy="39675"/>
            </a:xfrm>
            <a:custGeom>
              <a:avLst/>
              <a:gdLst/>
              <a:ahLst/>
              <a:cxnLst/>
              <a:rect l="l" t="t" r="r" b="b"/>
              <a:pathLst>
                <a:path w="2175" h="1587" extrusionOk="0">
                  <a:moveTo>
                    <a:pt x="1997" y="1"/>
                  </a:moveTo>
                  <a:cubicBezTo>
                    <a:pt x="1956" y="1"/>
                    <a:pt x="1918" y="15"/>
                    <a:pt x="1888" y="45"/>
                  </a:cubicBezTo>
                  <a:lnTo>
                    <a:pt x="777" y="1168"/>
                  </a:lnTo>
                  <a:lnTo>
                    <a:pt x="275" y="750"/>
                  </a:lnTo>
                  <a:cubicBezTo>
                    <a:pt x="250" y="730"/>
                    <a:pt x="219" y="721"/>
                    <a:pt x="186" y="721"/>
                  </a:cubicBezTo>
                  <a:cubicBezTo>
                    <a:pt x="142" y="721"/>
                    <a:pt x="95" y="739"/>
                    <a:pt x="60" y="774"/>
                  </a:cubicBezTo>
                  <a:cubicBezTo>
                    <a:pt x="0" y="846"/>
                    <a:pt x="12" y="942"/>
                    <a:pt x="84" y="1001"/>
                  </a:cubicBezTo>
                  <a:lnTo>
                    <a:pt x="789" y="1587"/>
                  </a:lnTo>
                  <a:lnTo>
                    <a:pt x="2115" y="260"/>
                  </a:lnTo>
                  <a:cubicBezTo>
                    <a:pt x="2175" y="201"/>
                    <a:pt x="2175" y="105"/>
                    <a:pt x="2115" y="45"/>
                  </a:cubicBezTo>
                  <a:cubicBezTo>
                    <a:pt x="2079" y="15"/>
                    <a:pt x="2037" y="1"/>
                    <a:pt x="1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1"/>
            <p:cNvSpPr/>
            <p:nvPr/>
          </p:nvSpPr>
          <p:spPr>
            <a:xfrm>
              <a:off x="5370125" y="2629000"/>
              <a:ext cx="118875" cy="118600"/>
            </a:xfrm>
            <a:custGeom>
              <a:avLst/>
              <a:gdLst/>
              <a:ahLst/>
              <a:cxnLst/>
              <a:rect l="l" t="t" r="r" b="b"/>
              <a:pathLst>
                <a:path w="4755" h="4744" extrusionOk="0">
                  <a:moveTo>
                    <a:pt x="2377" y="1"/>
                  </a:moveTo>
                  <a:cubicBezTo>
                    <a:pt x="1063" y="1"/>
                    <a:pt x="0" y="1052"/>
                    <a:pt x="0" y="2366"/>
                  </a:cubicBezTo>
                  <a:cubicBezTo>
                    <a:pt x="0" y="3680"/>
                    <a:pt x="1063" y="4743"/>
                    <a:pt x="2377" y="4743"/>
                  </a:cubicBezTo>
                  <a:cubicBezTo>
                    <a:pt x="3691" y="4743"/>
                    <a:pt x="4755" y="3680"/>
                    <a:pt x="4755" y="2366"/>
                  </a:cubicBezTo>
                  <a:cubicBezTo>
                    <a:pt x="4755" y="1052"/>
                    <a:pt x="3691" y="1"/>
                    <a:pt x="2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1"/>
            <p:cNvSpPr/>
            <p:nvPr/>
          </p:nvSpPr>
          <p:spPr>
            <a:xfrm>
              <a:off x="5402375" y="2665225"/>
              <a:ext cx="54375" cy="39675"/>
            </a:xfrm>
            <a:custGeom>
              <a:avLst/>
              <a:gdLst/>
              <a:ahLst/>
              <a:cxnLst/>
              <a:rect l="l" t="t" r="r" b="b"/>
              <a:pathLst>
                <a:path w="2175" h="1587" extrusionOk="0">
                  <a:moveTo>
                    <a:pt x="1997" y="0"/>
                  </a:moveTo>
                  <a:cubicBezTo>
                    <a:pt x="1956" y="0"/>
                    <a:pt x="1918" y="15"/>
                    <a:pt x="1888" y="45"/>
                  </a:cubicBezTo>
                  <a:lnTo>
                    <a:pt x="777" y="1168"/>
                  </a:lnTo>
                  <a:lnTo>
                    <a:pt x="275" y="762"/>
                  </a:lnTo>
                  <a:cubicBezTo>
                    <a:pt x="248" y="735"/>
                    <a:pt x="214" y="723"/>
                    <a:pt x="179" y="723"/>
                  </a:cubicBezTo>
                  <a:cubicBezTo>
                    <a:pt x="137" y="723"/>
                    <a:pt x="93" y="741"/>
                    <a:pt x="60" y="774"/>
                  </a:cubicBezTo>
                  <a:cubicBezTo>
                    <a:pt x="0" y="846"/>
                    <a:pt x="12" y="941"/>
                    <a:pt x="84" y="1001"/>
                  </a:cubicBezTo>
                  <a:lnTo>
                    <a:pt x="789" y="1586"/>
                  </a:lnTo>
                  <a:lnTo>
                    <a:pt x="2115" y="272"/>
                  </a:lnTo>
                  <a:cubicBezTo>
                    <a:pt x="2175" y="201"/>
                    <a:pt x="2175" y="105"/>
                    <a:pt x="2115" y="45"/>
                  </a:cubicBezTo>
                  <a:cubicBezTo>
                    <a:pt x="2079" y="15"/>
                    <a:pt x="2037" y="0"/>
                    <a:pt x="19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1"/>
            <p:cNvSpPr/>
            <p:nvPr/>
          </p:nvSpPr>
          <p:spPr>
            <a:xfrm>
              <a:off x="5741650" y="2436950"/>
              <a:ext cx="190575" cy="7800"/>
            </a:xfrm>
            <a:custGeom>
              <a:avLst/>
              <a:gdLst/>
              <a:ahLst/>
              <a:cxnLst/>
              <a:rect l="l" t="t" r="r" b="b"/>
              <a:pathLst>
                <a:path w="7623" h="312" extrusionOk="0">
                  <a:moveTo>
                    <a:pt x="156" y="1"/>
                  </a:moveTo>
                  <a:cubicBezTo>
                    <a:pt x="72" y="1"/>
                    <a:pt x="1" y="61"/>
                    <a:pt x="1" y="157"/>
                  </a:cubicBezTo>
                  <a:cubicBezTo>
                    <a:pt x="1" y="240"/>
                    <a:pt x="72" y="311"/>
                    <a:pt x="156" y="311"/>
                  </a:cubicBezTo>
                  <a:lnTo>
                    <a:pt x="7467" y="311"/>
                  </a:lnTo>
                  <a:cubicBezTo>
                    <a:pt x="7551" y="311"/>
                    <a:pt x="7623" y="240"/>
                    <a:pt x="7623" y="157"/>
                  </a:cubicBezTo>
                  <a:cubicBezTo>
                    <a:pt x="7623" y="61"/>
                    <a:pt x="7551" y="1"/>
                    <a:pt x="7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1"/>
            <p:cNvSpPr/>
            <p:nvPr/>
          </p:nvSpPr>
          <p:spPr>
            <a:xfrm>
              <a:off x="5510175" y="2436950"/>
              <a:ext cx="198350" cy="7800"/>
            </a:xfrm>
            <a:custGeom>
              <a:avLst/>
              <a:gdLst/>
              <a:ahLst/>
              <a:cxnLst/>
              <a:rect l="l" t="t" r="r" b="b"/>
              <a:pathLst>
                <a:path w="7934" h="312" extrusionOk="0">
                  <a:moveTo>
                    <a:pt x="156" y="1"/>
                  </a:moveTo>
                  <a:cubicBezTo>
                    <a:pt x="72" y="1"/>
                    <a:pt x="1" y="61"/>
                    <a:pt x="1" y="157"/>
                  </a:cubicBezTo>
                  <a:cubicBezTo>
                    <a:pt x="1" y="240"/>
                    <a:pt x="72" y="311"/>
                    <a:pt x="156" y="311"/>
                  </a:cubicBezTo>
                  <a:lnTo>
                    <a:pt x="7766" y="311"/>
                  </a:lnTo>
                  <a:cubicBezTo>
                    <a:pt x="7862" y="311"/>
                    <a:pt x="7933" y="240"/>
                    <a:pt x="7933" y="157"/>
                  </a:cubicBezTo>
                  <a:cubicBezTo>
                    <a:pt x="7933" y="61"/>
                    <a:pt x="7862" y="1"/>
                    <a:pt x="77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1"/>
            <p:cNvSpPr/>
            <p:nvPr/>
          </p:nvSpPr>
          <p:spPr>
            <a:xfrm>
              <a:off x="5812750" y="2479375"/>
              <a:ext cx="119475" cy="7775"/>
            </a:xfrm>
            <a:custGeom>
              <a:avLst/>
              <a:gdLst/>
              <a:ahLst/>
              <a:cxnLst/>
              <a:rect l="l" t="t" r="r" b="b"/>
              <a:pathLst>
                <a:path w="4779" h="311" extrusionOk="0">
                  <a:moveTo>
                    <a:pt x="155" y="0"/>
                  </a:moveTo>
                  <a:cubicBezTo>
                    <a:pt x="72" y="0"/>
                    <a:pt x="0" y="72"/>
                    <a:pt x="0" y="156"/>
                  </a:cubicBezTo>
                  <a:cubicBezTo>
                    <a:pt x="0" y="239"/>
                    <a:pt x="72" y="311"/>
                    <a:pt x="155" y="311"/>
                  </a:cubicBezTo>
                  <a:lnTo>
                    <a:pt x="4623" y="311"/>
                  </a:lnTo>
                  <a:cubicBezTo>
                    <a:pt x="4707" y="311"/>
                    <a:pt x="4779" y="239"/>
                    <a:pt x="4779" y="156"/>
                  </a:cubicBezTo>
                  <a:cubicBezTo>
                    <a:pt x="4779" y="72"/>
                    <a:pt x="4707" y="0"/>
                    <a:pt x="4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1"/>
            <p:cNvSpPr/>
            <p:nvPr/>
          </p:nvSpPr>
          <p:spPr>
            <a:xfrm>
              <a:off x="5510175" y="2479375"/>
              <a:ext cx="254800" cy="7775"/>
            </a:xfrm>
            <a:custGeom>
              <a:avLst/>
              <a:gdLst/>
              <a:ahLst/>
              <a:cxnLst/>
              <a:rect l="l" t="t" r="r" b="b"/>
              <a:pathLst>
                <a:path w="10192" h="311" extrusionOk="0">
                  <a:moveTo>
                    <a:pt x="156" y="0"/>
                  </a:moveTo>
                  <a:cubicBezTo>
                    <a:pt x="72" y="0"/>
                    <a:pt x="1" y="72"/>
                    <a:pt x="1" y="156"/>
                  </a:cubicBezTo>
                  <a:cubicBezTo>
                    <a:pt x="1" y="239"/>
                    <a:pt x="72" y="311"/>
                    <a:pt x="156" y="311"/>
                  </a:cubicBezTo>
                  <a:lnTo>
                    <a:pt x="10036" y="311"/>
                  </a:lnTo>
                  <a:cubicBezTo>
                    <a:pt x="10120" y="311"/>
                    <a:pt x="10192" y="239"/>
                    <a:pt x="10192" y="156"/>
                  </a:cubicBezTo>
                  <a:cubicBezTo>
                    <a:pt x="10192" y="72"/>
                    <a:pt x="10120" y="0"/>
                    <a:pt x="100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1"/>
            <p:cNvSpPr/>
            <p:nvPr/>
          </p:nvSpPr>
          <p:spPr>
            <a:xfrm>
              <a:off x="5506000" y="2522100"/>
              <a:ext cx="185200" cy="7775"/>
            </a:xfrm>
            <a:custGeom>
              <a:avLst/>
              <a:gdLst/>
              <a:ahLst/>
              <a:cxnLst/>
              <a:rect l="l" t="t" r="r" b="b"/>
              <a:pathLst>
                <a:path w="7408" h="311" extrusionOk="0">
                  <a:moveTo>
                    <a:pt x="156" y="0"/>
                  </a:moveTo>
                  <a:cubicBezTo>
                    <a:pt x="72" y="0"/>
                    <a:pt x="0" y="59"/>
                    <a:pt x="0" y="155"/>
                  </a:cubicBezTo>
                  <a:cubicBezTo>
                    <a:pt x="0" y="239"/>
                    <a:pt x="72" y="311"/>
                    <a:pt x="156" y="311"/>
                  </a:cubicBezTo>
                  <a:lnTo>
                    <a:pt x="7253" y="311"/>
                  </a:lnTo>
                  <a:cubicBezTo>
                    <a:pt x="7336" y="311"/>
                    <a:pt x="7407" y="239"/>
                    <a:pt x="7407" y="155"/>
                  </a:cubicBezTo>
                  <a:cubicBezTo>
                    <a:pt x="7407" y="59"/>
                    <a:pt x="7336" y="0"/>
                    <a:pt x="7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1"/>
            <p:cNvSpPr/>
            <p:nvPr/>
          </p:nvSpPr>
          <p:spPr>
            <a:xfrm>
              <a:off x="5510175" y="2653200"/>
              <a:ext cx="422050" cy="7775"/>
            </a:xfrm>
            <a:custGeom>
              <a:avLst/>
              <a:gdLst/>
              <a:ahLst/>
              <a:cxnLst/>
              <a:rect l="l" t="t" r="r" b="b"/>
              <a:pathLst>
                <a:path w="16882" h="311" extrusionOk="0">
                  <a:moveTo>
                    <a:pt x="156" y="0"/>
                  </a:moveTo>
                  <a:cubicBezTo>
                    <a:pt x="72" y="0"/>
                    <a:pt x="1" y="72"/>
                    <a:pt x="1" y="156"/>
                  </a:cubicBezTo>
                  <a:cubicBezTo>
                    <a:pt x="1" y="239"/>
                    <a:pt x="72" y="311"/>
                    <a:pt x="156" y="311"/>
                  </a:cubicBezTo>
                  <a:lnTo>
                    <a:pt x="16726" y="311"/>
                  </a:lnTo>
                  <a:cubicBezTo>
                    <a:pt x="16810" y="311"/>
                    <a:pt x="16882" y="239"/>
                    <a:pt x="16882" y="156"/>
                  </a:cubicBezTo>
                  <a:cubicBezTo>
                    <a:pt x="16882" y="72"/>
                    <a:pt x="16810" y="0"/>
                    <a:pt x="16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1"/>
            <p:cNvSpPr/>
            <p:nvPr/>
          </p:nvSpPr>
          <p:spPr>
            <a:xfrm>
              <a:off x="5510175" y="2695600"/>
              <a:ext cx="422050" cy="8100"/>
            </a:xfrm>
            <a:custGeom>
              <a:avLst/>
              <a:gdLst/>
              <a:ahLst/>
              <a:cxnLst/>
              <a:rect l="l" t="t" r="r" b="b"/>
              <a:pathLst>
                <a:path w="16882" h="324" extrusionOk="0">
                  <a:moveTo>
                    <a:pt x="156" y="1"/>
                  </a:moveTo>
                  <a:cubicBezTo>
                    <a:pt x="72" y="1"/>
                    <a:pt x="1" y="72"/>
                    <a:pt x="1" y="168"/>
                  </a:cubicBezTo>
                  <a:cubicBezTo>
                    <a:pt x="1" y="252"/>
                    <a:pt x="72" y="324"/>
                    <a:pt x="156" y="324"/>
                  </a:cubicBezTo>
                  <a:lnTo>
                    <a:pt x="16726" y="324"/>
                  </a:lnTo>
                  <a:cubicBezTo>
                    <a:pt x="16810" y="324"/>
                    <a:pt x="16882" y="252"/>
                    <a:pt x="16882" y="168"/>
                  </a:cubicBezTo>
                  <a:cubicBezTo>
                    <a:pt x="16882" y="72"/>
                    <a:pt x="16810" y="1"/>
                    <a:pt x="16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1"/>
            <p:cNvSpPr/>
            <p:nvPr/>
          </p:nvSpPr>
          <p:spPr>
            <a:xfrm>
              <a:off x="5506000" y="2738325"/>
              <a:ext cx="185200" cy="7800"/>
            </a:xfrm>
            <a:custGeom>
              <a:avLst/>
              <a:gdLst/>
              <a:ahLst/>
              <a:cxnLst/>
              <a:rect l="l" t="t" r="r" b="b"/>
              <a:pathLst>
                <a:path w="7408" h="312" extrusionOk="0">
                  <a:moveTo>
                    <a:pt x="156" y="0"/>
                  </a:moveTo>
                  <a:cubicBezTo>
                    <a:pt x="72" y="0"/>
                    <a:pt x="0" y="72"/>
                    <a:pt x="0" y="155"/>
                  </a:cubicBezTo>
                  <a:cubicBezTo>
                    <a:pt x="0" y="239"/>
                    <a:pt x="72" y="311"/>
                    <a:pt x="156" y="311"/>
                  </a:cubicBezTo>
                  <a:lnTo>
                    <a:pt x="7253" y="311"/>
                  </a:lnTo>
                  <a:cubicBezTo>
                    <a:pt x="7336" y="311"/>
                    <a:pt x="7407" y="239"/>
                    <a:pt x="7407" y="155"/>
                  </a:cubicBezTo>
                  <a:cubicBezTo>
                    <a:pt x="7407" y="72"/>
                    <a:pt x="7336" y="0"/>
                    <a:pt x="7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1"/>
            <p:cNvSpPr/>
            <p:nvPr/>
          </p:nvSpPr>
          <p:spPr>
            <a:xfrm>
              <a:off x="5343825" y="1749150"/>
              <a:ext cx="173250" cy="15825"/>
            </a:xfrm>
            <a:custGeom>
              <a:avLst/>
              <a:gdLst/>
              <a:ahLst/>
              <a:cxnLst/>
              <a:rect l="l" t="t" r="r" b="b"/>
              <a:pathLst>
                <a:path w="6930" h="633" extrusionOk="0">
                  <a:moveTo>
                    <a:pt x="312" y="0"/>
                  </a:moveTo>
                  <a:cubicBezTo>
                    <a:pt x="132" y="0"/>
                    <a:pt x="1" y="144"/>
                    <a:pt x="1" y="311"/>
                  </a:cubicBezTo>
                  <a:cubicBezTo>
                    <a:pt x="1" y="490"/>
                    <a:pt x="132" y="633"/>
                    <a:pt x="312" y="633"/>
                  </a:cubicBezTo>
                  <a:lnTo>
                    <a:pt x="6619" y="633"/>
                  </a:lnTo>
                  <a:cubicBezTo>
                    <a:pt x="6787" y="633"/>
                    <a:pt x="6930" y="490"/>
                    <a:pt x="6930" y="311"/>
                  </a:cubicBezTo>
                  <a:cubicBezTo>
                    <a:pt x="6930" y="144"/>
                    <a:pt x="6787" y="0"/>
                    <a:pt x="6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1"/>
            <p:cNvSpPr/>
            <p:nvPr/>
          </p:nvSpPr>
          <p:spPr>
            <a:xfrm>
              <a:off x="5349200" y="1799325"/>
              <a:ext cx="270925" cy="15550"/>
            </a:xfrm>
            <a:custGeom>
              <a:avLst/>
              <a:gdLst/>
              <a:ahLst/>
              <a:cxnLst/>
              <a:rect l="l" t="t" r="r" b="b"/>
              <a:pathLst>
                <a:path w="10837" h="622" extrusionOk="0">
                  <a:moveTo>
                    <a:pt x="323" y="0"/>
                  </a:moveTo>
                  <a:cubicBezTo>
                    <a:pt x="144" y="0"/>
                    <a:pt x="1" y="131"/>
                    <a:pt x="1" y="311"/>
                  </a:cubicBezTo>
                  <a:cubicBezTo>
                    <a:pt x="1" y="478"/>
                    <a:pt x="144" y="622"/>
                    <a:pt x="323" y="622"/>
                  </a:cubicBezTo>
                  <a:lnTo>
                    <a:pt x="10525" y="622"/>
                  </a:lnTo>
                  <a:cubicBezTo>
                    <a:pt x="10693" y="622"/>
                    <a:pt x="10836" y="478"/>
                    <a:pt x="10836" y="311"/>
                  </a:cubicBezTo>
                  <a:cubicBezTo>
                    <a:pt x="10836" y="131"/>
                    <a:pt x="10693" y="0"/>
                    <a:pt x="10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1"/>
            <p:cNvSpPr/>
            <p:nvPr/>
          </p:nvSpPr>
          <p:spPr>
            <a:xfrm>
              <a:off x="5213625" y="1647300"/>
              <a:ext cx="784900" cy="374800"/>
            </a:xfrm>
            <a:custGeom>
              <a:avLst/>
              <a:gdLst/>
              <a:ahLst/>
              <a:cxnLst/>
              <a:rect l="l" t="t" r="r" b="b"/>
              <a:pathLst>
                <a:path w="31396" h="14992" extrusionOk="0">
                  <a:moveTo>
                    <a:pt x="2210" y="0"/>
                  </a:moveTo>
                  <a:cubicBezTo>
                    <a:pt x="991" y="0"/>
                    <a:pt x="0" y="873"/>
                    <a:pt x="0" y="1948"/>
                  </a:cubicBezTo>
                  <a:lnTo>
                    <a:pt x="0" y="10250"/>
                  </a:lnTo>
                  <a:cubicBezTo>
                    <a:pt x="0" y="11325"/>
                    <a:pt x="991" y="12198"/>
                    <a:pt x="2210" y="12198"/>
                  </a:cubicBezTo>
                  <a:lnTo>
                    <a:pt x="27167" y="12222"/>
                  </a:lnTo>
                  <a:cubicBezTo>
                    <a:pt x="27501" y="12222"/>
                    <a:pt x="27812" y="12341"/>
                    <a:pt x="28038" y="12544"/>
                  </a:cubicBezTo>
                  <a:lnTo>
                    <a:pt x="30571" y="14862"/>
                  </a:lnTo>
                  <a:cubicBezTo>
                    <a:pt x="30669" y="14952"/>
                    <a:pt x="30792" y="14992"/>
                    <a:pt x="30912" y="14992"/>
                  </a:cubicBezTo>
                  <a:cubicBezTo>
                    <a:pt x="31159" y="14992"/>
                    <a:pt x="31396" y="14824"/>
                    <a:pt x="31396" y="14575"/>
                  </a:cubicBezTo>
                  <a:lnTo>
                    <a:pt x="31396" y="11063"/>
                  </a:lnTo>
                  <a:lnTo>
                    <a:pt x="31396" y="2258"/>
                  </a:lnTo>
                  <a:cubicBezTo>
                    <a:pt x="31396" y="1016"/>
                    <a:pt x="30249" y="0"/>
                    <a:pt x="28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1"/>
            <p:cNvSpPr/>
            <p:nvPr/>
          </p:nvSpPr>
          <p:spPr>
            <a:xfrm>
              <a:off x="5537650" y="1749150"/>
              <a:ext cx="299300" cy="15825"/>
            </a:xfrm>
            <a:custGeom>
              <a:avLst/>
              <a:gdLst/>
              <a:ahLst/>
              <a:cxnLst/>
              <a:rect l="l" t="t" r="r" b="b"/>
              <a:pathLst>
                <a:path w="11972" h="633" extrusionOk="0">
                  <a:moveTo>
                    <a:pt x="311" y="0"/>
                  </a:moveTo>
                  <a:cubicBezTo>
                    <a:pt x="133" y="0"/>
                    <a:pt x="1" y="144"/>
                    <a:pt x="1" y="311"/>
                  </a:cubicBezTo>
                  <a:cubicBezTo>
                    <a:pt x="1" y="490"/>
                    <a:pt x="133" y="633"/>
                    <a:pt x="311" y="633"/>
                  </a:cubicBezTo>
                  <a:lnTo>
                    <a:pt x="11649" y="633"/>
                  </a:lnTo>
                  <a:cubicBezTo>
                    <a:pt x="11828" y="633"/>
                    <a:pt x="11971" y="490"/>
                    <a:pt x="11971" y="311"/>
                  </a:cubicBezTo>
                  <a:cubicBezTo>
                    <a:pt x="11971" y="144"/>
                    <a:pt x="11828" y="0"/>
                    <a:pt x="116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1"/>
            <p:cNvSpPr/>
            <p:nvPr/>
          </p:nvSpPr>
          <p:spPr>
            <a:xfrm>
              <a:off x="5325000" y="1799000"/>
              <a:ext cx="299300" cy="15875"/>
            </a:xfrm>
            <a:custGeom>
              <a:avLst/>
              <a:gdLst/>
              <a:ahLst/>
              <a:cxnLst/>
              <a:rect l="l" t="t" r="r" b="b"/>
              <a:pathLst>
                <a:path w="11972" h="635" extrusionOk="0">
                  <a:moveTo>
                    <a:pt x="311" y="1"/>
                  </a:moveTo>
                  <a:cubicBezTo>
                    <a:pt x="144" y="1"/>
                    <a:pt x="1" y="144"/>
                    <a:pt x="1" y="311"/>
                  </a:cubicBezTo>
                  <a:cubicBezTo>
                    <a:pt x="1" y="491"/>
                    <a:pt x="144" y="635"/>
                    <a:pt x="311" y="635"/>
                  </a:cubicBezTo>
                  <a:lnTo>
                    <a:pt x="11661" y="635"/>
                  </a:lnTo>
                  <a:cubicBezTo>
                    <a:pt x="11828" y="635"/>
                    <a:pt x="11971" y="491"/>
                    <a:pt x="11971" y="311"/>
                  </a:cubicBezTo>
                  <a:cubicBezTo>
                    <a:pt x="11971" y="144"/>
                    <a:pt x="11828" y="1"/>
                    <a:pt x="1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1"/>
            <p:cNvSpPr/>
            <p:nvPr/>
          </p:nvSpPr>
          <p:spPr>
            <a:xfrm>
              <a:off x="5651750" y="1799325"/>
              <a:ext cx="185200" cy="15550"/>
            </a:xfrm>
            <a:custGeom>
              <a:avLst/>
              <a:gdLst/>
              <a:ahLst/>
              <a:cxnLst/>
              <a:rect l="l" t="t" r="r" b="b"/>
              <a:pathLst>
                <a:path w="7408" h="622" extrusionOk="0">
                  <a:moveTo>
                    <a:pt x="311" y="0"/>
                  </a:moveTo>
                  <a:cubicBezTo>
                    <a:pt x="144" y="0"/>
                    <a:pt x="0" y="131"/>
                    <a:pt x="0" y="311"/>
                  </a:cubicBezTo>
                  <a:cubicBezTo>
                    <a:pt x="0" y="478"/>
                    <a:pt x="144" y="622"/>
                    <a:pt x="311" y="622"/>
                  </a:cubicBezTo>
                  <a:lnTo>
                    <a:pt x="7085" y="622"/>
                  </a:lnTo>
                  <a:cubicBezTo>
                    <a:pt x="7264" y="622"/>
                    <a:pt x="7407" y="478"/>
                    <a:pt x="7407" y="311"/>
                  </a:cubicBezTo>
                  <a:cubicBezTo>
                    <a:pt x="7407" y="131"/>
                    <a:pt x="7264" y="0"/>
                    <a:pt x="7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1"/>
            <p:cNvSpPr/>
            <p:nvPr/>
          </p:nvSpPr>
          <p:spPr>
            <a:xfrm>
              <a:off x="5331575" y="1749425"/>
              <a:ext cx="185200" cy="15550"/>
            </a:xfrm>
            <a:custGeom>
              <a:avLst/>
              <a:gdLst/>
              <a:ahLst/>
              <a:cxnLst/>
              <a:rect l="l" t="t" r="r" b="b"/>
              <a:pathLst>
                <a:path w="7408" h="622" extrusionOk="0">
                  <a:moveTo>
                    <a:pt x="324" y="1"/>
                  </a:moveTo>
                  <a:cubicBezTo>
                    <a:pt x="144" y="1"/>
                    <a:pt x="1" y="133"/>
                    <a:pt x="1" y="311"/>
                  </a:cubicBezTo>
                  <a:cubicBezTo>
                    <a:pt x="1" y="491"/>
                    <a:pt x="144" y="622"/>
                    <a:pt x="324" y="622"/>
                  </a:cubicBezTo>
                  <a:lnTo>
                    <a:pt x="7097" y="622"/>
                  </a:lnTo>
                  <a:cubicBezTo>
                    <a:pt x="7264" y="622"/>
                    <a:pt x="7408" y="491"/>
                    <a:pt x="7408" y="311"/>
                  </a:cubicBezTo>
                  <a:cubicBezTo>
                    <a:pt x="7408" y="133"/>
                    <a:pt x="7264" y="1"/>
                    <a:pt x="7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1"/>
            <p:cNvSpPr/>
            <p:nvPr/>
          </p:nvSpPr>
          <p:spPr>
            <a:xfrm>
              <a:off x="5551400" y="1849175"/>
              <a:ext cx="285550" cy="15875"/>
            </a:xfrm>
            <a:custGeom>
              <a:avLst/>
              <a:gdLst/>
              <a:ahLst/>
              <a:cxnLst/>
              <a:rect l="l" t="t" r="r" b="b"/>
              <a:pathLst>
                <a:path w="11422" h="635" extrusionOk="0">
                  <a:moveTo>
                    <a:pt x="311" y="1"/>
                  </a:moveTo>
                  <a:cubicBezTo>
                    <a:pt x="144" y="1"/>
                    <a:pt x="0" y="144"/>
                    <a:pt x="0" y="312"/>
                  </a:cubicBezTo>
                  <a:cubicBezTo>
                    <a:pt x="0" y="491"/>
                    <a:pt x="144" y="635"/>
                    <a:pt x="311" y="635"/>
                  </a:cubicBezTo>
                  <a:lnTo>
                    <a:pt x="11099" y="635"/>
                  </a:lnTo>
                  <a:cubicBezTo>
                    <a:pt x="11278" y="635"/>
                    <a:pt x="11421" y="491"/>
                    <a:pt x="11421" y="312"/>
                  </a:cubicBezTo>
                  <a:cubicBezTo>
                    <a:pt x="11421" y="144"/>
                    <a:pt x="11278" y="1"/>
                    <a:pt x="1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1"/>
            <p:cNvSpPr/>
            <p:nvPr/>
          </p:nvSpPr>
          <p:spPr>
            <a:xfrm>
              <a:off x="6031350" y="2414250"/>
              <a:ext cx="451300" cy="302000"/>
            </a:xfrm>
            <a:custGeom>
              <a:avLst/>
              <a:gdLst/>
              <a:ahLst/>
              <a:cxnLst/>
              <a:rect l="l" t="t" r="r" b="b"/>
              <a:pathLst>
                <a:path w="18052" h="12080" extrusionOk="0">
                  <a:moveTo>
                    <a:pt x="25" y="1"/>
                  </a:moveTo>
                  <a:cubicBezTo>
                    <a:pt x="12" y="1"/>
                    <a:pt x="1" y="1"/>
                    <a:pt x="1" y="25"/>
                  </a:cubicBezTo>
                  <a:lnTo>
                    <a:pt x="1" y="12055"/>
                  </a:lnTo>
                  <a:cubicBezTo>
                    <a:pt x="1" y="12067"/>
                    <a:pt x="12" y="12079"/>
                    <a:pt x="25" y="12079"/>
                  </a:cubicBezTo>
                  <a:lnTo>
                    <a:pt x="18028" y="12079"/>
                  </a:lnTo>
                  <a:cubicBezTo>
                    <a:pt x="18052" y="12079"/>
                    <a:pt x="18052" y="12067"/>
                    <a:pt x="18052" y="12055"/>
                  </a:cubicBezTo>
                  <a:lnTo>
                    <a:pt x="18052" y="25"/>
                  </a:lnTo>
                  <a:cubicBezTo>
                    <a:pt x="18052" y="1"/>
                    <a:pt x="18052" y="1"/>
                    <a:pt x="180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1"/>
            <p:cNvSpPr/>
            <p:nvPr/>
          </p:nvSpPr>
          <p:spPr>
            <a:xfrm>
              <a:off x="6031350" y="2414250"/>
              <a:ext cx="451300" cy="38575"/>
            </a:xfrm>
            <a:custGeom>
              <a:avLst/>
              <a:gdLst/>
              <a:ahLst/>
              <a:cxnLst/>
              <a:rect l="l" t="t" r="r" b="b"/>
              <a:pathLst>
                <a:path w="18052" h="1543" extrusionOk="0">
                  <a:moveTo>
                    <a:pt x="12" y="1"/>
                  </a:moveTo>
                  <a:cubicBezTo>
                    <a:pt x="1" y="1"/>
                    <a:pt x="1" y="1"/>
                    <a:pt x="1" y="13"/>
                  </a:cubicBezTo>
                  <a:lnTo>
                    <a:pt x="1" y="1519"/>
                  </a:lnTo>
                  <a:cubicBezTo>
                    <a:pt x="1" y="1530"/>
                    <a:pt x="1" y="1542"/>
                    <a:pt x="12" y="1542"/>
                  </a:cubicBezTo>
                  <a:lnTo>
                    <a:pt x="18040" y="1542"/>
                  </a:lnTo>
                  <a:cubicBezTo>
                    <a:pt x="18052" y="1542"/>
                    <a:pt x="18052" y="1530"/>
                    <a:pt x="18052" y="1519"/>
                  </a:cubicBezTo>
                  <a:lnTo>
                    <a:pt x="18052" y="13"/>
                  </a:lnTo>
                  <a:cubicBezTo>
                    <a:pt x="18052" y="1"/>
                    <a:pt x="18052" y="1"/>
                    <a:pt x="18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1"/>
            <p:cNvSpPr/>
            <p:nvPr/>
          </p:nvSpPr>
          <p:spPr>
            <a:xfrm>
              <a:off x="6172925" y="2498475"/>
              <a:ext cx="168475" cy="168475"/>
            </a:xfrm>
            <a:custGeom>
              <a:avLst/>
              <a:gdLst/>
              <a:ahLst/>
              <a:cxnLst/>
              <a:rect l="l" t="t" r="r" b="b"/>
              <a:pathLst>
                <a:path w="6739" h="6739" extrusionOk="0">
                  <a:moveTo>
                    <a:pt x="3370" y="1"/>
                  </a:moveTo>
                  <a:cubicBezTo>
                    <a:pt x="1506" y="1"/>
                    <a:pt x="1" y="1506"/>
                    <a:pt x="1" y="3370"/>
                  </a:cubicBezTo>
                  <a:cubicBezTo>
                    <a:pt x="1" y="5233"/>
                    <a:pt x="1506" y="6739"/>
                    <a:pt x="3370" y="6739"/>
                  </a:cubicBezTo>
                  <a:cubicBezTo>
                    <a:pt x="5221" y="6739"/>
                    <a:pt x="6739" y="5233"/>
                    <a:pt x="6739" y="3370"/>
                  </a:cubicBezTo>
                  <a:cubicBezTo>
                    <a:pt x="6739" y="1506"/>
                    <a:pt x="5221"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1"/>
            <p:cNvSpPr/>
            <p:nvPr/>
          </p:nvSpPr>
          <p:spPr>
            <a:xfrm>
              <a:off x="6231750" y="2535525"/>
              <a:ext cx="81875" cy="94400"/>
            </a:xfrm>
            <a:custGeom>
              <a:avLst/>
              <a:gdLst/>
              <a:ahLst/>
              <a:cxnLst/>
              <a:rect l="l" t="t" r="r" b="b"/>
              <a:pathLst>
                <a:path w="3275" h="3776" extrusionOk="0">
                  <a:moveTo>
                    <a:pt x="25" y="0"/>
                  </a:moveTo>
                  <a:cubicBezTo>
                    <a:pt x="13" y="0"/>
                    <a:pt x="1" y="0"/>
                    <a:pt x="1" y="24"/>
                  </a:cubicBezTo>
                  <a:lnTo>
                    <a:pt x="1" y="3751"/>
                  </a:lnTo>
                  <a:cubicBezTo>
                    <a:pt x="1" y="3764"/>
                    <a:pt x="13" y="3775"/>
                    <a:pt x="25" y="3775"/>
                  </a:cubicBezTo>
                  <a:lnTo>
                    <a:pt x="3263" y="1900"/>
                  </a:lnTo>
                  <a:cubicBezTo>
                    <a:pt x="3274" y="1900"/>
                    <a:pt x="3274" y="1876"/>
                    <a:pt x="3263" y="1876"/>
                  </a:cubicBezTo>
                  <a:lnTo>
                    <a:pt x="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1"/>
            <p:cNvSpPr/>
            <p:nvPr/>
          </p:nvSpPr>
          <p:spPr>
            <a:xfrm>
              <a:off x="6399925" y="2427700"/>
              <a:ext cx="8675" cy="8675"/>
            </a:xfrm>
            <a:custGeom>
              <a:avLst/>
              <a:gdLst/>
              <a:ahLst/>
              <a:cxnLst/>
              <a:rect l="l" t="t" r="r" b="b"/>
              <a:pathLst>
                <a:path w="347" h="347" extrusionOk="0">
                  <a:moveTo>
                    <a:pt x="179" y="1"/>
                  </a:moveTo>
                  <a:cubicBezTo>
                    <a:pt x="83" y="1"/>
                    <a:pt x="0" y="84"/>
                    <a:pt x="0" y="180"/>
                  </a:cubicBezTo>
                  <a:cubicBezTo>
                    <a:pt x="0" y="275"/>
                    <a:pt x="83" y="347"/>
                    <a:pt x="179" y="347"/>
                  </a:cubicBezTo>
                  <a:cubicBezTo>
                    <a:pt x="274" y="347"/>
                    <a:pt x="346" y="275"/>
                    <a:pt x="346" y="180"/>
                  </a:cubicBezTo>
                  <a:cubicBezTo>
                    <a:pt x="346" y="84"/>
                    <a:pt x="274"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1"/>
            <p:cNvSpPr/>
            <p:nvPr/>
          </p:nvSpPr>
          <p:spPr>
            <a:xfrm>
              <a:off x="6425600" y="2427700"/>
              <a:ext cx="8375" cy="8675"/>
            </a:xfrm>
            <a:custGeom>
              <a:avLst/>
              <a:gdLst/>
              <a:ahLst/>
              <a:cxnLst/>
              <a:rect l="l" t="t" r="r" b="b"/>
              <a:pathLst>
                <a:path w="335" h="347" extrusionOk="0">
                  <a:moveTo>
                    <a:pt x="168" y="1"/>
                  </a:moveTo>
                  <a:cubicBezTo>
                    <a:pt x="72" y="1"/>
                    <a:pt x="1" y="84"/>
                    <a:pt x="1" y="180"/>
                  </a:cubicBezTo>
                  <a:cubicBezTo>
                    <a:pt x="1" y="275"/>
                    <a:pt x="72" y="347"/>
                    <a:pt x="168" y="347"/>
                  </a:cubicBezTo>
                  <a:cubicBezTo>
                    <a:pt x="263" y="347"/>
                    <a:pt x="335" y="275"/>
                    <a:pt x="335" y="180"/>
                  </a:cubicBezTo>
                  <a:cubicBezTo>
                    <a:pt x="335" y="84"/>
                    <a:pt x="263" y="1"/>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1"/>
            <p:cNvSpPr/>
            <p:nvPr/>
          </p:nvSpPr>
          <p:spPr>
            <a:xfrm>
              <a:off x="6450975" y="2427700"/>
              <a:ext cx="8700" cy="8675"/>
            </a:xfrm>
            <a:custGeom>
              <a:avLst/>
              <a:gdLst/>
              <a:ahLst/>
              <a:cxnLst/>
              <a:rect l="l" t="t" r="r" b="b"/>
              <a:pathLst>
                <a:path w="348" h="347" extrusionOk="0">
                  <a:moveTo>
                    <a:pt x="168" y="1"/>
                  </a:moveTo>
                  <a:cubicBezTo>
                    <a:pt x="72" y="1"/>
                    <a:pt x="0" y="84"/>
                    <a:pt x="0" y="180"/>
                  </a:cubicBezTo>
                  <a:cubicBezTo>
                    <a:pt x="0" y="275"/>
                    <a:pt x="72" y="347"/>
                    <a:pt x="168" y="347"/>
                  </a:cubicBezTo>
                  <a:cubicBezTo>
                    <a:pt x="263" y="347"/>
                    <a:pt x="347" y="275"/>
                    <a:pt x="347" y="180"/>
                  </a:cubicBezTo>
                  <a:cubicBezTo>
                    <a:pt x="347" y="84"/>
                    <a:pt x="263" y="1"/>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1"/>
            <p:cNvSpPr/>
            <p:nvPr/>
          </p:nvSpPr>
          <p:spPr>
            <a:xfrm>
              <a:off x="5799300" y="2756525"/>
              <a:ext cx="263425" cy="263175"/>
            </a:xfrm>
            <a:custGeom>
              <a:avLst/>
              <a:gdLst/>
              <a:ahLst/>
              <a:cxnLst/>
              <a:rect l="l" t="t" r="r" b="b"/>
              <a:pathLst>
                <a:path w="10537" h="10527" extrusionOk="0">
                  <a:moveTo>
                    <a:pt x="60" y="1"/>
                  </a:moveTo>
                  <a:cubicBezTo>
                    <a:pt x="24" y="1"/>
                    <a:pt x="0" y="25"/>
                    <a:pt x="0" y="48"/>
                  </a:cubicBezTo>
                  <a:lnTo>
                    <a:pt x="0" y="10466"/>
                  </a:lnTo>
                  <a:cubicBezTo>
                    <a:pt x="0" y="10502"/>
                    <a:pt x="24" y="10526"/>
                    <a:pt x="60" y="10526"/>
                  </a:cubicBezTo>
                  <a:lnTo>
                    <a:pt x="10478" y="10526"/>
                  </a:lnTo>
                  <a:cubicBezTo>
                    <a:pt x="10502" y="10526"/>
                    <a:pt x="10537" y="10502"/>
                    <a:pt x="10537" y="10466"/>
                  </a:cubicBezTo>
                  <a:lnTo>
                    <a:pt x="10537" y="48"/>
                  </a:lnTo>
                  <a:cubicBezTo>
                    <a:pt x="10537" y="25"/>
                    <a:pt x="10502" y="1"/>
                    <a:pt x="10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1"/>
            <p:cNvSpPr/>
            <p:nvPr/>
          </p:nvSpPr>
          <p:spPr>
            <a:xfrm>
              <a:off x="5868300" y="2840475"/>
              <a:ext cx="125150" cy="95000"/>
            </a:xfrm>
            <a:custGeom>
              <a:avLst/>
              <a:gdLst/>
              <a:ahLst/>
              <a:cxnLst/>
              <a:rect l="l" t="t" r="r" b="b"/>
              <a:pathLst>
                <a:path w="5006" h="3800" extrusionOk="0">
                  <a:moveTo>
                    <a:pt x="4336" y="322"/>
                  </a:moveTo>
                  <a:cubicBezTo>
                    <a:pt x="4540" y="322"/>
                    <a:pt x="4695" y="478"/>
                    <a:pt x="4695" y="669"/>
                  </a:cubicBezTo>
                  <a:lnTo>
                    <a:pt x="4695" y="3130"/>
                  </a:lnTo>
                  <a:cubicBezTo>
                    <a:pt x="4695" y="3333"/>
                    <a:pt x="4540" y="3489"/>
                    <a:pt x="4336" y="3489"/>
                  </a:cubicBezTo>
                  <a:lnTo>
                    <a:pt x="669" y="3489"/>
                  </a:lnTo>
                  <a:cubicBezTo>
                    <a:pt x="478" y="3489"/>
                    <a:pt x="311" y="3333"/>
                    <a:pt x="311" y="3130"/>
                  </a:cubicBezTo>
                  <a:lnTo>
                    <a:pt x="311" y="669"/>
                  </a:lnTo>
                  <a:cubicBezTo>
                    <a:pt x="311" y="478"/>
                    <a:pt x="478" y="322"/>
                    <a:pt x="669" y="322"/>
                  </a:cubicBezTo>
                  <a:close/>
                  <a:moveTo>
                    <a:pt x="669" y="0"/>
                  </a:moveTo>
                  <a:cubicBezTo>
                    <a:pt x="298" y="0"/>
                    <a:pt x="0" y="298"/>
                    <a:pt x="0" y="669"/>
                  </a:cubicBezTo>
                  <a:lnTo>
                    <a:pt x="0" y="3130"/>
                  </a:lnTo>
                  <a:cubicBezTo>
                    <a:pt x="0" y="3500"/>
                    <a:pt x="298" y="3799"/>
                    <a:pt x="669" y="3799"/>
                  </a:cubicBezTo>
                  <a:lnTo>
                    <a:pt x="4336" y="3799"/>
                  </a:lnTo>
                  <a:cubicBezTo>
                    <a:pt x="4707" y="3799"/>
                    <a:pt x="5005" y="3500"/>
                    <a:pt x="5005" y="3130"/>
                  </a:cubicBezTo>
                  <a:lnTo>
                    <a:pt x="5005" y="669"/>
                  </a:lnTo>
                  <a:cubicBezTo>
                    <a:pt x="5005" y="298"/>
                    <a:pt x="4707" y="0"/>
                    <a:pt x="4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1"/>
            <p:cNvSpPr/>
            <p:nvPr/>
          </p:nvSpPr>
          <p:spPr>
            <a:xfrm>
              <a:off x="5870375" y="2852700"/>
              <a:ext cx="121275" cy="39750"/>
            </a:xfrm>
            <a:custGeom>
              <a:avLst/>
              <a:gdLst/>
              <a:ahLst/>
              <a:cxnLst/>
              <a:rect l="l" t="t" r="r" b="b"/>
              <a:pathLst>
                <a:path w="4851" h="1590" extrusionOk="0">
                  <a:moveTo>
                    <a:pt x="156" y="0"/>
                  </a:moveTo>
                  <a:lnTo>
                    <a:pt x="0" y="276"/>
                  </a:lnTo>
                  <a:lnTo>
                    <a:pt x="1888" y="1423"/>
                  </a:lnTo>
                  <a:cubicBezTo>
                    <a:pt x="2068" y="1530"/>
                    <a:pt x="2270" y="1590"/>
                    <a:pt x="2474" y="1590"/>
                  </a:cubicBezTo>
                  <a:cubicBezTo>
                    <a:pt x="2689" y="1590"/>
                    <a:pt x="2891" y="1530"/>
                    <a:pt x="3083" y="1410"/>
                  </a:cubicBezTo>
                  <a:lnTo>
                    <a:pt x="4851" y="276"/>
                  </a:lnTo>
                  <a:lnTo>
                    <a:pt x="4683" y="0"/>
                  </a:lnTo>
                  <a:lnTo>
                    <a:pt x="2915" y="1136"/>
                  </a:lnTo>
                  <a:cubicBezTo>
                    <a:pt x="2779" y="1222"/>
                    <a:pt x="2624" y="1267"/>
                    <a:pt x="2470" y="1267"/>
                  </a:cubicBezTo>
                  <a:cubicBezTo>
                    <a:pt x="2326" y="1267"/>
                    <a:pt x="2182" y="1228"/>
                    <a:pt x="2055" y="1147"/>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51"/>
          <p:cNvGrpSpPr/>
          <p:nvPr/>
        </p:nvGrpSpPr>
        <p:grpSpPr>
          <a:xfrm>
            <a:off x="5261825" y="3175225"/>
            <a:ext cx="1172600" cy="1393575"/>
            <a:chOff x="605150" y="4082250"/>
            <a:chExt cx="1172600" cy="1393575"/>
          </a:xfrm>
        </p:grpSpPr>
        <p:sp>
          <p:nvSpPr>
            <p:cNvPr id="1714" name="Google Shape;1714;p51"/>
            <p:cNvSpPr/>
            <p:nvPr/>
          </p:nvSpPr>
          <p:spPr>
            <a:xfrm>
              <a:off x="723425" y="4765575"/>
              <a:ext cx="1054325" cy="710250"/>
            </a:xfrm>
            <a:custGeom>
              <a:avLst/>
              <a:gdLst/>
              <a:ahLst/>
              <a:cxnLst/>
              <a:rect l="l" t="t" r="r" b="b"/>
              <a:pathLst>
                <a:path w="42173" h="28410" extrusionOk="0">
                  <a:moveTo>
                    <a:pt x="40345" y="1"/>
                  </a:moveTo>
                  <a:lnTo>
                    <a:pt x="1781" y="60"/>
                  </a:lnTo>
                  <a:cubicBezTo>
                    <a:pt x="802" y="73"/>
                    <a:pt x="1" y="681"/>
                    <a:pt x="1" y="1435"/>
                  </a:cubicBezTo>
                  <a:lnTo>
                    <a:pt x="37" y="27048"/>
                  </a:lnTo>
                  <a:cubicBezTo>
                    <a:pt x="37" y="27800"/>
                    <a:pt x="837" y="28410"/>
                    <a:pt x="1829" y="28410"/>
                  </a:cubicBezTo>
                  <a:lnTo>
                    <a:pt x="40393" y="28350"/>
                  </a:lnTo>
                  <a:cubicBezTo>
                    <a:pt x="41372" y="28350"/>
                    <a:pt x="42172" y="27729"/>
                    <a:pt x="42172" y="26976"/>
                  </a:cubicBezTo>
                  <a:lnTo>
                    <a:pt x="42137" y="3967"/>
                  </a:lnTo>
                  <a:lnTo>
                    <a:pt x="42124" y="1374"/>
                  </a:lnTo>
                  <a:cubicBezTo>
                    <a:pt x="42124" y="622"/>
                    <a:pt x="41324" y="1"/>
                    <a:pt x="40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1"/>
            <p:cNvSpPr/>
            <p:nvPr/>
          </p:nvSpPr>
          <p:spPr>
            <a:xfrm>
              <a:off x="723425" y="4765575"/>
              <a:ext cx="1053425" cy="135025"/>
            </a:xfrm>
            <a:custGeom>
              <a:avLst/>
              <a:gdLst/>
              <a:ahLst/>
              <a:cxnLst/>
              <a:rect l="l" t="t" r="r" b="b"/>
              <a:pathLst>
                <a:path w="42137" h="5401" extrusionOk="0">
                  <a:moveTo>
                    <a:pt x="40345" y="1"/>
                  </a:moveTo>
                  <a:lnTo>
                    <a:pt x="1781" y="60"/>
                  </a:lnTo>
                  <a:cubicBezTo>
                    <a:pt x="802" y="73"/>
                    <a:pt x="1" y="681"/>
                    <a:pt x="1" y="1435"/>
                  </a:cubicBezTo>
                  <a:lnTo>
                    <a:pt x="13" y="5281"/>
                  </a:lnTo>
                  <a:lnTo>
                    <a:pt x="42137" y="5401"/>
                  </a:lnTo>
                  <a:lnTo>
                    <a:pt x="42124" y="1374"/>
                  </a:lnTo>
                  <a:cubicBezTo>
                    <a:pt x="42124" y="622"/>
                    <a:pt x="41324" y="1"/>
                    <a:pt x="40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1"/>
            <p:cNvSpPr/>
            <p:nvPr/>
          </p:nvSpPr>
          <p:spPr>
            <a:xfrm>
              <a:off x="1679750" y="4816050"/>
              <a:ext cx="41850" cy="41550"/>
            </a:xfrm>
            <a:custGeom>
              <a:avLst/>
              <a:gdLst/>
              <a:ahLst/>
              <a:cxnLst/>
              <a:rect l="l" t="t" r="r" b="b"/>
              <a:pathLst>
                <a:path w="1674" h="1662" extrusionOk="0">
                  <a:moveTo>
                    <a:pt x="837" y="335"/>
                  </a:moveTo>
                  <a:cubicBezTo>
                    <a:pt x="1112" y="335"/>
                    <a:pt x="1327" y="562"/>
                    <a:pt x="1327" y="825"/>
                  </a:cubicBezTo>
                  <a:cubicBezTo>
                    <a:pt x="1327" y="1100"/>
                    <a:pt x="1112" y="1327"/>
                    <a:pt x="837" y="1327"/>
                  </a:cubicBezTo>
                  <a:cubicBezTo>
                    <a:pt x="706" y="1327"/>
                    <a:pt x="587" y="1267"/>
                    <a:pt x="491" y="1184"/>
                  </a:cubicBezTo>
                  <a:cubicBezTo>
                    <a:pt x="395" y="1088"/>
                    <a:pt x="348" y="969"/>
                    <a:pt x="348" y="837"/>
                  </a:cubicBezTo>
                  <a:cubicBezTo>
                    <a:pt x="348" y="562"/>
                    <a:pt x="563" y="347"/>
                    <a:pt x="837" y="335"/>
                  </a:cubicBezTo>
                  <a:close/>
                  <a:moveTo>
                    <a:pt x="837" y="0"/>
                  </a:moveTo>
                  <a:cubicBezTo>
                    <a:pt x="372" y="0"/>
                    <a:pt x="1" y="371"/>
                    <a:pt x="1" y="837"/>
                  </a:cubicBezTo>
                  <a:cubicBezTo>
                    <a:pt x="1" y="1052"/>
                    <a:pt x="85" y="1267"/>
                    <a:pt x="252" y="1423"/>
                  </a:cubicBezTo>
                  <a:cubicBezTo>
                    <a:pt x="407" y="1577"/>
                    <a:pt x="610" y="1662"/>
                    <a:pt x="837" y="1662"/>
                  </a:cubicBezTo>
                  <a:cubicBezTo>
                    <a:pt x="1303" y="1662"/>
                    <a:pt x="1673" y="1291"/>
                    <a:pt x="1673" y="825"/>
                  </a:cubicBezTo>
                  <a:cubicBezTo>
                    <a:pt x="1673" y="371"/>
                    <a:pt x="1291"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1"/>
            <p:cNvSpPr/>
            <p:nvPr/>
          </p:nvSpPr>
          <p:spPr>
            <a:xfrm>
              <a:off x="1617625" y="4816050"/>
              <a:ext cx="41850" cy="41825"/>
            </a:xfrm>
            <a:custGeom>
              <a:avLst/>
              <a:gdLst/>
              <a:ahLst/>
              <a:cxnLst/>
              <a:rect l="l" t="t" r="r" b="b"/>
              <a:pathLst>
                <a:path w="1674" h="1673" extrusionOk="0">
                  <a:moveTo>
                    <a:pt x="837" y="347"/>
                  </a:moveTo>
                  <a:cubicBezTo>
                    <a:pt x="1112" y="347"/>
                    <a:pt x="1327" y="562"/>
                    <a:pt x="1327" y="837"/>
                  </a:cubicBezTo>
                  <a:cubicBezTo>
                    <a:pt x="1327" y="1100"/>
                    <a:pt x="1112" y="1327"/>
                    <a:pt x="837" y="1327"/>
                  </a:cubicBezTo>
                  <a:cubicBezTo>
                    <a:pt x="563" y="1327"/>
                    <a:pt x="348" y="1112"/>
                    <a:pt x="348" y="837"/>
                  </a:cubicBezTo>
                  <a:cubicBezTo>
                    <a:pt x="348" y="562"/>
                    <a:pt x="563" y="347"/>
                    <a:pt x="837" y="347"/>
                  </a:cubicBezTo>
                  <a:close/>
                  <a:moveTo>
                    <a:pt x="837" y="0"/>
                  </a:moveTo>
                  <a:cubicBezTo>
                    <a:pt x="372" y="0"/>
                    <a:pt x="1" y="371"/>
                    <a:pt x="1" y="837"/>
                  </a:cubicBezTo>
                  <a:cubicBezTo>
                    <a:pt x="1" y="1291"/>
                    <a:pt x="383" y="1673"/>
                    <a:pt x="837" y="1673"/>
                  </a:cubicBezTo>
                  <a:cubicBezTo>
                    <a:pt x="1303" y="1673"/>
                    <a:pt x="1673" y="1291"/>
                    <a:pt x="1673" y="837"/>
                  </a:cubicBezTo>
                  <a:cubicBezTo>
                    <a:pt x="1673" y="371"/>
                    <a:pt x="1291"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1"/>
            <p:cNvSpPr/>
            <p:nvPr/>
          </p:nvSpPr>
          <p:spPr>
            <a:xfrm>
              <a:off x="1556700" y="4816050"/>
              <a:ext cx="41850" cy="41825"/>
            </a:xfrm>
            <a:custGeom>
              <a:avLst/>
              <a:gdLst/>
              <a:ahLst/>
              <a:cxnLst/>
              <a:rect l="l" t="t" r="r" b="b"/>
              <a:pathLst>
                <a:path w="1674" h="1673" extrusionOk="0">
                  <a:moveTo>
                    <a:pt x="837" y="347"/>
                  </a:moveTo>
                  <a:cubicBezTo>
                    <a:pt x="1100" y="347"/>
                    <a:pt x="1327" y="562"/>
                    <a:pt x="1327" y="837"/>
                  </a:cubicBezTo>
                  <a:cubicBezTo>
                    <a:pt x="1327" y="1112"/>
                    <a:pt x="1112" y="1327"/>
                    <a:pt x="837" y="1327"/>
                  </a:cubicBezTo>
                  <a:cubicBezTo>
                    <a:pt x="563" y="1327"/>
                    <a:pt x="348" y="1112"/>
                    <a:pt x="348" y="837"/>
                  </a:cubicBezTo>
                  <a:cubicBezTo>
                    <a:pt x="348" y="706"/>
                    <a:pt x="395" y="586"/>
                    <a:pt x="491" y="491"/>
                  </a:cubicBezTo>
                  <a:cubicBezTo>
                    <a:pt x="587" y="395"/>
                    <a:pt x="706" y="347"/>
                    <a:pt x="837" y="347"/>
                  </a:cubicBezTo>
                  <a:close/>
                  <a:moveTo>
                    <a:pt x="837" y="0"/>
                  </a:moveTo>
                  <a:cubicBezTo>
                    <a:pt x="610" y="13"/>
                    <a:pt x="407" y="96"/>
                    <a:pt x="240" y="252"/>
                  </a:cubicBezTo>
                  <a:cubicBezTo>
                    <a:pt x="85" y="407"/>
                    <a:pt x="1" y="622"/>
                    <a:pt x="1" y="837"/>
                  </a:cubicBezTo>
                  <a:cubicBezTo>
                    <a:pt x="1" y="1303"/>
                    <a:pt x="372" y="1673"/>
                    <a:pt x="837" y="1673"/>
                  </a:cubicBezTo>
                  <a:cubicBezTo>
                    <a:pt x="1291" y="1673"/>
                    <a:pt x="1673" y="1303"/>
                    <a:pt x="1673" y="837"/>
                  </a:cubicBezTo>
                  <a:cubicBezTo>
                    <a:pt x="1673" y="383"/>
                    <a:pt x="1291"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1"/>
            <p:cNvSpPr/>
            <p:nvPr/>
          </p:nvSpPr>
          <p:spPr>
            <a:xfrm>
              <a:off x="862325" y="5013475"/>
              <a:ext cx="785200" cy="13175"/>
            </a:xfrm>
            <a:custGeom>
              <a:avLst/>
              <a:gdLst/>
              <a:ahLst/>
              <a:cxnLst/>
              <a:rect l="l" t="t" r="r" b="b"/>
              <a:pathLst>
                <a:path w="31408" h="527" extrusionOk="0">
                  <a:moveTo>
                    <a:pt x="311" y="1"/>
                  </a:moveTo>
                  <a:cubicBezTo>
                    <a:pt x="144" y="1"/>
                    <a:pt x="0" y="108"/>
                    <a:pt x="0" y="240"/>
                  </a:cubicBezTo>
                  <a:cubicBezTo>
                    <a:pt x="0" y="383"/>
                    <a:pt x="144" y="490"/>
                    <a:pt x="311" y="490"/>
                  </a:cubicBezTo>
                  <a:lnTo>
                    <a:pt x="31097" y="526"/>
                  </a:lnTo>
                  <a:cubicBezTo>
                    <a:pt x="31277" y="526"/>
                    <a:pt x="31407" y="418"/>
                    <a:pt x="31407" y="275"/>
                  </a:cubicBezTo>
                  <a:cubicBezTo>
                    <a:pt x="31407" y="144"/>
                    <a:pt x="31277" y="36"/>
                    <a:pt x="31097" y="36"/>
                  </a:cubicBezTo>
                  <a:lnTo>
                    <a:pt x="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1"/>
            <p:cNvSpPr/>
            <p:nvPr/>
          </p:nvSpPr>
          <p:spPr>
            <a:xfrm>
              <a:off x="861725" y="5280175"/>
              <a:ext cx="400525" cy="12875"/>
            </a:xfrm>
            <a:custGeom>
              <a:avLst/>
              <a:gdLst/>
              <a:ahLst/>
              <a:cxnLst/>
              <a:rect l="l" t="t" r="r" b="b"/>
              <a:pathLst>
                <a:path w="16021" h="515" extrusionOk="0">
                  <a:moveTo>
                    <a:pt x="311" y="0"/>
                  </a:moveTo>
                  <a:cubicBezTo>
                    <a:pt x="144" y="0"/>
                    <a:pt x="0" y="120"/>
                    <a:pt x="0" y="252"/>
                  </a:cubicBezTo>
                  <a:cubicBezTo>
                    <a:pt x="0" y="383"/>
                    <a:pt x="144" y="502"/>
                    <a:pt x="311" y="502"/>
                  </a:cubicBezTo>
                  <a:lnTo>
                    <a:pt x="15710" y="515"/>
                  </a:lnTo>
                  <a:cubicBezTo>
                    <a:pt x="15877" y="515"/>
                    <a:pt x="16020" y="407"/>
                    <a:pt x="16020" y="276"/>
                  </a:cubicBezTo>
                  <a:cubicBezTo>
                    <a:pt x="16020" y="132"/>
                    <a:pt x="15877" y="24"/>
                    <a:pt x="15710" y="24"/>
                  </a:cubicBezTo>
                  <a:lnTo>
                    <a:pt x="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1"/>
            <p:cNvSpPr/>
            <p:nvPr/>
          </p:nvSpPr>
          <p:spPr>
            <a:xfrm>
              <a:off x="862000" y="5093525"/>
              <a:ext cx="239275" cy="12575"/>
            </a:xfrm>
            <a:custGeom>
              <a:avLst/>
              <a:gdLst/>
              <a:ahLst/>
              <a:cxnLst/>
              <a:rect l="l" t="t" r="r" b="b"/>
              <a:pathLst>
                <a:path w="9571" h="503" extrusionOk="0">
                  <a:moveTo>
                    <a:pt x="312" y="0"/>
                  </a:moveTo>
                  <a:cubicBezTo>
                    <a:pt x="144" y="0"/>
                    <a:pt x="1" y="107"/>
                    <a:pt x="1" y="239"/>
                  </a:cubicBezTo>
                  <a:cubicBezTo>
                    <a:pt x="1" y="383"/>
                    <a:pt x="144" y="490"/>
                    <a:pt x="312" y="490"/>
                  </a:cubicBezTo>
                  <a:lnTo>
                    <a:pt x="9260" y="502"/>
                  </a:lnTo>
                  <a:cubicBezTo>
                    <a:pt x="9439" y="502"/>
                    <a:pt x="9571" y="394"/>
                    <a:pt x="9571" y="263"/>
                  </a:cubicBezTo>
                  <a:cubicBezTo>
                    <a:pt x="9571" y="120"/>
                    <a:pt x="9439" y="12"/>
                    <a:pt x="9260" y="12"/>
                  </a:cubicBezTo>
                  <a:lnTo>
                    <a:pt x="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1"/>
            <p:cNvSpPr/>
            <p:nvPr/>
          </p:nvSpPr>
          <p:spPr>
            <a:xfrm>
              <a:off x="1139475" y="5094125"/>
              <a:ext cx="507750" cy="12550"/>
            </a:xfrm>
            <a:custGeom>
              <a:avLst/>
              <a:gdLst/>
              <a:ahLst/>
              <a:cxnLst/>
              <a:rect l="l" t="t" r="r" b="b"/>
              <a:pathLst>
                <a:path w="20310" h="502" extrusionOk="0">
                  <a:moveTo>
                    <a:pt x="323" y="0"/>
                  </a:moveTo>
                  <a:cubicBezTo>
                    <a:pt x="144" y="0"/>
                    <a:pt x="1" y="107"/>
                    <a:pt x="1" y="239"/>
                  </a:cubicBezTo>
                  <a:cubicBezTo>
                    <a:pt x="1" y="382"/>
                    <a:pt x="144" y="490"/>
                    <a:pt x="323" y="490"/>
                  </a:cubicBezTo>
                  <a:lnTo>
                    <a:pt x="19999" y="502"/>
                  </a:lnTo>
                  <a:cubicBezTo>
                    <a:pt x="20178" y="502"/>
                    <a:pt x="20310" y="394"/>
                    <a:pt x="20310" y="263"/>
                  </a:cubicBezTo>
                  <a:cubicBezTo>
                    <a:pt x="20310" y="120"/>
                    <a:pt x="20178" y="12"/>
                    <a:pt x="19999" y="12"/>
                  </a:cubicBezTo>
                  <a:lnTo>
                    <a:pt x="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1"/>
            <p:cNvSpPr/>
            <p:nvPr/>
          </p:nvSpPr>
          <p:spPr>
            <a:xfrm>
              <a:off x="862000" y="5188175"/>
              <a:ext cx="450725" cy="12575"/>
            </a:xfrm>
            <a:custGeom>
              <a:avLst/>
              <a:gdLst/>
              <a:ahLst/>
              <a:cxnLst/>
              <a:rect l="l" t="t" r="r" b="b"/>
              <a:pathLst>
                <a:path w="18029" h="503" extrusionOk="0">
                  <a:moveTo>
                    <a:pt x="312" y="1"/>
                  </a:moveTo>
                  <a:cubicBezTo>
                    <a:pt x="144" y="1"/>
                    <a:pt x="1" y="109"/>
                    <a:pt x="1" y="240"/>
                  </a:cubicBezTo>
                  <a:cubicBezTo>
                    <a:pt x="1" y="383"/>
                    <a:pt x="144" y="491"/>
                    <a:pt x="312" y="491"/>
                  </a:cubicBezTo>
                  <a:lnTo>
                    <a:pt x="17718" y="503"/>
                  </a:lnTo>
                  <a:cubicBezTo>
                    <a:pt x="17885" y="503"/>
                    <a:pt x="18029" y="396"/>
                    <a:pt x="18029" y="264"/>
                  </a:cubicBezTo>
                  <a:cubicBezTo>
                    <a:pt x="18029" y="120"/>
                    <a:pt x="17885" y="13"/>
                    <a:pt x="17718" y="13"/>
                  </a:cubicBezTo>
                  <a:lnTo>
                    <a:pt x="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1"/>
            <p:cNvSpPr/>
            <p:nvPr/>
          </p:nvSpPr>
          <p:spPr>
            <a:xfrm>
              <a:off x="1344375" y="5188775"/>
              <a:ext cx="302850" cy="12575"/>
            </a:xfrm>
            <a:custGeom>
              <a:avLst/>
              <a:gdLst/>
              <a:ahLst/>
              <a:cxnLst/>
              <a:rect l="l" t="t" r="r" b="b"/>
              <a:pathLst>
                <a:path w="12114" h="503" extrusionOk="0">
                  <a:moveTo>
                    <a:pt x="311" y="1"/>
                  </a:moveTo>
                  <a:cubicBezTo>
                    <a:pt x="144" y="1"/>
                    <a:pt x="0" y="109"/>
                    <a:pt x="0" y="240"/>
                  </a:cubicBezTo>
                  <a:cubicBezTo>
                    <a:pt x="0" y="383"/>
                    <a:pt x="144" y="491"/>
                    <a:pt x="311" y="491"/>
                  </a:cubicBezTo>
                  <a:lnTo>
                    <a:pt x="11803" y="503"/>
                  </a:lnTo>
                  <a:cubicBezTo>
                    <a:pt x="11982" y="503"/>
                    <a:pt x="12114" y="396"/>
                    <a:pt x="12114" y="264"/>
                  </a:cubicBezTo>
                  <a:cubicBezTo>
                    <a:pt x="12114" y="120"/>
                    <a:pt x="11982" y="13"/>
                    <a:pt x="11803" y="13"/>
                  </a:cubicBezTo>
                  <a:lnTo>
                    <a:pt x="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1"/>
            <p:cNvSpPr/>
            <p:nvPr/>
          </p:nvSpPr>
          <p:spPr>
            <a:xfrm>
              <a:off x="818725" y="4436600"/>
              <a:ext cx="282850" cy="200875"/>
            </a:xfrm>
            <a:custGeom>
              <a:avLst/>
              <a:gdLst/>
              <a:ahLst/>
              <a:cxnLst/>
              <a:rect l="l" t="t" r="r" b="b"/>
              <a:pathLst>
                <a:path w="11314" h="8035" extrusionOk="0">
                  <a:moveTo>
                    <a:pt x="1933" y="0"/>
                  </a:moveTo>
                  <a:cubicBezTo>
                    <a:pt x="1296" y="0"/>
                    <a:pt x="649" y="64"/>
                    <a:pt x="0" y="197"/>
                  </a:cubicBezTo>
                  <a:lnTo>
                    <a:pt x="370" y="2026"/>
                  </a:lnTo>
                  <a:cubicBezTo>
                    <a:pt x="789" y="1942"/>
                    <a:pt x="1219" y="1882"/>
                    <a:pt x="1660" y="1870"/>
                  </a:cubicBezTo>
                  <a:cubicBezTo>
                    <a:pt x="1751" y="1867"/>
                    <a:pt x="1841" y="1865"/>
                    <a:pt x="1931" y="1865"/>
                  </a:cubicBezTo>
                  <a:cubicBezTo>
                    <a:pt x="5649" y="1865"/>
                    <a:pt x="8787" y="4488"/>
                    <a:pt x="9545" y="8034"/>
                  </a:cubicBezTo>
                  <a:lnTo>
                    <a:pt x="11313" y="7676"/>
                  </a:lnTo>
                  <a:cubicBezTo>
                    <a:pt x="10393" y="3130"/>
                    <a:pt x="6392" y="0"/>
                    <a:pt x="1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1"/>
            <p:cNvSpPr/>
            <p:nvPr/>
          </p:nvSpPr>
          <p:spPr>
            <a:xfrm>
              <a:off x="866200" y="4911625"/>
              <a:ext cx="48400" cy="4800"/>
            </a:xfrm>
            <a:custGeom>
              <a:avLst/>
              <a:gdLst/>
              <a:ahLst/>
              <a:cxnLst/>
              <a:rect l="l" t="t" r="r" b="b"/>
              <a:pathLst>
                <a:path w="1936" h="192" extrusionOk="0">
                  <a:moveTo>
                    <a:pt x="0" y="192"/>
                  </a:moveTo>
                  <a:cubicBezTo>
                    <a:pt x="645" y="192"/>
                    <a:pt x="1290" y="132"/>
                    <a:pt x="1936" y="0"/>
                  </a:cubicBezTo>
                  <a:cubicBezTo>
                    <a:pt x="1290" y="132"/>
                    <a:pt x="645" y="192"/>
                    <a:pt x="0" y="19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1"/>
            <p:cNvSpPr/>
            <p:nvPr/>
          </p:nvSpPr>
          <p:spPr>
            <a:xfrm>
              <a:off x="605150" y="4441525"/>
              <a:ext cx="222850" cy="283150"/>
            </a:xfrm>
            <a:custGeom>
              <a:avLst/>
              <a:gdLst/>
              <a:ahLst/>
              <a:cxnLst/>
              <a:rect l="l" t="t" r="r" b="b"/>
              <a:pathLst>
                <a:path w="8914" h="11326" extrusionOk="0">
                  <a:moveTo>
                    <a:pt x="8543" y="0"/>
                  </a:moveTo>
                  <a:cubicBezTo>
                    <a:pt x="3346" y="1064"/>
                    <a:pt x="1" y="6129"/>
                    <a:pt x="1052" y="11326"/>
                  </a:cubicBezTo>
                  <a:lnTo>
                    <a:pt x="2809" y="10967"/>
                  </a:lnTo>
                  <a:cubicBezTo>
                    <a:pt x="2737" y="10561"/>
                    <a:pt x="2677" y="10155"/>
                    <a:pt x="2665" y="9725"/>
                  </a:cubicBezTo>
                  <a:cubicBezTo>
                    <a:pt x="2534" y="5867"/>
                    <a:pt x="5246" y="2569"/>
                    <a:pt x="8913" y="1829"/>
                  </a:cubicBezTo>
                  <a:lnTo>
                    <a:pt x="8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1"/>
            <p:cNvSpPr/>
            <p:nvPr/>
          </p:nvSpPr>
          <p:spPr>
            <a:xfrm>
              <a:off x="631450" y="4628475"/>
              <a:ext cx="496700" cy="287950"/>
            </a:xfrm>
            <a:custGeom>
              <a:avLst/>
              <a:gdLst/>
              <a:ahLst/>
              <a:cxnLst/>
              <a:rect l="l" t="t" r="r" b="b"/>
              <a:pathLst>
                <a:path w="19868" h="11518" extrusionOk="0">
                  <a:moveTo>
                    <a:pt x="18804" y="1"/>
                  </a:moveTo>
                  <a:lnTo>
                    <a:pt x="17036" y="359"/>
                  </a:lnTo>
                  <a:cubicBezTo>
                    <a:pt x="17132" y="802"/>
                    <a:pt x="17192" y="1256"/>
                    <a:pt x="17203" y="1734"/>
                  </a:cubicBezTo>
                  <a:cubicBezTo>
                    <a:pt x="17347" y="6034"/>
                    <a:pt x="13978" y="9642"/>
                    <a:pt x="9665" y="9786"/>
                  </a:cubicBezTo>
                  <a:cubicBezTo>
                    <a:pt x="9576" y="9789"/>
                    <a:pt x="9487" y="9790"/>
                    <a:pt x="9398" y="9790"/>
                  </a:cubicBezTo>
                  <a:cubicBezTo>
                    <a:pt x="5631" y="9790"/>
                    <a:pt x="2457" y="7096"/>
                    <a:pt x="1757" y="3489"/>
                  </a:cubicBezTo>
                  <a:lnTo>
                    <a:pt x="0" y="3848"/>
                  </a:lnTo>
                  <a:cubicBezTo>
                    <a:pt x="801" y="7742"/>
                    <a:pt x="3847" y="10598"/>
                    <a:pt x="7515" y="11339"/>
                  </a:cubicBezTo>
                  <a:cubicBezTo>
                    <a:pt x="8124" y="11458"/>
                    <a:pt x="8757" y="11518"/>
                    <a:pt x="9390" y="11518"/>
                  </a:cubicBezTo>
                  <a:cubicBezTo>
                    <a:pt x="10035" y="11518"/>
                    <a:pt x="10680" y="11458"/>
                    <a:pt x="11326" y="11326"/>
                  </a:cubicBezTo>
                  <a:cubicBezTo>
                    <a:pt x="16523" y="10264"/>
                    <a:pt x="19868" y="5198"/>
                    <a:pt x="188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1"/>
            <p:cNvSpPr/>
            <p:nvPr/>
          </p:nvSpPr>
          <p:spPr>
            <a:xfrm>
              <a:off x="938475" y="4082250"/>
              <a:ext cx="673525" cy="599125"/>
            </a:xfrm>
            <a:custGeom>
              <a:avLst/>
              <a:gdLst/>
              <a:ahLst/>
              <a:cxnLst/>
              <a:rect l="l" t="t" r="r" b="b"/>
              <a:pathLst>
                <a:path w="26941" h="23965" extrusionOk="0">
                  <a:moveTo>
                    <a:pt x="48" y="0"/>
                  </a:moveTo>
                  <a:cubicBezTo>
                    <a:pt x="24" y="0"/>
                    <a:pt x="0" y="24"/>
                    <a:pt x="0" y="48"/>
                  </a:cubicBezTo>
                  <a:lnTo>
                    <a:pt x="0" y="23917"/>
                  </a:lnTo>
                  <a:cubicBezTo>
                    <a:pt x="0" y="23941"/>
                    <a:pt x="24" y="23965"/>
                    <a:pt x="48" y="23965"/>
                  </a:cubicBezTo>
                  <a:lnTo>
                    <a:pt x="26893" y="23965"/>
                  </a:lnTo>
                  <a:cubicBezTo>
                    <a:pt x="26916" y="23965"/>
                    <a:pt x="26940" y="23941"/>
                    <a:pt x="26940" y="23917"/>
                  </a:cubicBezTo>
                  <a:lnTo>
                    <a:pt x="26940" y="48"/>
                  </a:lnTo>
                  <a:cubicBezTo>
                    <a:pt x="26940" y="24"/>
                    <a:pt x="26916" y="0"/>
                    <a:pt x="26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1"/>
            <p:cNvSpPr/>
            <p:nvPr/>
          </p:nvSpPr>
          <p:spPr>
            <a:xfrm>
              <a:off x="938475" y="4082250"/>
              <a:ext cx="673525" cy="599125"/>
            </a:xfrm>
            <a:custGeom>
              <a:avLst/>
              <a:gdLst/>
              <a:ahLst/>
              <a:cxnLst/>
              <a:rect l="l" t="t" r="r" b="b"/>
              <a:pathLst>
                <a:path w="26941" h="23965" extrusionOk="0">
                  <a:moveTo>
                    <a:pt x="48" y="0"/>
                  </a:moveTo>
                  <a:cubicBezTo>
                    <a:pt x="24" y="0"/>
                    <a:pt x="0" y="24"/>
                    <a:pt x="0" y="48"/>
                  </a:cubicBezTo>
                  <a:lnTo>
                    <a:pt x="0" y="23917"/>
                  </a:lnTo>
                  <a:cubicBezTo>
                    <a:pt x="0" y="23941"/>
                    <a:pt x="24" y="23965"/>
                    <a:pt x="48" y="23965"/>
                  </a:cubicBezTo>
                  <a:lnTo>
                    <a:pt x="26893" y="23965"/>
                  </a:lnTo>
                  <a:cubicBezTo>
                    <a:pt x="26916" y="23965"/>
                    <a:pt x="26940" y="23941"/>
                    <a:pt x="26940" y="23917"/>
                  </a:cubicBezTo>
                  <a:lnTo>
                    <a:pt x="26940" y="48"/>
                  </a:lnTo>
                  <a:cubicBezTo>
                    <a:pt x="26940" y="24"/>
                    <a:pt x="26916" y="0"/>
                    <a:pt x="26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1"/>
            <p:cNvSpPr/>
            <p:nvPr/>
          </p:nvSpPr>
          <p:spPr>
            <a:xfrm>
              <a:off x="1173825" y="4145550"/>
              <a:ext cx="202825" cy="202825"/>
            </a:xfrm>
            <a:custGeom>
              <a:avLst/>
              <a:gdLst/>
              <a:ahLst/>
              <a:cxnLst/>
              <a:rect l="l" t="t" r="r" b="b"/>
              <a:pathLst>
                <a:path w="8113" h="8113" extrusionOk="0">
                  <a:moveTo>
                    <a:pt x="4062" y="1"/>
                  </a:moveTo>
                  <a:cubicBezTo>
                    <a:pt x="1816" y="1"/>
                    <a:pt x="0" y="1817"/>
                    <a:pt x="0" y="4063"/>
                  </a:cubicBezTo>
                  <a:cubicBezTo>
                    <a:pt x="0" y="6296"/>
                    <a:pt x="1816" y="8112"/>
                    <a:pt x="4062" y="8112"/>
                  </a:cubicBezTo>
                  <a:cubicBezTo>
                    <a:pt x="6296" y="8112"/>
                    <a:pt x="8112" y="6296"/>
                    <a:pt x="8112" y="4063"/>
                  </a:cubicBezTo>
                  <a:cubicBezTo>
                    <a:pt x="8112" y="1817"/>
                    <a:pt x="6296" y="1"/>
                    <a:pt x="4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1"/>
            <p:cNvSpPr/>
            <p:nvPr/>
          </p:nvSpPr>
          <p:spPr>
            <a:xfrm>
              <a:off x="1249400" y="4200800"/>
              <a:ext cx="51375" cy="51700"/>
            </a:xfrm>
            <a:custGeom>
              <a:avLst/>
              <a:gdLst/>
              <a:ahLst/>
              <a:cxnLst/>
              <a:rect l="l" t="t" r="r" b="b"/>
              <a:pathLst>
                <a:path w="2055" h="2068" extrusionOk="0">
                  <a:moveTo>
                    <a:pt x="1028" y="0"/>
                  </a:moveTo>
                  <a:cubicBezTo>
                    <a:pt x="454" y="0"/>
                    <a:pt x="0" y="467"/>
                    <a:pt x="0" y="1028"/>
                  </a:cubicBezTo>
                  <a:cubicBezTo>
                    <a:pt x="0" y="1601"/>
                    <a:pt x="454" y="2068"/>
                    <a:pt x="1028" y="2068"/>
                  </a:cubicBezTo>
                  <a:cubicBezTo>
                    <a:pt x="1601" y="2068"/>
                    <a:pt x="2055" y="1601"/>
                    <a:pt x="2055" y="1028"/>
                  </a:cubicBezTo>
                  <a:cubicBezTo>
                    <a:pt x="2055" y="467"/>
                    <a:pt x="1601" y="0"/>
                    <a:pt x="1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1"/>
            <p:cNvSpPr/>
            <p:nvPr/>
          </p:nvSpPr>
          <p:spPr>
            <a:xfrm>
              <a:off x="1230575" y="4254550"/>
              <a:ext cx="89325" cy="46025"/>
            </a:xfrm>
            <a:custGeom>
              <a:avLst/>
              <a:gdLst/>
              <a:ahLst/>
              <a:cxnLst/>
              <a:rect l="l" t="t" r="r" b="b"/>
              <a:pathLst>
                <a:path w="3573" h="1841" extrusionOk="0">
                  <a:moveTo>
                    <a:pt x="1446" y="1"/>
                  </a:moveTo>
                  <a:cubicBezTo>
                    <a:pt x="645" y="1"/>
                    <a:pt x="0" y="646"/>
                    <a:pt x="0" y="1447"/>
                  </a:cubicBezTo>
                  <a:cubicBezTo>
                    <a:pt x="0" y="1662"/>
                    <a:pt x="167" y="1841"/>
                    <a:pt x="382" y="1841"/>
                  </a:cubicBezTo>
                  <a:lnTo>
                    <a:pt x="3178" y="1841"/>
                  </a:lnTo>
                  <a:cubicBezTo>
                    <a:pt x="3393" y="1841"/>
                    <a:pt x="3573" y="1662"/>
                    <a:pt x="3573" y="1447"/>
                  </a:cubicBezTo>
                  <a:lnTo>
                    <a:pt x="3573" y="1267"/>
                  </a:lnTo>
                  <a:cubicBezTo>
                    <a:pt x="3573" y="563"/>
                    <a:pt x="2999" y="1"/>
                    <a:pt x="2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1078550" y="4398525"/>
              <a:ext cx="393350" cy="71100"/>
            </a:xfrm>
            <a:custGeom>
              <a:avLst/>
              <a:gdLst/>
              <a:ahLst/>
              <a:cxnLst/>
              <a:rect l="l" t="t" r="r" b="b"/>
              <a:pathLst>
                <a:path w="15734" h="2844" extrusionOk="0">
                  <a:moveTo>
                    <a:pt x="36" y="0"/>
                  </a:moveTo>
                  <a:cubicBezTo>
                    <a:pt x="12" y="0"/>
                    <a:pt x="1" y="13"/>
                    <a:pt x="1" y="36"/>
                  </a:cubicBezTo>
                  <a:lnTo>
                    <a:pt x="1" y="2796"/>
                  </a:lnTo>
                  <a:cubicBezTo>
                    <a:pt x="1" y="2819"/>
                    <a:pt x="12" y="2843"/>
                    <a:pt x="36" y="2843"/>
                  </a:cubicBezTo>
                  <a:lnTo>
                    <a:pt x="15698" y="2843"/>
                  </a:lnTo>
                  <a:cubicBezTo>
                    <a:pt x="15722" y="2843"/>
                    <a:pt x="15734" y="2819"/>
                    <a:pt x="15734" y="2796"/>
                  </a:cubicBezTo>
                  <a:lnTo>
                    <a:pt x="15734" y="36"/>
                  </a:lnTo>
                  <a:cubicBezTo>
                    <a:pt x="15734" y="13"/>
                    <a:pt x="15722" y="0"/>
                    <a:pt x="15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1078550" y="4513800"/>
              <a:ext cx="393350" cy="71100"/>
            </a:xfrm>
            <a:custGeom>
              <a:avLst/>
              <a:gdLst/>
              <a:ahLst/>
              <a:cxnLst/>
              <a:rect l="l" t="t" r="r" b="b"/>
              <a:pathLst>
                <a:path w="15734" h="2844" extrusionOk="0">
                  <a:moveTo>
                    <a:pt x="36" y="0"/>
                  </a:moveTo>
                  <a:cubicBezTo>
                    <a:pt x="12" y="0"/>
                    <a:pt x="1" y="24"/>
                    <a:pt x="1" y="48"/>
                  </a:cubicBezTo>
                  <a:lnTo>
                    <a:pt x="1" y="2808"/>
                  </a:lnTo>
                  <a:cubicBezTo>
                    <a:pt x="1" y="2832"/>
                    <a:pt x="12" y="2844"/>
                    <a:pt x="36" y="2844"/>
                  </a:cubicBezTo>
                  <a:lnTo>
                    <a:pt x="15698" y="2844"/>
                  </a:lnTo>
                  <a:cubicBezTo>
                    <a:pt x="15722" y="2844"/>
                    <a:pt x="15734" y="2832"/>
                    <a:pt x="15734" y="2808"/>
                  </a:cubicBezTo>
                  <a:lnTo>
                    <a:pt x="15734" y="48"/>
                  </a:lnTo>
                  <a:cubicBezTo>
                    <a:pt x="15734" y="24"/>
                    <a:pt x="15722" y="0"/>
                    <a:pt x="15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1514900" y="4120675"/>
              <a:ext cx="51100" cy="50000"/>
            </a:xfrm>
            <a:custGeom>
              <a:avLst/>
              <a:gdLst/>
              <a:ahLst/>
              <a:cxnLst/>
              <a:rect l="l" t="t" r="r" b="b"/>
              <a:pathLst>
                <a:path w="2044" h="2000" extrusionOk="0">
                  <a:moveTo>
                    <a:pt x="1792" y="1"/>
                  </a:moveTo>
                  <a:cubicBezTo>
                    <a:pt x="1732" y="1"/>
                    <a:pt x="1673" y="22"/>
                    <a:pt x="1625" y="64"/>
                  </a:cubicBezTo>
                  <a:lnTo>
                    <a:pt x="84" y="1605"/>
                  </a:lnTo>
                  <a:cubicBezTo>
                    <a:pt x="0" y="1700"/>
                    <a:pt x="0" y="1844"/>
                    <a:pt x="84" y="1928"/>
                  </a:cubicBezTo>
                  <a:cubicBezTo>
                    <a:pt x="132" y="1975"/>
                    <a:pt x="191" y="1999"/>
                    <a:pt x="252" y="1999"/>
                  </a:cubicBezTo>
                  <a:cubicBezTo>
                    <a:pt x="311" y="1999"/>
                    <a:pt x="371" y="1975"/>
                    <a:pt x="419" y="1928"/>
                  </a:cubicBezTo>
                  <a:lnTo>
                    <a:pt x="1959" y="386"/>
                  </a:lnTo>
                  <a:cubicBezTo>
                    <a:pt x="2044" y="303"/>
                    <a:pt x="2044" y="160"/>
                    <a:pt x="1959" y="64"/>
                  </a:cubicBezTo>
                  <a:cubicBezTo>
                    <a:pt x="1912" y="22"/>
                    <a:pt x="1852" y="1"/>
                    <a:pt x="1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1514900" y="4120675"/>
              <a:ext cx="51100" cy="50000"/>
            </a:xfrm>
            <a:custGeom>
              <a:avLst/>
              <a:gdLst/>
              <a:ahLst/>
              <a:cxnLst/>
              <a:rect l="l" t="t" r="r" b="b"/>
              <a:pathLst>
                <a:path w="2044" h="2000" extrusionOk="0">
                  <a:moveTo>
                    <a:pt x="252" y="1"/>
                  </a:moveTo>
                  <a:cubicBezTo>
                    <a:pt x="192" y="1"/>
                    <a:pt x="132" y="22"/>
                    <a:pt x="84" y="64"/>
                  </a:cubicBezTo>
                  <a:cubicBezTo>
                    <a:pt x="0" y="160"/>
                    <a:pt x="0" y="303"/>
                    <a:pt x="84" y="386"/>
                  </a:cubicBezTo>
                  <a:lnTo>
                    <a:pt x="1625" y="1928"/>
                  </a:lnTo>
                  <a:cubicBezTo>
                    <a:pt x="1673" y="1975"/>
                    <a:pt x="1733" y="1999"/>
                    <a:pt x="1792" y="1999"/>
                  </a:cubicBezTo>
                  <a:cubicBezTo>
                    <a:pt x="1852" y="1999"/>
                    <a:pt x="1912" y="1975"/>
                    <a:pt x="1959" y="1928"/>
                  </a:cubicBezTo>
                  <a:cubicBezTo>
                    <a:pt x="2044" y="1844"/>
                    <a:pt x="2044" y="1700"/>
                    <a:pt x="1959" y="1605"/>
                  </a:cubicBezTo>
                  <a:lnTo>
                    <a:pt x="419" y="64"/>
                  </a:lnTo>
                  <a:cubicBezTo>
                    <a:pt x="371" y="22"/>
                    <a:pt x="311"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51"/>
          <p:cNvGrpSpPr/>
          <p:nvPr/>
        </p:nvGrpSpPr>
        <p:grpSpPr>
          <a:xfrm>
            <a:off x="6859775" y="2014600"/>
            <a:ext cx="307650" cy="310200"/>
            <a:chOff x="5015000" y="5085975"/>
            <a:chExt cx="307650" cy="310200"/>
          </a:xfrm>
        </p:grpSpPr>
        <p:sp>
          <p:nvSpPr>
            <p:cNvPr id="1739" name="Google Shape;1739;p51"/>
            <p:cNvSpPr/>
            <p:nvPr/>
          </p:nvSpPr>
          <p:spPr>
            <a:xfrm>
              <a:off x="5015000" y="5085975"/>
              <a:ext cx="307650" cy="310200"/>
            </a:xfrm>
            <a:custGeom>
              <a:avLst/>
              <a:gdLst/>
              <a:ahLst/>
              <a:cxnLst/>
              <a:rect l="l" t="t" r="r" b="b"/>
              <a:pathLst>
                <a:path w="12306" h="12408" extrusionOk="0">
                  <a:moveTo>
                    <a:pt x="1865" y="0"/>
                  </a:moveTo>
                  <a:cubicBezTo>
                    <a:pt x="837" y="0"/>
                    <a:pt x="1" y="836"/>
                    <a:pt x="1" y="1864"/>
                  </a:cubicBezTo>
                  <a:lnTo>
                    <a:pt x="1" y="9151"/>
                  </a:lnTo>
                  <a:lnTo>
                    <a:pt x="1" y="12066"/>
                  </a:lnTo>
                  <a:cubicBezTo>
                    <a:pt x="1" y="12275"/>
                    <a:pt x="173" y="12408"/>
                    <a:pt x="351" y="12408"/>
                  </a:cubicBezTo>
                  <a:cubicBezTo>
                    <a:pt x="439" y="12408"/>
                    <a:pt x="528" y="12376"/>
                    <a:pt x="598" y="12305"/>
                  </a:cubicBezTo>
                  <a:lnTo>
                    <a:pt x="2450" y="10381"/>
                  </a:lnTo>
                  <a:cubicBezTo>
                    <a:pt x="2605" y="10214"/>
                    <a:pt x="2833" y="10119"/>
                    <a:pt x="3072" y="10119"/>
                  </a:cubicBezTo>
                  <a:lnTo>
                    <a:pt x="10502" y="10119"/>
                  </a:lnTo>
                  <a:cubicBezTo>
                    <a:pt x="11494" y="10119"/>
                    <a:pt x="12306" y="9306"/>
                    <a:pt x="12306" y="8303"/>
                  </a:cubicBezTo>
                  <a:lnTo>
                    <a:pt x="12306" y="1517"/>
                  </a:lnTo>
                  <a:cubicBezTo>
                    <a:pt x="12306" y="681"/>
                    <a:pt x="11625" y="0"/>
                    <a:pt x="10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5081325" y="5202125"/>
              <a:ext cx="31675" cy="31700"/>
            </a:xfrm>
            <a:custGeom>
              <a:avLst/>
              <a:gdLst/>
              <a:ahLst/>
              <a:cxnLst/>
              <a:rect l="l" t="t" r="r" b="b"/>
              <a:pathLst>
                <a:path w="1267" h="1268" extrusionOk="0">
                  <a:moveTo>
                    <a:pt x="634" y="1"/>
                  </a:moveTo>
                  <a:cubicBezTo>
                    <a:pt x="287" y="1"/>
                    <a:pt x="0" y="288"/>
                    <a:pt x="0" y="635"/>
                  </a:cubicBezTo>
                  <a:cubicBezTo>
                    <a:pt x="0" y="993"/>
                    <a:pt x="287" y="1267"/>
                    <a:pt x="634" y="1267"/>
                  </a:cubicBezTo>
                  <a:cubicBezTo>
                    <a:pt x="980" y="1267"/>
                    <a:pt x="1266" y="993"/>
                    <a:pt x="1266" y="635"/>
                  </a:cubicBezTo>
                  <a:cubicBezTo>
                    <a:pt x="1266" y="288"/>
                    <a:pt x="980"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5155700" y="5202125"/>
              <a:ext cx="31975" cy="31700"/>
            </a:xfrm>
            <a:custGeom>
              <a:avLst/>
              <a:gdLst/>
              <a:ahLst/>
              <a:cxnLst/>
              <a:rect l="l" t="t" r="r" b="b"/>
              <a:pathLst>
                <a:path w="1279" h="1268" extrusionOk="0">
                  <a:moveTo>
                    <a:pt x="633" y="1"/>
                  </a:moveTo>
                  <a:cubicBezTo>
                    <a:pt x="287" y="1"/>
                    <a:pt x="0" y="288"/>
                    <a:pt x="0" y="635"/>
                  </a:cubicBezTo>
                  <a:cubicBezTo>
                    <a:pt x="0" y="993"/>
                    <a:pt x="287" y="1267"/>
                    <a:pt x="633" y="1267"/>
                  </a:cubicBezTo>
                  <a:cubicBezTo>
                    <a:pt x="991" y="1267"/>
                    <a:pt x="1278" y="993"/>
                    <a:pt x="1278" y="635"/>
                  </a:cubicBezTo>
                  <a:cubicBezTo>
                    <a:pt x="1278" y="288"/>
                    <a:pt x="991"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5231850" y="5202125"/>
              <a:ext cx="31975" cy="31700"/>
            </a:xfrm>
            <a:custGeom>
              <a:avLst/>
              <a:gdLst/>
              <a:ahLst/>
              <a:cxnLst/>
              <a:rect l="l" t="t" r="r" b="b"/>
              <a:pathLst>
                <a:path w="1279" h="1268" extrusionOk="0">
                  <a:moveTo>
                    <a:pt x="645" y="1"/>
                  </a:moveTo>
                  <a:cubicBezTo>
                    <a:pt x="287" y="1"/>
                    <a:pt x="0" y="288"/>
                    <a:pt x="0" y="635"/>
                  </a:cubicBezTo>
                  <a:cubicBezTo>
                    <a:pt x="0" y="993"/>
                    <a:pt x="287" y="1267"/>
                    <a:pt x="645" y="1267"/>
                  </a:cubicBezTo>
                  <a:cubicBezTo>
                    <a:pt x="992" y="1267"/>
                    <a:pt x="1279" y="993"/>
                    <a:pt x="1279" y="635"/>
                  </a:cubicBezTo>
                  <a:cubicBezTo>
                    <a:pt x="1279" y="288"/>
                    <a:pt x="992" y="1"/>
                    <a:pt x="6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51"/>
          <p:cNvGrpSpPr/>
          <p:nvPr/>
        </p:nvGrpSpPr>
        <p:grpSpPr>
          <a:xfrm>
            <a:off x="6859775" y="1647288"/>
            <a:ext cx="1201850" cy="217450"/>
            <a:chOff x="3260375" y="4960825"/>
            <a:chExt cx="1201850" cy="217450"/>
          </a:xfrm>
        </p:grpSpPr>
        <p:sp>
          <p:nvSpPr>
            <p:cNvPr id="1744" name="Google Shape;1744;p51"/>
            <p:cNvSpPr/>
            <p:nvPr/>
          </p:nvSpPr>
          <p:spPr>
            <a:xfrm>
              <a:off x="3260375" y="4960825"/>
              <a:ext cx="1201850" cy="217450"/>
            </a:xfrm>
            <a:custGeom>
              <a:avLst/>
              <a:gdLst/>
              <a:ahLst/>
              <a:cxnLst/>
              <a:rect l="l" t="t" r="r" b="b"/>
              <a:pathLst>
                <a:path w="48074" h="8698" extrusionOk="0">
                  <a:moveTo>
                    <a:pt x="48" y="0"/>
                  </a:moveTo>
                  <a:cubicBezTo>
                    <a:pt x="24" y="0"/>
                    <a:pt x="0" y="13"/>
                    <a:pt x="0" y="36"/>
                  </a:cubicBezTo>
                  <a:lnTo>
                    <a:pt x="0" y="8649"/>
                  </a:lnTo>
                  <a:cubicBezTo>
                    <a:pt x="0" y="8673"/>
                    <a:pt x="24" y="8697"/>
                    <a:pt x="48" y="8697"/>
                  </a:cubicBezTo>
                  <a:lnTo>
                    <a:pt x="48025" y="8697"/>
                  </a:lnTo>
                  <a:cubicBezTo>
                    <a:pt x="48049" y="8697"/>
                    <a:pt x="48073" y="8673"/>
                    <a:pt x="48073" y="8649"/>
                  </a:cubicBezTo>
                  <a:lnTo>
                    <a:pt x="48073" y="36"/>
                  </a:lnTo>
                  <a:cubicBezTo>
                    <a:pt x="48073" y="13"/>
                    <a:pt x="48049" y="0"/>
                    <a:pt x="48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1"/>
            <p:cNvSpPr/>
            <p:nvPr/>
          </p:nvSpPr>
          <p:spPr>
            <a:xfrm>
              <a:off x="3562625" y="5025325"/>
              <a:ext cx="706950" cy="89350"/>
            </a:xfrm>
            <a:custGeom>
              <a:avLst/>
              <a:gdLst/>
              <a:ahLst/>
              <a:cxnLst/>
              <a:rect l="l" t="t" r="r" b="b"/>
              <a:pathLst>
                <a:path w="28278" h="3574" extrusionOk="0">
                  <a:moveTo>
                    <a:pt x="24" y="1"/>
                  </a:moveTo>
                  <a:cubicBezTo>
                    <a:pt x="12" y="1"/>
                    <a:pt x="0" y="13"/>
                    <a:pt x="0" y="24"/>
                  </a:cubicBezTo>
                  <a:lnTo>
                    <a:pt x="0" y="3549"/>
                  </a:lnTo>
                  <a:cubicBezTo>
                    <a:pt x="0" y="3561"/>
                    <a:pt x="12" y="3573"/>
                    <a:pt x="24" y="3573"/>
                  </a:cubicBezTo>
                  <a:lnTo>
                    <a:pt x="28266" y="3573"/>
                  </a:lnTo>
                  <a:cubicBezTo>
                    <a:pt x="28266" y="3573"/>
                    <a:pt x="28277" y="3561"/>
                    <a:pt x="28277" y="3549"/>
                  </a:cubicBezTo>
                  <a:lnTo>
                    <a:pt x="28277" y="24"/>
                  </a:lnTo>
                  <a:cubicBezTo>
                    <a:pt x="28277" y="13"/>
                    <a:pt x="28266" y="1"/>
                    <a:pt x="28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3402525" y="5024125"/>
              <a:ext cx="69600" cy="69625"/>
            </a:xfrm>
            <a:custGeom>
              <a:avLst/>
              <a:gdLst/>
              <a:ahLst/>
              <a:cxnLst/>
              <a:rect l="l" t="t" r="r" b="b"/>
              <a:pathLst>
                <a:path w="2784" h="2785" extrusionOk="0">
                  <a:moveTo>
                    <a:pt x="1398" y="359"/>
                  </a:moveTo>
                  <a:cubicBezTo>
                    <a:pt x="1960" y="359"/>
                    <a:pt x="2425" y="826"/>
                    <a:pt x="2425" y="1399"/>
                  </a:cubicBezTo>
                  <a:cubicBezTo>
                    <a:pt x="2425" y="1638"/>
                    <a:pt x="2342" y="1877"/>
                    <a:pt x="2175" y="2068"/>
                  </a:cubicBezTo>
                  <a:cubicBezTo>
                    <a:pt x="1984" y="2295"/>
                    <a:pt x="1697" y="2426"/>
                    <a:pt x="1398" y="2426"/>
                  </a:cubicBezTo>
                  <a:cubicBezTo>
                    <a:pt x="825" y="2426"/>
                    <a:pt x="359" y="1960"/>
                    <a:pt x="359" y="1399"/>
                  </a:cubicBezTo>
                  <a:cubicBezTo>
                    <a:pt x="359" y="826"/>
                    <a:pt x="825" y="359"/>
                    <a:pt x="1398" y="359"/>
                  </a:cubicBezTo>
                  <a:close/>
                  <a:moveTo>
                    <a:pt x="1398" y="1"/>
                  </a:moveTo>
                  <a:cubicBezTo>
                    <a:pt x="622" y="1"/>
                    <a:pt x="1" y="622"/>
                    <a:pt x="1" y="1399"/>
                  </a:cubicBezTo>
                  <a:cubicBezTo>
                    <a:pt x="1" y="2164"/>
                    <a:pt x="622" y="2785"/>
                    <a:pt x="1398" y="2785"/>
                  </a:cubicBezTo>
                  <a:cubicBezTo>
                    <a:pt x="1804" y="2785"/>
                    <a:pt x="2186" y="2618"/>
                    <a:pt x="2449" y="2307"/>
                  </a:cubicBezTo>
                  <a:cubicBezTo>
                    <a:pt x="2664" y="2056"/>
                    <a:pt x="2784" y="1734"/>
                    <a:pt x="2784" y="1399"/>
                  </a:cubicBezTo>
                  <a:cubicBezTo>
                    <a:pt x="2784" y="622"/>
                    <a:pt x="2163" y="1"/>
                    <a:pt x="1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3455975" y="5073550"/>
              <a:ext cx="43025" cy="42300"/>
            </a:xfrm>
            <a:custGeom>
              <a:avLst/>
              <a:gdLst/>
              <a:ahLst/>
              <a:cxnLst/>
              <a:rect l="l" t="t" r="r" b="b"/>
              <a:pathLst>
                <a:path w="1721" h="1692" extrusionOk="0">
                  <a:moveTo>
                    <a:pt x="198" y="1"/>
                  </a:moveTo>
                  <a:cubicBezTo>
                    <a:pt x="153" y="1"/>
                    <a:pt x="108" y="19"/>
                    <a:pt x="72" y="55"/>
                  </a:cubicBezTo>
                  <a:cubicBezTo>
                    <a:pt x="1" y="126"/>
                    <a:pt x="1" y="246"/>
                    <a:pt x="72" y="318"/>
                  </a:cubicBezTo>
                  <a:lnTo>
                    <a:pt x="1387" y="1632"/>
                  </a:lnTo>
                  <a:cubicBezTo>
                    <a:pt x="1423" y="1668"/>
                    <a:pt x="1471" y="1692"/>
                    <a:pt x="1518" y="1692"/>
                  </a:cubicBezTo>
                  <a:cubicBezTo>
                    <a:pt x="1566" y="1692"/>
                    <a:pt x="1614" y="1668"/>
                    <a:pt x="1649" y="1632"/>
                  </a:cubicBezTo>
                  <a:cubicBezTo>
                    <a:pt x="1721" y="1572"/>
                    <a:pt x="1721" y="1453"/>
                    <a:pt x="1649" y="1381"/>
                  </a:cubicBezTo>
                  <a:lnTo>
                    <a:pt x="324" y="55"/>
                  </a:lnTo>
                  <a:cubicBezTo>
                    <a:pt x="288" y="19"/>
                    <a:pt x="243" y="1"/>
                    <a:pt x="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51"/>
          <p:cNvGrpSpPr/>
          <p:nvPr/>
        </p:nvGrpSpPr>
        <p:grpSpPr>
          <a:xfrm>
            <a:off x="6859775" y="2528375"/>
            <a:ext cx="1334607" cy="2040502"/>
            <a:chOff x="6859775" y="2528375"/>
            <a:chExt cx="1334607" cy="2040502"/>
          </a:xfrm>
        </p:grpSpPr>
        <p:sp>
          <p:nvSpPr>
            <p:cNvPr id="1749" name="Google Shape;1749;p51"/>
            <p:cNvSpPr/>
            <p:nvPr/>
          </p:nvSpPr>
          <p:spPr>
            <a:xfrm>
              <a:off x="6859775" y="2528375"/>
              <a:ext cx="1321690" cy="1175416"/>
            </a:xfrm>
            <a:custGeom>
              <a:avLst/>
              <a:gdLst/>
              <a:ahLst/>
              <a:cxnLst/>
              <a:rect l="l" t="t" r="r" b="b"/>
              <a:pathLst>
                <a:path w="29366" h="26116" extrusionOk="0">
                  <a:moveTo>
                    <a:pt x="36" y="0"/>
                  </a:moveTo>
                  <a:cubicBezTo>
                    <a:pt x="12" y="0"/>
                    <a:pt x="1" y="12"/>
                    <a:pt x="1" y="35"/>
                  </a:cubicBezTo>
                  <a:lnTo>
                    <a:pt x="1" y="26079"/>
                  </a:lnTo>
                  <a:cubicBezTo>
                    <a:pt x="1" y="26103"/>
                    <a:pt x="12" y="26115"/>
                    <a:pt x="36" y="26115"/>
                  </a:cubicBezTo>
                  <a:lnTo>
                    <a:pt x="29329" y="26115"/>
                  </a:lnTo>
                  <a:cubicBezTo>
                    <a:pt x="29341" y="26115"/>
                    <a:pt x="29365" y="26103"/>
                    <a:pt x="29365" y="26079"/>
                  </a:cubicBezTo>
                  <a:lnTo>
                    <a:pt x="29365" y="35"/>
                  </a:lnTo>
                  <a:cubicBezTo>
                    <a:pt x="29365" y="12"/>
                    <a:pt x="29341" y="0"/>
                    <a:pt x="29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6859775" y="2528375"/>
              <a:ext cx="1321690" cy="1175416"/>
            </a:xfrm>
            <a:custGeom>
              <a:avLst/>
              <a:gdLst/>
              <a:ahLst/>
              <a:cxnLst/>
              <a:rect l="l" t="t" r="r" b="b"/>
              <a:pathLst>
                <a:path w="29366" h="26116" extrusionOk="0">
                  <a:moveTo>
                    <a:pt x="36" y="0"/>
                  </a:moveTo>
                  <a:cubicBezTo>
                    <a:pt x="12" y="0"/>
                    <a:pt x="1" y="12"/>
                    <a:pt x="1" y="35"/>
                  </a:cubicBezTo>
                  <a:lnTo>
                    <a:pt x="1" y="26079"/>
                  </a:lnTo>
                  <a:cubicBezTo>
                    <a:pt x="1" y="26103"/>
                    <a:pt x="12" y="26115"/>
                    <a:pt x="36" y="26115"/>
                  </a:cubicBezTo>
                  <a:lnTo>
                    <a:pt x="29329" y="26115"/>
                  </a:lnTo>
                  <a:cubicBezTo>
                    <a:pt x="29341" y="26115"/>
                    <a:pt x="29365" y="26103"/>
                    <a:pt x="29365" y="26079"/>
                  </a:cubicBezTo>
                  <a:lnTo>
                    <a:pt x="29365" y="35"/>
                  </a:lnTo>
                  <a:cubicBezTo>
                    <a:pt x="29365" y="12"/>
                    <a:pt x="29341" y="0"/>
                    <a:pt x="29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7321641" y="2652550"/>
              <a:ext cx="397911" cy="397911"/>
            </a:xfrm>
            <a:custGeom>
              <a:avLst/>
              <a:gdLst/>
              <a:ahLst/>
              <a:cxnLst/>
              <a:rect l="l" t="t" r="r" b="b"/>
              <a:pathLst>
                <a:path w="8841" h="8841" extrusionOk="0">
                  <a:moveTo>
                    <a:pt x="4421" y="0"/>
                  </a:moveTo>
                  <a:cubicBezTo>
                    <a:pt x="1983" y="0"/>
                    <a:pt x="0" y="1983"/>
                    <a:pt x="0" y="4420"/>
                  </a:cubicBezTo>
                  <a:cubicBezTo>
                    <a:pt x="0" y="6858"/>
                    <a:pt x="1983" y="8841"/>
                    <a:pt x="4421" y="8841"/>
                  </a:cubicBezTo>
                  <a:cubicBezTo>
                    <a:pt x="6858" y="8841"/>
                    <a:pt x="8841" y="6858"/>
                    <a:pt x="8841" y="4420"/>
                  </a:cubicBezTo>
                  <a:cubicBezTo>
                    <a:pt x="8841" y="1983"/>
                    <a:pt x="6858" y="0"/>
                    <a:pt x="4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7469535" y="2761153"/>
              <a:ext cx="101132" cy="101132"/>
            </a:xfrm>
            <a:custGeom>
              <a:avLst/>
              <a:gdLst/>
              <a:ahLst/>
              <a:cxnLst/>
              <a:rect l="l" t="t" r="r" b="b"/>
              <a:pathLst>
                <a:path w="2247" h="2247" extrusionOk="0">
                  <a:moveTo>
                    <a:pt x="1123" y="0"/>
                  </a:moveTo>
                  <a:cubicBezTo>
                    <a:pt x="502" y="0"/>
                    <a:pt x="0" y="502"/>
                    <a:pt x="0" y="1123"/>
                  </a:cubicBezTo>
                  <a:cubicBezTo>
                    <a:pt x="0" y="1745"/>
                    <a:pt x="502" y="2246"/>
                    <a:pt x="1123" y="2246"/>
                  </a:cubicBezTo>
                  <a:cubicBezTo>
                    <a:pt x="1744" y="2246"/>
                    <a:pt x="2246" y="1745"/>
                    <a:pt x="2246" y="1123"/>
                  </a:cubicBezTo>
                  <a:cubicBezTo>
                    <a:pt x="2246" y="502"/>
                    <a:pt x="1744" y="0"/>
                    <a:pt x="1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7432404" y="2866020"/>
              <a:ext cx="175304" cy="90375"/>
            </a:xfrm>
            <a:custGeom>
              <a:avLst/>
              <a:gdLst/>
              <a:ahLst/>
              <a:cxnLst/>
              <a:rect l="l" t="t" r="r" b="b"/>
              <a:pathLst>
                <a:path w="3895" h="2008" extrusionOk="0">
                  <a:moveTo>
                    <a:pt x="1590" y="1"/>
                  </a:moveTo>
                  <a:cubicBezTo>
                    <a:pt x="717" y="1"/>
                    <a:pt x="0" y="705"/>
                    <a:pt x="0" y="1577"/>
                  </a:cubicBezTo>
                  <a:cubicBezTo>
                    <a:pt x="0" y="1816"/>
                    <a:pt x="191" y="2008"/>
                    <a:pt x="430" y="2008"/>
                  </a:cubicBezTo>
                  <a:lnTo>
                    <a:pt x="3477" y="2008"/>
                  </a:lnTo>
                  <a:cubicBezTo>
                    <a:pt x="3704" y="2008"/>
                    <a:pt x="3895" y="1816"/>
                    <a:pt x="3895" y="1577"/>
                  </a:cubicBezTo>
                  <a:lnTo>
                    <a:pt x="3895" y="1386"/>
                  </a:lnTo>
                  <a:cubicBezTo>
                    <a:pt x="3895" y="622"/>
                    <a:pt x="3274" y="1"/>
                    <a:pt x="2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7134500" y="3148847"/>
              <a:ext cx="772194" cy="139298"/>
            </a:xfrm>
            <a:custGeom>
              <a:avLst/>
              <a:gdLst/>
              <a:ahLst/>
              <a:cxnLst/>
              <a:rect l="l" t="t" r="r" b="b"/>
              <a:pathLst>
                <a:path w="17157" h="3095" extrusionOk="0">
                  <a:moveTo>
                    <a:pt x="37" y="0"/>
                  </a:moveTo>
                  <a:cubicBezTo>
                    <a:pt x="13" y="0"/>
                    <a:pt x="1" y="12"/>
                    <a:pt x="1" y="36"/>
                  </a:cubicBezTo>
                  <a:lnTo>
                    <a:pt x="1" y="3046"/>
                  </a:lnTo>
                  <a:cubicBezTo>
                    <a:pt x="1" y="3070"/>
                    <a:pt x="13" y="3094"/>
                    <a:pt x="37" y="3094"/>
                  </a:cubicBezTo>
                  <a:lnTo>
                    <a:pt x="17121" y="3094"/>
                  </a:lnTo>
                  <a:cubicBezTo>
                    <a:pt x="17132" y="3094"/>
                    <a:pt x="17156" y="3070"/>
                    <a:pt x="17156" y="3046"/>
                  </a:cubicBezTo>
                  <a:lnTo>
                    <a:pt x="17156" y="36"/>
                  </a:lnTo>
                  <a:cubicBezTo>
                    <a:pt x="17156" y="12"/>
                    <a:pt x="17132" y="0"/>
                    <a:pt x="17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7134500" y="3375189"/>
              <a:ext cx="772194" cy="139343"/>
            </a:xfrm>
            <a:custGeom>
              <a:avLst/>
              <a:gdLst/>
              <a:ahLst/>
              <a:cxnLst/>
              <a:rect l="l" t="t" r="r" b="b"/>
              <a:pathLst>
                <a:path w="17157" h="3096" extrusionOk="0">
                  <a:moveTo>
                    <a:pt x="37" y="0"/>
                  </a:moveTo>
                  <a:cubicBezTo>
                    <a:pt x="13" y="0"/>
                    <a:pt x="1" y="24"/>
                    <a:pt x="1" y="48"/>
                  </a:cubicBezTo>
                  <a:lnTo>
                    <a:pt x="1" y="3059"/>
                  </a:lnTo>
                  <a:cubicBezTo>
                    <a:pt x="1" y="3083"/>
                    <a:pt x="13" y="3095"/>
                    <a:pt x="37" y="3095"/>
                  </a:cubicBezTo>
                  <a:lnTo>
                    <a:pt x="17121" y="3095"/>
                  </a:lnTo>
                  <a:cubicBezTo>
                    <a:pt x="17132" y="3095"/>
                    <a:pt x="17156" y="3083"/>
                    <a:pt x="17156" y="3059"/>
                  </a:cubicBezTo>
                  <a:lnTo>
                    <a:pt x="17156" y="48"/>
                  </a:lnTo>
                  <a:cubicBezTo>
                    <a:pt x="17156" y="24"/>
                    <a:pt x="17132" y="0"/>
                    <a:pt x="17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7990496" y="2603627"/>
              <a:ext cx="100637" cy="97891"/>
            </a:xfrm>
            <a:custGeom>
              <a:avLst/>
              <a:gdLst/>
              <a:ahLst/>
              <a:cxnLst/>
              <a:rect l="l" t="t" r="r" b="b"/>
              <a:pathLst>
                <a:path w="2236" h="2175" extrusionOk="0">
                  <a:moveTo>
                    <a:pt x="1961" y="1"/>
                  </a:moveTo>
                  <a:cubicBezTo>
                    <a:pt x="1895" y="1"/>
                    <a:pt x="1829" y="24"/>
                    <a:pt x="1781" y="72"/>
                  </a:cubicBezTo>
                  <a:lnTo>
                    <a:pt x="96" y="1756"/>
                  </a:lnTo>
                  <a:cubicBezTo>
                    <a:pt x="1" y="1852"/>
                    <a:pt x="1" y="2008"/>
                    <a:pt x="96" y="2103"/>
                  </a:cubicBezTo>
                  <a:cubicBezTo>
                    <a:pt x="144" y="2151"/>
                    <a:pt x="216" y="2175"/>
                    <a:pt x="276" y="2175"/>
                  </a:cubicBezTo>
                  <a:cubicBezTo>
                    <a:pt x="348" y="2175"/>
                    <a:pt x="407" y="2151"/>
                    <a:pt x="455" y="2103"/>
                  </a:cubicBezTo>
                  <a:lnTo>
                    <a:pt x="2140" y="431"/>
                  </a:lnTo>
                  <a:cubicBezTo>
                    <a:pt x="2235" y="323"/>
                    <a:pt x="2235" y="168"/>
                    <a:pt x="2140" y="72"/>
                  </a:cubicBezTo>
                  <a:cubicBezTo>
                    <a:pt x="2092" y="24"/>
                    <a:pt x="2026" y="1"/>
                    <a:pt x="1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7990496" y="2603627"/>
              <a:ext cx="100637" cy="97891"/>
            </a:xfrm>
            <a:custGeom>
              <a:avLst/>
              <a:gdLst/>
              <a:ahLst/>
              <a:cxnLst/>
              <a:rect l="l" t="t" r="r" b="b"/>
              <a:pathLst>
                <a:path w="2236" h="2175" extrusionOk="0">
                  <a:moveTo>
                    <a:pt x="280" y="1"/>
                  </a:moveTo>
                  <a:cubicBezTo>
                    <a:pt x="216" y="1"/>
                    <a:pt x="150" y="24"/>
                    <a:pt x="96" y="72"/>
                  </a:cubicBezTo>
                  <a:cubicBezTo>
                    <a:pt x="1" y="168"/>
                    <a:pt x="1" y="323"/>
                    <a:pt x="96" y="431"/>
                  </a:cubicBezTo>
                  <a:lnTo>
                    <a:pt x="1781" y="2103"/>
                  </a:lnTo>
                  <a:cubicBezTo>
                    <a:pt x="1829" y="2151"/>
                    <a:pt x="1901" y="2175"/>
                    <a:pt x="1960" y="2175"/>
                  </a:cubicBezTo>
                  <a:cubicBezTo>
                    <a:pt x="2020" y="2175"/>
                    <a:pt x="2092" y="2151"/>
                    <a:pt x="2140" y="2103"/>
                  </a:cubicBezTo>
                  <a:cubicBezTo>
                    <a:pt x="2235" y="2008"/>
                    <a:pt x="2235" y="1852"/>
                    <a:pt x="2140" y="1756"/>
                  </a:cubicBezTo>
                  <a:lnTo>
                    <a:pt x="455" y="72"/>
                  </a:lnTo>
                  <a:cubicBezTo>
                    <a:pt x="407" y="24"/>
                    <a:pt x="344" y="1"/>
                    <a:pt x="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6899562" y="3870945"/>
              <a:ext cx="1294821" cy="697931"/>
            </a:xfrm>
            <a:custGeom>
              <a:avLst/>
              <a:gdLst/>
              <a:ahLst/>
              <a:cxnLst/>
              <a:rect l="l" t="t" r="r" b="b"/>
              <a:pathLst>
                <a:path w="28769" h="15507" extrusionOk="0">
                  <a:moveTo>
                    <a:pt x="25" y="0"/>
                  </a:moveTo>
                  <a:cubicBezTo>
                    <a:pt x="12" y="0"/>
                    <a:pt x="1" y="13"/>
                    <a:pt x="1" y="24"/>
                  </a:cubicBezTo>
                  <a:lnTo>
                    <a:pt x="1" y="15483"/>
                  </a:lnTo>
                  <a:cubicBezTo>
                    <a:pt x="1" y="15495"/>
                    <a:pt x="12" y="15507"/>
                    <a:pt x="25" y="15507"/>
                  </a:cubicBezTo>
                  <a:lnTo>
                    <a:pt x="28744" y="15507"/>
                  </a:lnTo>
                  <a:cubicBezTo>
                    <a:pt x="28756" y="15507"/>
                    <a:pt x="28768" y="15495"/>
                    <a:pt x="28768" y="15483"/>
                  </a:cubicBezTo>
                  <a:lnTo>
                    <a:pt x="28768" y="24"/>
                  </a:lnTo>
                  <a:cubicBezTo>
                    <a:pt x="28768" y="13"/>
                    <a:pt x="28756" y="0"/>
                    <a:pt x="287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6990972" y="4030632"/>
              <a:ext cx="378018" cy="378018"/>
            </a:xfrm>
            <a:custGeom>
              <a:avLst/>
              <a:gdLst/>
              <a:ahLst/>
              <a:cxnLst/>
              <a:rect l="l" t="t" r="r" b="b"/>
              <a:pathLst>
                <a:path w="8399" h="8399" extrusionOk="0">
                  <a:moveTo>
                    <a:pt x="4206" y="1"/>
                  </a:moveTo>
                  <a:cubicBezTo>
                    <a:pt x="1888" y="1"/>
                    <a:pt x="1" y="1888"/>
                    <a:pt x="1" y="4206"/>
                  </a:cubicBezTo>
                  <a:cubicBezTo>
                    <a:pt x="1" y="6524"/>
                    <a:pt x="1888" y="8399"/>
                    <a:pt x="4206" y="8399"/>
                  </a:cubicBezTo>
                  <a:cubicBezTo>
                    <a:pt x="6523" y="8399"/>
                    <a:pt x="8399" y="6524"/>
                    <a:pt x="8399" y="4206"/>
                  </a:cubicBezTo>
                  <a:cubicBezTo>
                    <a:pt x="8399" y="1888"/>
                    <a:pt x="6523" y="1"/>
                    <a:pt x="4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7460894" y="4098413"/>
              <a:ext cx="270495" cy="22594"/>
            </a:xfrm>
            <a:custGeom>
              <a:avLst/>
              <a:gdLst/>
              <a:ahLst/>
              <a:cxnLst/>
              <a:rect l="l" t="t" r="r" b="b"/>
              <a:pathLst>
                <a:path w="6010" h="502" extrusionOk="0">
                  <a:moveTo>
                    <a:pt x="251" y="0"/>
                  </a:moveTo>
                  <a:cubicBezTo>
                    <a:pt x="120" y="0"/>
                    <a:pt x="1" y="107"/>
                    <a:pt x="1" y="251"/>
                  </a:cubicBezTo>
                  <a:cubicBezTo>
                    <a:pt x="1" y="394"/>
                    <a:pt x="120" y="502"/>
                    <a:pt x="251" y="502"/>
                  </a:cubicBezTo>
                  <a:lnTo>
                    <a:pt x="5759" y="502"/>
                  </a:lnTo>
                  <a:cubicBezTo>
                    <a:pt x="5903" y="502"/>
                    <a:pt x="6010" y="394"/>
                    <a:pt x="6010" y="251"/>
                  </a:cubicBezTo>
                  <a:cubicBezTo>
                    <a:pt x="6010" y="107"/>
                    <a:pt x="5903" y="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7773290" y="4098413"/>
              <a:ext cx="243626" cy="22594"/>
            </a:xfrm>
            <a:custGeom>
              <a:avLst/>
              <a:gdLst/>
              <a:ahLst/>
              <a:cxnLst/>
              <a:rect l="l" t="t" r="r" b="b"/>
              <a:pathLst>
                <a:path w="5413" h="502" extrusionOk="0">
                  <a:moveTo>
                    <a:pt x="252" y="0"/>
                  </a:moveTo>
                  <a:cubicBezTo>
                    <a:pt x="108" y="0"/>
                    <a:pt x="0" y="107"/>
                    <a:pt x="0" y="251"/>
                  </a:cubicBezTo>
                  <a:cubicBezTo>
                    <a:pt x="0" y="394"/>
                    <a:pt x="108" y="502"/>
                    <a:pt x="252" y="502"/>
                  </a:cubicBezTo>
                  <a:lnTo>
                    <a:pt x="5161" y="502"/>
                  </a:lnTo>
                  <a:cubicBezTo>
                    <a:pt x="5293" y="502"/>
                    <a:pt x="5413" y="394"/>
                    <a:pt x="5413" y="251"/>
                  </a:cubicBezTo>
                  <a:cubicBezTo>
                    <a:pt x="5413" y="107"/>
                    <a:pt x="5293" y="0"/>
                    <a:pt x="5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7460894" y="4318859"/>
              <a:ext cx="243626" cy="22594"/>
            </a:xfrm>
            <a:custGeom>
              <a:avLst/>
              <a:gdLst/>
              <a:ahLst/>
              <a:cxnLst/>
              <a:rect l="l" t="t" r="r" b="b"/>
              <a:pathLst>
                <a:path w="5413" h="502" extrusionOk="0">
                  <a:moveTo>
                    <a:pt x="251" y="0"/>
                  </a:moveTo>
                  <a:cubicBezTo>
                    <a:pt x="120" y="0"/>
                    <a:pt x="1" y="107"/>
                    <a:pt x="1" y="251"/>
                  </a:cubicBezTo>
                  <a:cubicBezTo>
                    <a:pt x="1" y="394"/>
                    <a:pt x="120" y="502"/>
                    <a:pt x="251" y="502"/>
                  </a:cubicBezTo>
                  <a:lnTo>
                    <a:pt x="5162" y="502"/>
                  </a:lnTo>
                  <a:cubicBezTo>
                    <a:pt x="5305" y="502"/>
                    <a:pt x="5412" y="394"/>
                    <a:pt x="5412" y="251"/>
                  </a:cubicBezTo>
                  <a:cubicBezTo>
                    <a:pt x="5412" y="107"/>
                    <a:pt x="5305" y="0"/>
                    <a:pt x="5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7670043" y="4202155"/>
              <a:ext cx="243626" cy="22639"/>
            </a:xfrm>
            <a:custGeom>
              <a:avLst/>
              <a:gdLst/>
              <a:ahLst/>
              <a:cxnLst/>
              <a:rect l="l" t="t" r="r" b="b"/>
              <a:pathLst>
                <a:path w="5413" h="503" extrusionOk="0">
                  <a:moveTo>
                    <a:pt x="252" y="0"/>
                  </a:moveTo>
                  <a:cubicBezTo>
                    <a:pt x="109" y="0"/>
                    <a:pt x="1" y="120"/>
                    <a:pt x="1" y="252"/>
                  </a:cubicBezTo>
                  <a:cubicBezTo>
                    <a:pt x="1" y="395"/>
                    <a:pt x="109" y="502"/>
                    <a:pt x="252" y="502"/>
                  </a:cubicBezTo>
                  <a:lnTo>
                    <a:pt x="5162" y="502"/>
                  </a:lnTo>
                  <a:cubicBezTo>
                    <a:pt x="5294" y="502"/>
                    <a:pt x="5413" y="395"/>
                    <a:pt x="5413" y="252"/>
                  </a:cubicBezTo>
                  <a:cubicBezTo>
                    <a:pt x="5413" y="120"/>
                    <a:pt x="5294" y="0"/>
                    <a:pt x="5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7460894" y="4202155"/>
              <a:ext cx="167833" cy="22639"/>
            </a:xfrm>
            <a:custGeom>
              <a:avLst/>
              <a:gdLst/>
              <a:ahLst/>
              <a:cxnLst/>
              <a:rect l="l" t="t" r="r" b="b"/>
              <a:pathLst>
                <a:path w="3729" h="503" extrusionOk="0">
                  <a:moveTo>
                    <a:pt x="251" y="0"/>
                  </a:moveTo>
                  <a:cubicBezTo>
                    <a:pt x="120" y="0"/>
                    <a:pt x="1" y="120"/>
                    <a:pt x="1" y="252"/>
                  </a:cubicBezTo>
                  <a:cubicBezTo>
                    <a:pt x="1" y="395"/>
                    <a:pt x="120" y="502"/>
                    <a:pt x="251" y="502"/>
                  </a:cubicBezTo>
                  <a:lnTo>
                    <a:pt x="3477" y="502"/>
                  </a:lnTo>
                  <a:cubicBezTo>
                    <a:pt x="3609" y="502"/>
                    <a:pt x="3728" y="395"/>
                    <a:pt x="3728" y="252"/>
                  </a:cubicBezTo>
                  <a:cubicBezTo>
                    <a:pt x="3728" y="120"/>
                    <a:pt x="3609" y="0"/>
                    <a:pt x="3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7749616" y="4318859"/>
              <a:ext cx="111889" cy="22594"/>
            </a:xfrm>
            <a:custGeom>
              <a:avLst/>
              <a:gdLst/>
              <a:ahLst/>
              <a:cxnLst/>
              <a:rect l="l" t="t" r="r" b="b"/>
              <a:pathLst>
                <a:path w="2486" h="502" extrusionOk="0">
                  <a:moveTo>
                    <a:pt x="252" y="0"/>
                  </a:moveTo>
                  <a:cubicBezTo>
                    <a:pt x="120" y="0"/>
                    <a:pt x="1" y="107"/>
                    <a:pt x="1" y="251"/>
                  </a:cubicBezTo>
                  <a:cubicBezTo>
                    <a:pt x="1" y="394"/>
                    <a:pt x="120" y="502"/>
                    <a:pt x="252" y="502"/>
                  </a:cubicBezTo>
                  <a:lnTo>
                    <a:pt x="2235" y="502"/>
                  </a:lnTo>
                  <a:cubicBezTo>
                    <a:pt x="2379" y="502"/>
                    <a:pt x="2486" y="394"/>
                    <a:pt x="2486" y="251"/>
                  </a:cubicBezTo>
                  <a:cubicBezTo>
                    <a:pt x="2486" y="107"/>
                    <a:pt x="2379" y="0"/>
                    <a:pt x="2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7026482" y="4067133"/>
              <a:ext cx="306501" cy="305601"/>
            </a:xfrm>
            <a:custGeom>
              <a:avLst/>
              <a:gdLst/>
              <a:ahLst/>
              <a:cxnLst/>
              <a:rect l="l" t="t" r="r" b="b"/>
              <a:pathLst>
                <a:path w="6810" h="6790" extrusionOk="0">
                  <a:moveTo>
                    <a:pt x="3407" y="0"/>
                  </a:moveTo>
                  <a:cubicBezTo>
                    <a:pt x="3371" y="0"/>
                    <a:pt x="3334" y="1"/>
                    <a:pt x="3297" y="2"/>
                  </a:cubicBezTo>
                  <a:cubicBezTo>
                    <a:pt x="1445" y="61"/>
                    <a:pt x="0" y="1627"/>
                    <a:pt x="59" y="3502"/>
                  </a:cubicBezTo>
                  <a:cubicBezTo>
                    <a:pt x="118" y="5342"/>
                    <a:pt x="1601" y="6790"/>
                    <a:pt x="3404" y="6790"/>
                  </a:cubicBezTo>
                  <a:cubicBezTo>
                    <a:pt x="3440" y="6790"/>
                    <a:pt x="3476" y="6789"/>
                    <a:pt x="3512" y="6788"/>
                  </a:cubicBezTo>
                  <a:cubicBezTo>
                    <a:pt x="5364" y="6728"/>
                    <a:pt x="6810" y="5163"/>
                    <a:pt x="6749" y="3287"/>
                  </a:cubicBezTo>
                  <a:cubicBezTo>
                    <a:pt x="6691" y="1449"/>
                    <a:pt x="5209" y="0"/>
                    <a:pt x="34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7168931" y="4127443"/>
              <a:ext cx="17823" cy="103337"/>
            </a:xfrm>
            <a:custGeom>
              <a:avLst/>
              <a:gdLst/>
              <a:ahLst/>
              <a:cxnLst/>
              <a:rect l="l" t="t" r="r" b="b"/>
              <a:pathLst>
                <a:path w="396" h="2296" extrusionOk="0">
                  <a:moveTo>
                    <a:pt x="156" y="0"/>
                  </a:moveTo>
                  <a:cubicBezTo>
                    <a:pt x="72" y="0"/>
                    <a:pt x="0" y="72"/>
                    <a:pt x="0" y="167"/>
                  </a:cubicBezTo>
                  <a:lnTo>
                    <a:pt x="61" y="2138"/>
                  </a:lnTo>
                  <a:cubicBezTo>
                    <a:pt x="71" y="2227"/>
                    <a:pt x="134" y="2295"/>
                    <a:pt x="210" y="2295"/>
                  </a:cubicBezTo>
                  <a:cubicBezTo>
                    <a:pt x="216" y="2295"/>
                    <a:pt x="222" y="2295"/>
                    <a:pt x="228" y="2294"/>
                  </a:cubicBezTo>
                  <a:cubicBezTo>
                    <a:pt x="324" y="2294"/>
                    <a:pt x="395" y="2222"/>
                    <a:pt x="395" y="2127"/>
                  </a:cubicBezTo>
                  <a:lnTo>
                    <a:pt x="324" y="155"/>
                  </a:lnTo>
                  <a:cubicBezTo>
                    <a:pt x="324" y="72"/>
                    <a:pt x="252" y="0"/>
                    <a:pt x="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7172171" y="4212371"/>
              <a:ext cx="83399" cy="17283"/>
            </a:xfrm>
            <a:custGeom>
              <a:avLst/>
              <a:gdLst/>
              <a:ahLst/>
              <a:cxnLst/>
              <a:rect l="l" t="t" r="r" b="b"/>
              <a:pathLst>
                <a:path w="1853" h="384" extrusionOk="0">
                  <a:moveTo>
                    <a:pt x="1685" y="1"/>
                  </a:moveTo>
                  <a:lnTo>
                    <a:pt x="167" y="60"/>
                  </a:lnTo>
                  <a:cubicBezTo>
                    <a:pt x="72" y="60"/>
                    <a:pt x="0" y="132"/>
                    <a:pt x="13" y="227"/>
                  </a:cubicBezTo>
                  <a:cubicBezTo>
                    <a:pt x="13" y="311"/>
                    <a:pt x="84" y="383"/>
                    <a:pt x="180" y="383"/>
                  </a:cubicBezTo>
                  <a:lnTo>
                    <a:pt x="1697" y="335"/>
                  </a:lnTo>
                  <a:cubicBezTo>
                    <a:pt x="1792" y="323"/>
                    <a:pt x="1852" y="251"/>
                    <a:pt x="1852" y="168"/>
                  </a:cubicBezTo>
                  <a:cubicBezTo>
                    <a:pt x="1852" y="72"/>
                    <a:pt x="1781" y="1"/>
                    <a:pt x="1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51"/>
          <p:cNvGrpSpPr/>
          <p:nvPr/>
        </p:nvGrpSpPr>
        <p:grpSpPr>
          <a:xfrm>
            <a:off x="2576478" y="1522527"/>
            <a:ext cx="1955006" cy="1497167"/>
            <a:chOff x="2576478" y="1522527"/>
            <a:chExt cx="1955006" cy="1497167"/>
          </a:xfrm>
        </p:grpSpPr>
        <p:sp>
          <p:nvSpPr>
            <p:cNvPr id="1770" name="Google Shape;1770;p51"/>
            <p:cNvSpPr/>
            <p:nvPr/>
          </p:nvSpPr>
          <p:spPr>
            <a:xfrm rot="10800000">
              <a:off x="2577454" y="1644857"/>
              <a:ext cx="1952590" cy="1374837"/>
            </a:xfrm>
            <a:prstGeom prst="round2Same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4140507" y="2480179"/>
              <a:ext cx="212253" cy="381655"/>
            </a:xfrm>
            <a:custGeom>
              <a:avLst/>
              <a:gdLst/>
              <a:ahLst/>
              <a:cxnLst/>
              <a:rect l="l" t="t" r="r" b="b"/>
              <a:pathLst>
                <a:path w="8698" h="15640" extrusionOk="0">
                  <a:moveTo>
                    <a:pt x="8697" y="1"/>
                  </a:moveTo>
                  <a:lnTo>
                    <a:pt x="5830" y="897"/>
                  </a:lnTo>
                  <a:lnTo>
                    <a:pt x="5830" y="1256"/>
                  </a:lnTo>
                  <a:lnTo>
                    <a:pt x="4672" y="1256"/>
                  </a:lnTo>
                  <a:lnTo>
                    <a:pt x="1279" y="2295"/>
                  </a:lnTo>
                  <a:lnTo>
                    <a:pt x="1255" y="2307"/>
                  </a:lnTo>
                  <a:lnTo>
                    <a:pt x="1136" y="1256"/>
                  </a:lnTo>
                  <a:lnTo>
                    <a:pt x="0" y="1256"/>
                  </a:lnTo>
                  <a:cubicBezTo>
                    <a:pt x="347" y="1757"/>
                    <a:pt x="634" y="2295"/>
                    <a:pt x="860" y="2892"/>
                  </a:cubicBezTo>
                  <a:lnTo>
                    <a:pt x="6034" y="15639"/>
                  </a:lnTo>
                  <a:lnTo>
                    <a:pt x="8697" y="15639"/>
                  </a:lnTo>
                  <a:lnTo>
                    <a:pt x="869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1"/>
            <p:cNvSpPr/>
            <p:nvPr/>
          </p:nvSpPr>
          <p:spPr>
            <a:xfrm>
              <a:off x="4346050" y="1587243"/>
              <a:ext cx="23914" cy="23939"/>
            </a:xfrm>
            <a:custGeom>
              <a:avLst/>
              <a:gdLst/>
              <a:ahLst/>
              <a:cxnLst/>
              <a:rect l="l" t="t" r="r" b="b"/>
              <a:pathLst>
                <a:path w="980" h="981" extrusionOk="0">
                  <a:moveTo>
                    <a:pt x="489" y="1"/>
                  </a:moveTo>
                  <a:cubicBezTo>
                    <a:pt x="215" y="1"/>
                    <a:pt x="0" y="216"/>
                    <a:pt x="0" y="490"/>
                  </a:cubicBezTo>
                  <a:cubicBezTo>
                    <a:pt x="0" y="765"/>
                    <a:pt x="215" y="980"/>
                    <a:pt x="489" y="980"/>
                  </a:cubicBezTo>
                  <a:cubicBezTo>
                    <a:pt x="621" y="980"/>
                    <a:pt x="741" y="933"/>
                    <a:pt x="836" y="837"/>
                  </a:cubicBezTo>
                  <a:cubicBezTo>
                    <a:pt x="932" y="742"/>
                    <a:pt x="980" y="622"/>
                    <a:pt x="980" y="490"/>
                  </a:cubicBezTo>
                  <a:cubicBezTo>
                    <a:pt x="980" y="216"/>
                    <a:pt x="765"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p:nvPr/>
          </p:nvSpPr>
          <p:spPr>
            <a:xfrm>
              <a:off x="4433191" y="1586950"/>
              <a:ext cx="24232" cy="24012"/>
            </a:xfrm>
            <a:custGeom>
              <a:avLst/>
              <a:gdLst/>
              <a:ahLst/>
              <a:cxnLst/>
              <a:rect l="l" t="t" r="r" b="b"/>
              <a:pathLst>
                <a:path w="993" h="984" extrusionOk="0">
                  <a:moveTo>
                    <a:pt x="502" y="0"/>
                  </a:moveTo>
                  <a:cubicBezTo>
                    <a:pt x="228" y="0"/>
                    <a:pt x="1" y="228"/>
                    <a:pt x="1" y="502"/>
                  </a:cubicBezTo>
                  <a:cubicBezTo>
                    <a:pt x="1" y="634"/>
                    <a:pt x="61" y="754"/>
                    <a:pt x="144" y="849"/>
                  </a:cubicBezTo>
                  <a:cubicBezTo>
                    <a:pt x="240" y="938"/>
                    <a:pt x="368" y="983"/>
                    <a:pt x="497" y="983"/>
                  </a:cubicBezTo>
                  <a:cubicBezTo>
                    <a:pt x="625" y="983"/>
                    <a:pt x="754" y="938"/>
                    <a:pt x="849" y="849"/>
                  </a:cubicBezTo>
                  <a:cubicBezTo>
                    <a:pt x="945" y="754"/>
                    <a:pt x="993" y="634"/>
                    <a:pt x="993" y="502"/>
                  </a:cubicBezTo>
                  <a:cubicBezTo>
                    <a:pt x="993" y="228"/>
                    <a:pt x="765" y="0"/>
                    <a:pt x="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2576478" y="1522527"/>
              <a:ext cx="1955006" cy="145219"/>
            </a:xfrm>
            <a:custGeom>
              <a:avLst/>
              <a:gdLst/>
              <a:ahLst/>
              <a:cxnLst/>
              <a:rect l="l" t="t" r="r" b="b"/>
              <a:pathLst>
                <a:path w="80115" h="5951" extrusionOk="0">
                  <a:moveTo>
                    <a:pt x="73005" y="2223"/>
                  </a:moveTo>
                  <a:cubicBezTo>
                    <a:pt x="73507" y="2223"/>
                    <a:pt x="73926" y="2640"/>
                    <a:pt x="73926" y="3142"/>
                  </a:cubicBezTo>
                  <a:cubicBezTo>
                    <a:pt x="73926" y="3644"/>
                    <a:pt x="73520" y="4063"/>
                    <a:pt x="73005" y="4063"/>
                  </a:cubicBezTo>
                  <a:cubicBezTo>
                    <a:pt x="72504" y="4063"/>
                    <a:pt x="72086" y="3656"/>
                    <a:pt x="72086" y="3142"/>
                  </a:cubicBezTo>
                  <a:cubicBezTo>
                    <a:pt x="72086" y="2640"/>
                    <a:pt x="72504" y="2223"/>
                    <a:pt x="73005" y="2223"/>
                  </a:cubicBezTo>
                  <a:close/>
                  <a:moveTo>
                    <a:pt x="76589" y="2223"/>
                  </a:moveTo>
                  <a:cubicBezTo>
                    <a:pt x="77091" y="2223"/>
                    <a:pt x="77510" y="2629"/>
                    <a:pt x="77510" y="3142"/>
                  </a:cubicBezTo>
                  <a:cubicBezTo>
                    <a:pt x="77510" y="3381"/>
                    <a:pt x="77414" y="3609"/>
                    <a:pt x="77235" y="3787"/>
                  </a:cubicBezTo>
                  <a:cubicBezTo>
                    <a:pt x="77056" y="3967"/>
                    <a:pt x="76828" y="4063"/>
                    <a:pt x="76589" y="4063"/>
                  </a:cubicBezTo>
                  <a:cubicBezTo>
                    <a:pt x="76339" y="4063"/>
                    <a:pt x="76112" y="3967"/>
                    <a:pt x="75933" y="3787"/>
                  </a:cubicBezTo>
                  <a:cubicBezTo>
                    <a:pt x="75766" y="3620"/>
                    <a:pt x="75670" y="3381"/>
                    <a:pt x="75670" y="3142"/>
                  </a:cubicBezTo>
                  <a:cubicBezTo>
                    <a:pt x="75670" y="2629"/>
                    <a:pt x="76076" y="2223"/>
                    <a:pt x="76578" y="2223"/>
                  </a:cubicBezTo>
                  <a:close/>
                  <a:moveTo>
                    <a:pt x="69493" y="2234"/>
                  </a:moveTo>
                  <a:cubicBezTo>
                    <a:pt x="70007" y="2234"/>
                    <a:pt x="70413" y="2640"/>
                    <a:pt x="70413" y="3142"/>
                  </a:cubicBezTo>
                  <a:cubicBezTo>
                    <a:pt x="70413" y="3656"/>
                    <a:pt x="70007" y="4063"/>
                    <a:pt x="69493" y="4074"/>
                  </a:cubicBezTo>
                  <a:cubicBezTo>
                    <a:pt x="68991" y="4074"/>
                    <a:pt x="68574" y="3656"/>
                    <a:pt x="68574" y="3155"/>
                  </a:cubicBezTo>
                  <a:cubicBezTo>
                    <a:pt x="68574" y="2903"/>
                    <a:pt x="68669" y="2677"/>
                    <a:pt x="68848" y="2497"/>
                  </a:cubicBezTo>
                  <a:cubicBezTo>
                    <a:pt x="69015" y="2330"/>
                    <a:pt x="69254" y="2234"/>
                    <a:pt x="69493" y="2234"/>
                  </a:cubicBezTo>
                  <a:close/>
                  <a:moveTo>
                    <a:pt x="44561" y="1"/>
                  </a:moveTo>
                  <a:lnTo>
                    <a:pt x="1960" y="60"/>
                  </a:lnTo>
                  <a:cubicBezTo>
                    <a:pt x="872" y="72"/>
                    <a:pt x="0" y="741"/>
                    <a:pt x="0" y="1578"/>
                  </a:cubicBezTo>
                  <a:lnTo>
                    <a:pt x="0" y="5831"/>
                  </a:lnTo>
                  <a:lnTo>
                    <a:pt x="155" y="5831"/>
                  </a:lnTo>
                  <a:lnTo>
                    <a:pt x="155" y="5209"/>
                  </a:lnTo>
                  <a:lnTo>
                    <a:pt x="80054" y="5209"/>
                  </a:lnTo>
                  <a:lnTo>
                    <a:pt x="80054" y="5950"/>
                  </a:lnTo>
                  <a:lnTo>
                    <a:pt x="80114" y="5950"/>
                  </a:lnTo>
                  <a:lnTo>
                    <a:pt x="80102" y="1506"/>
                  </a:lnTo>
                  <a:cubicBezTo>
                    <a:pt x="80102" y="670"/>
                    <a:pt x="79218" y="1"/>
                    <a:pt x="78131" y="1"/>
                  </a:cubicBezTo>
                  <a:lnTo>
                    <a:pt x="45063" y="48"/>
                  </a:lnTo>
                  <a:cubicBezTo>
                    <a:pt x="44896" y="12"/>
                    <a:pt x="44728" y="1"/>
                    <a:pt x="44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4260324" y="1587243"/>
              <a:ext cx="23939" cy="24207"/>
            </a:xfrm>
            <a:custGeom>
              <a:avLst/>
              <a:gdLst/>
              <a:ahLst/>
              <a:cxnLst/>
              <a:rect l="l" t="t" r="r" b="b"/>
              <a:pathLst>
                <a:path w="981" h="992" extrusionOk="0">
                  <a:moveTo>
                    <a:pt x="490" y="1"/>
                  </a:moveTo>
                  <a:cubicBezTo>
                    <a:pt x="359" y="1"/>
                    <a:pt x="240" y="60"/>
                    <a:pt x="144" y="144"/>
                  </a:cubicBezTo>
                  <a:cubicBezTo>
                    <a:pt x="49" y="240"/>
                    <a:pt x="1" y="371"/>
                    <a:pt x="1" y="503"/>
                  </a:cubicBezTo>
                  <a:cubicBezTo>
                    <a:pt x="1" y="765"/>
                    <a:pt x="216" y="992"/>
                    <a:pt x="490" y="992"/>
                  </a:cubicBezTo>
                  <a:cubicBezTo>
                    <a:pt x="765" y="992"/>
                    <a:pt x="980" y="765"/>
                    <a:pt x="980" y="503"/>
                  </a:cubicBezTo>
                  <a:cubicBezTo>
                    <a:pt x="980" y="227"/>
                    <a:pt x="765" y="1"/>
                    <a:pt x="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2590461" y="1659840"/>
              <a:ext cx="1383036" cy="6735"/>
            </a:xfrm>
            <a:custGeom>
              <a:avLst/>
              <a:gdLst/>
              <a:ahLst/>
              <a:cxnLst/>
              <a:rect l="l" t="t" r="r" b="b"/>
              <a:pathLst>
                <a:path w="56676" h="276" extrusionOk="0">
                  <a:moveTo>
                    <a:pt x="1" y="0"/>
                  </a:moveTo>
                  <a:lnTo>
                    <a:pt x="1" y="204"/>
                  </a:lnTo>
                  <a:lnTo>
                    <a:pt x="25530" y="275"/>
                  </a:lnTo>
                  <a:lnTo>
                    <a:pt x="566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3213456" y="1659840"/>
              <a:ext cx="1218905" cy="7906"/>
            </a:xfrm>
            <a:custGeom>
              <a:avLst/>
              <a:gdLst/>
              <a:ahLst/>
              <a:cxnLst/>
              <a:rect l="l" t="t" r="r" b="b"/>
              <a:pathLst>
                <a:path w="49950" h="324" extrusionOk="0">
                  <a:moveTo>
                    <a:pt x="31145" y="0"/>
                  </a:moveTo>
                  <a:lnTo>
                    <a:pt x="0" y="275"/>
                  </a:lnTo>
                  <a:lnTo>
                    <a:pt x="20429" y="323"/>
                  </a:lnTo>
                  <a:lnTo>
                    <a:pt x="20429" y="239"/>
                  </a:lnTo>
                  <a:lnTo>
                    <a:pt x="49949" y="311"/>
                  </a:lnTo>
                  <a:lnTo>
                    <a:pt x="499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1"/>
            <p:cNvSpPr/>
            <p:nvPr/>
          </p:nvSpPr>
          <p:spPr>
            <a:xfrm>
              <a:off x="4432337" y="1659840"/>
              <a:ext cx="87166" cy="7906"/>
            </a:xfrm>
            <a:custGeom>
              <a:avLst/>
              <a:gdLst/>
              <a:ahLst/>
              <a:cxnLst/>
              <a:rect l="l" t="t" r="r" b="b"/>
              <a:pathLst>
                <a:path w="3572" h="324" extrusionOk="0">
                  <a:moveTo>
                    <a:pt x="0" y="0"/>
                  </a:moveTo>
                  <a:lnTo>
                    <a:pt x="0" y="311"/>
                  </a:lnTo>
                  <a:lnTo>
                    <a:pt x="3572" y="323"/>
                  </a:lnTo>
                  <a:lnTo>
                    <a:pt x="35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2580260" y="1649640"/>
              <a:ext cx="1949735" cy="18107"/>
            </a:xfrm>
            <a:custGeom>
              <a:avLst/>
              <a:gdLst/>
              <a:ahLst/>
              <a:cxnLst/>
              <a:rect l="l" t="t" r="r" b="b"/>
              <a:pathLst>
                <a:path w="79899" h="742" extrusionOk="0">
                  <a:moveTo>
                    <a:pt x="0" y="0"/>
                  </a:moveTo>
                  <a:lnTo>
                    <a:pt x="0" y="622"/>
                  </a:lnTo>
                  <a:lnTo>
                    <a:pt x="215" y="622"/>
                  </a:lnTo>
                  <a:lnTo>
                    <a:pt x="215" y="203"/>
                  </a:lnTo>
                  <a:lnTo>
                    <a:pt x="79684" y="203"/>
                  </a:lnTo>
                  <a:lnTo>
                    <a:pt x="79684" y="741"/>
                  </a:lnTo>
                  <a:lnTo>
                    <a:pt x="79899" y="741"/>
                  </a:lnTo>
                  <a:lnTo>
                    <a:pt x="798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3973472" y="1656058"/>
              <a:ext cx="458889" cy="3807"/>
            </a:xfrm>
            <a:custGeom>
              <a:avLst/>
              <a:gdLst/>
              <a:ahLst/>
              <a:cxnLst/>
              <a:rect l="l" t="t" r="r" b="b"/>
              <a:pathLst>
                <a:path w="18805" h="156" extrusionOk="0">
                  <a:moveTo>
                    <a:pt x="18804" y="0"/>
                  </a:moveTo>
                  <a:lnTo>
                    <a:pt x="0" y="155"/>
                  </a:lnTo>
                  <a:lnTo>
                    <a:pt x="18804" y="155"/>
                  </a:lnTo>
                  <a:lnTo>
                    <a:pt x="18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2585507" y="1654594"/>
              <a:ext cx="1939242" cy="13153"/>
            </a:xfrm>
            <a:custGeom>
              <a:avLst/>
              <a:gdLst/>
              <a:ahLst/>
              <a:cxnLst/>
              <a:rect l="l" t="t" r="r" b="b"/>
              <a:pathLst>
                <a:path w="79469" h="539" extrusionOk="0">
                  <a:moveTo>
                    <a:pt x="0" y="0"/>
                  </a:moveTo>
                  <a:lnTo>
                    <a:pt x="0" y="419"/>
                  </a:lnTo>
                  <a:lnTo>
                    <a:pt x="204" y="419"/>
                  </a:lnTo>
                  <a:lnTo>
                    <a:pt x="204" y="215"/>
                  </a:lnTo>
                  <a:lnTo>
                    <a:pt x="56878" y="215"/>
                  </a:lnTo>
                  <a:lnTo>
                    <a:pt x="75682" y="60"/>
                  </a:lnTo>
                  <a:lnTo>
                    <a:pt x="75682" y="215"/>
                  </a:lnTo>
                  <a:lnTo>
                    <a:pt x="79254" y="215"/>
                  </a:lnTo>
                  <a:lnTo>
                    <a:pt x="79254" y="538"/>
                  </a:lnTo>
                  <a:lnTo>
                    <a:pt x="79469" y="538"/>
                  </a:lnTo>
                  <a:lnTo>
                    <a:pt x="79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4422991" y="1576750"/>
              <a:ext cx="44925" cy="44925"/>
            </a:xfrm>
            <a:custGeom>
              <a:avLst/>
              <a:gdLst/>
              <a:ahLst/>
              <a:cxnLst/>
              <a:rect l="l" t="t" r="r" b="b"/>
              <a:pathLst>
                <a:path w="1841" h="1841" extrusionOk="0">
                  <a:moveTo>
                    <a:pt x="920" y="418"/>
                  </a:moveTo>
                  <a:cubicBezTo>
                    <a:pt x="1183" y="418"/>
                    <a:pt x="1411" y="646"/>
                    <a:pt x="1411" y="920"/>
                  </a:cubicBezTo>
                  <a:cubicBezTo>
                    <a:pt x="1411" y="1052"/>
                    <a:pt x="1363" y="1172"/>
                    <a:pt x="1267" y="1267"/>
                  </a:cubicBezTo>
                  <a:cubicBezTo>
                    <a:pt x="1172" y="1356"/>
                    <a:pt x="1043" y="1401"/>
                    <a:pt x="915" y="1401"/>
                  </a:cubicBezTo>
                  <a:cubicBezTo>
                    <a:pt x="786" y="1401"/>
                    <a:pt x="658" y="1356"/>
                    <a:pt x="562" y="1267"/>
                  </a:cubicBezTo>
                  <a:cubicBezTo>
                    <a:pt x="479" y="1172"/>
                    <a:pt x="419" y="1052"/>
                    <a:pt x="419" y="920"/>
                  </a:cubicBezTo>
                  <a:cubicBezTo>
                    <a:pt x="419" y="646"/>
                    <a:pt x="646" y="418"/>
                    <a:pt x="920" y="418"/>
                  </a:cubicBezTo>
                  <a:close/>
                  <a:moveTo>
                    <a:pt x="909" y="1"/>
                  </a:moveTo>
                  <a:cubicBezTo>
                    <a:pt x="407" y="1"/>
                    <a:pt x="1" y="407"/>
                    <a:pt x="1" y="920"/>
                  </a:cubicBezTo>
                  <a:cubicBezTo>
                    <a:pt x="1" y="1159"/>
                    <a:pt x="97" y="1398"/>
                    <a:pt x="264" y="1565"/>
                  </a:cubicBezTo>
                  <a:cubicBezTo>
                    <a:pt x="443" y="1745"/>
                    <a:pt x="670" y="1841"/>
                    <a:pt x="920" y="1841"/>
                  </a:cubicBezTo>
                  <a:cubicBezTo>
                    <a:pt x="1159" y="1841"/>
                    <a:pt x="1387" y="1745"/>
                    <a:pt x="1566" y="1565"/>
                  </a:cubicBezTo>
                  <a:cubicBezTo>
                    <a:pt x="1745" y="1387"/>
                    <a:pt x="1841" y="1159"/>
                    <a:pt x="1841" y="920"/>
                  </a:cubicBezTo>
                  <a:cubicBezTo>
                    <a:pt x="1841" y="407"/>
                    <a:pt x="1422" y="1"/>
                    <a:pt x="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4335557" y="1576750"/>
              <a:ext cx="44901" cy="44925"/>
            </a:xfrm>
            <a:custGeom>
              <a:avLst/>
              <a:gdLst/>
              <a:ahLst/>
              <a:cxnLst/>
              <a:rect l="l" t="t" r="r" b="b"/>
              <a:pathLst>
                <a:path w="1840" h="1841" extrusionOk="0">
                  <a:moveTo>
                    <a:pt x="919" y="431"/>
                  </a:moveTo>
                  <a:cubicBezTo>
                    <a:pt x="1195" y="431"/>
                    <a:pt x="1410" y="646"/>
                    <a:pt x="1410" y="920"/>
                  </a:cubicBezTo>
                  <a:cubicBezTo>
                    <a:pt x="1410" y="1052"/>
                    <a:pt x="1362" y="1172"/>
                    <a:pt x="1266" y="1267"/>
                  </a:cubicBezTo>
                  <a:cubicBezTo>
                    <a:pt x="1171" y="1363"/>
                    <a:pt x="1051" y="1410"/>
                    <a:pt x="919" y="1410"/>
                  </a:cubicBezTo>
                  <a:cubicBezTo>
                    <a:pt x="645" y="1410"/>
                    <a:pt x="430" y="1195"/>
                    <a:pt x="430" y="920"/>
                  </a:cubicBezTo>
                  <a:cubicBezTo>
                    <a:pt x="430" y="646"/>
                    <a:pt x="645" y="431"/>
                    <a:pt x="919" y="431"/>
                  </a:cubicBezTo>
                  <a:close/>
                  <a:moveTo>
                    <a:pt x="919" y="1"/>
                  </a:moveTo>
                  <a:cubicBezTo>
                    <a:pt x="418" y="1"/>
                    <a:pt x="0" y="418"/>
                    <a:pt x="0" y="920"/>
                  </a:cubicBezTo>
                  <a:cubicBezTo>
                    <a:pt x="0" y="1434"/>
                    <a:pt x="418" y="1841"/>
                    <a:pt x="919" y="1841"/>
                  </a:cubicBezTo>
                  <a:cubicBezTo>
                    <a:pt x="1434" y="1841"/>
                    <a:pt x="1840" y="1422"/>
                    <a:pt x="1840" y="920"/>
                  </a:cubicBezTo>
                  <a:cubicBezTo>
                    <a:pt x="1840" y="418"/>
                    <a:pt x="1421"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4249831" y="1577043"/>
              <a:ext cx="44925" cy="44925"/>
            </a:xfrm>
            <a:custGeom>
              <a:avLst/>
              <a:gdLst/>
              <a:ahLst/>
              <a:cxnLst/>
              <a:rect l="l" t="t" r="r" b="b"/>
              <a:pathLst>
                <a:path w="1841" h="1841" extrusionOk="0">
                  <a:moveTo>
                    <a:pt x="920" y="419"/>
                  </a:moveTo>
                  <a:cubicBezTo>
                    <a:pt x="1195" y="419"/>
                    <a:pt x="1410" y="645"/>
                    <a:pt x="1410" y="921"/>
                  </a:cubicBezTo>
                  <a:cubicBezTo>
                    <a:pt x="1410" y="1183"/>
                    <a:pt x="1195" y="1410"/>
                    <a:pt x="920" y="1410"/>
                  </a:cubicBezTo>
                  <a:cubicBezTo>
                    <a:pt x="646" y="1410"/>
                    <a:pt x="431" y="1183"/>
                    <a:pt x="431" y="921"/>
                  </a:cubicBezTo>
                  <a:cubicBezTo>
                    <a:pt x="431" y="789"/>
                    <a:pt x="479" y="658"/>
                    <a:pt x="574" y="562"/>
                  </a:cubicBezTo>
                  <a:cubicBezTo>
                    <a:pt x="670" y="478"/>
                    <a:pt x="789" y="419"/>
                    <a:pt x="920" y="419"/>
                  </a:cubicBezTo>
                  <a:close/>
                  <a:moveTo>
                    <a:pt x="920" y="0"/>
                  </a:moveTo>
                  <a:cubicBezTo>
                    <a:pt x="681" y="0"/>
                    <a:pt x="442" y="96"/>
                    <a:pt x="275" y="263"/>
                  </a:cubicBezTo>
                  <a:cubicBezTo>
                    <a:pt x="96" y="443"/>
                    <a:pt x="1" y="669"/>
                    <a:pt x="1" y="921"/>
                  </a:cubicBezTo>
                  <a:cubicBezTo>
                    <a:pt x="1" y="1422"/>
                    <a:pt x="418" y="1840"/>
                    <a:pt x="920" y="1840"/>
                  </a:cubicBezTo>
                  <a:cubicBezTo>
                    <a:pt x="1434" y="1829"/>
                    <a:pt x="1840" y="1422"/>
                    <a:pt x="1840" y="908"/>
                  </a:cubicBezTo>
                  <a:cubicBezTo>
                    <a:pt x="1840" y="406"/>
                    <a:pt x="1434" y="0"/>
                    <a:pt x="9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3918664" y="2087787"/>
              <a:ext cx="94169" cy="131798"/>
            </a:xfrm>
            <a:custGeom>
              <a:avLst/>
              <a:gdLst/>
              <a:ahLst/>
              <a:cxnLst/>
              <a:rect l="l" t="t" r="r" b="b"/>
              <a:pathLst>
                <a:path w="3859" h="5401" extrusionOk="0">
                  <a:moveTo>
                    <a:pt x="0" y="1"/>
                  </a:moveTo>
                  <a:lnTo>
                    <a:pt x="0" y="4051"/>
                  </a:lnTo>
                  <a:cubicBezTo>
                    <a:pt x="222" y="3794"/>
                    <a:pt x="542" y="3656"/>
                    <a:pt x="870" y="3656"/>
                  </a:cubicBezTo>
                  <a:cubicBezTo>
                    <a:pt x="1091" y="3656"/>
                    <a:pt x="1316" y="3718"/>
                    <a:pt x="1517" y="3847"/>
                  </a:cubicBezTo>
                  <a:cubicBezTo>
                    <a:pt x="1517" y="3847"/>
                    <a:pt x="2820" y="4708"/>
                    <a:pt x="3859" y="5401"/>
                  </a:cubicBezTo>
                  <a:lnTo>
                    <a:pt x="3859" y="3131"/>
                  </a:lnTo>
                  <a:cubicBezTo>
                    <a:pt x="3835" y="3107"/>
                    <a:pt x="1804" y="1458"/>
                    <a:pt x="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4069374" y="2022217"/>
              <a:ext cx="33261" cy="10103"/>
            </a:xfrm>
            <a:custGeom>
              <a:avLst/>
              <a:gdLst/>
              <a:ahLst/>
              <a:cxnLst/>
              <a:rect l="l" t="t" r="r" b="b"/>
              <a:pathLst>
                <a:path w="1363" h="414" extrusionOk="0">
                  <a:moveTo>
                    <a:pt x="0" y="0"/>
                  </a:moveTo>
                  <a:lnTo>
                    <a:pt x="48" y="83"/>
                  </a:lnTo>
                  <a:cubicBezTo>
                    <a:pt x="195" y="295"/>
                    <a:pt x="431" y="413"/>
                    <a:pt x="676" y="413"/>
                  </a:cubicBezTo>
                  <a:cubicBezTo>
                    <a:pt x="790" y="413"/>
                    <a:pt x="906" y="388"/>
                    <a:pt x="1016" y="335"/>
                  </a:cubicBezTo>
                  <a:cubicBezTo>
                    <a:pt x="1160" y="251"/>
                    <a:pt x="1279" y="144"/>
                    <a:pt x="1362" y="0"/>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4111346" y="1888101"/>
              <a:ext cx="14910" cy="30039"/>
            </a:xfrm>
            <a:custGeom>
              <a:avLst/>
              <a:gdLst/>
              <a:ahLst/>
              <a:cxnLst/>
              <a:rect l="l" t="t" r="r" b="b"/>
              <a:pathLst>
                <a:path w="611" h="1231" extrusionOk="0">
                  <a:moveTo>
                    <a:pt x="1" y="1"/>
                  </a:moveTo>
                  <a:lnTo>
                    <a:pt x="610" y="1231"/>
                  </a:lnTo>
                  <a:lnTo>
                    <a:pt x="610" y="1"/>
                  </a:ln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4033527" y="1888101"/>
              <a:ext cx="59762" cy="92729"/>
            </a:xfrm>
            <a:custGeom>
              <a:avLst/>
              <a:gdLst/>
              <a:ahLst/>
              <a:cxnLst/>
              <a:rect l="l" t="t" r="r" b="b"/>
              <a:pathLst>
                <a:path w="2449" h="3800" extrusionOk="0">
                  <a:moveTo>
                    <a:pt x="0" y="1"/>
                  </a:moveTo>
                  <a:lnTo>
                    <a:pt x="0" y="3417"/>
                  </a:lnTo>
                  <a:lnTo>
                    <a:pt x="263" y="3800"/>
                  </a:lnTo>
                  <a:lnTo>
                    <a:pt x="2449" y="3800"/>
                  </a:lnTo>
                  <a:lnTo>
                    <a:pt x="585" y="1"/>
                  </a:lnTo>
                  <a:close/>
                </a:path>
              </a:pathLst>
            </a:custGeom>
            <a:solidFill>
              <a:schemeClr val="accent2">
                <a:alpha val="27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3581349" y="2190717"/>
              <a:ext cx="431485" cy="293586"/>
            </a:xfrm>
            <a:custGeom>
              <a:avLst/>
              <a:gdLst/>
              <a:ahLst/>
              <a:cxnLst/>
              <a:rect l="l" t="t" r="r" b="b"/>
              <a:pathLst>
                <a:path w="17682" h="12031" extrusionOk="0">
                  <a:moveTo>
                    <a:pt x="1972" y="0"/>
                  </a:moveTo>
                  <a:cubicBezTo>
                    <a:pt x="1625" y="263"/>
                    <a:pt x="1232" y="466"/>
                    <a:pt x="789" y="574"/>
                  </a:cubicBezTo>
                  <a:lnTo>
                    <a:pt x="1" y="776"/>
                  </a:lnTo>
                  <a:lnTo>
                    <a:pt x="300" y="1923"/>
                  </a:lnTo>
                  <a:lnTo>
                    <a:pt x="778" y="3799"/>
                  </a:lnTo>
                  <a:cubicBezTo>
                    <a:pt x="969" y="4516"/>
                    <a:pt x="1052" y="5244"/>
                    <a:pt x="1052" y="5950"/>
                  </a:cubicBezTo>
                  <a:lnTo>
                    <a:pt x="2892" y="11767"/>
                  </a:lnTo>
                  <a:lnTo>
                    <a:pt x="3478" y="10633"/>
                  </a:lnTo>
                  <a:cubicBezTo>
                    <a:pt x="3572" y="10451"/>
                    <a:pt x="3753" y="10353"/>
                    <a:pt x="3938" y="10353"/>
                  </a:cubicBezTo>
                  <a:cubicBezTo>
                    <a:pt x="4082" y="10353"/>
                    <a:pt x="4228" y="10412"/>
                    <a:pt x="4338" y="10537"/>
                  </a:cubicBezTo>
                  <a:lnTo>
                    <a:pt x="5639" y="12030"/>
                  </a:lnTo>
                  <a:lnTo>
                    <a:pt x="8220" y="11063"/>
                  </a:lnTo>
                  <a:lnTo>
                    <a:pt x="6823" y="11063"/>
                  </a:lnTo>
                  <a:lnTo>
                    <a:pt x="6823" y="3572"/>
                  </a:lnTo>
                  <a:lnTo>
                    <a:pt x="14313" y="3572"/>
                  </a:lnTo>
                  <a:lnTo>
                    <a:pt x="14313" y="9402"/>
                  </a:lnTo>
                  <a:cubicBezTo>
                    <a:pt x="14550" y="9387"/>
                    <a:pt x="14785" y="9380"/>
                    <a:pt x="15019" y="9380"/>
                  </a:cubicBezTo>
                  <a:cubicBezTo>
                    <a:pt x="15940" y="9380"/>
                    <a:pt x="16834" y="9491"/>
                    <a:pt x="17682" y="9701"/>
                  </a:cubicBezTo>
                  <a:lnTo>
                    <a:pt x="17682" y="4169"/>
                  </a:lnTo>
                  <a:cubicBezTo>
                    <a:pt x="17204" y="3763"/>
                    <a:pt x="16917" y="3476"/>
                    <a:pt x="16929" y="3476"/>
                  </a:cubicBezTo>
                  <a:lnTo>
                    <a:pt x="14110" y="1613"/>
                  </a:lnTo>
                  <a:cubicBezTo>
                    <a:pt x="13919" y="1493"/>
                    <a:pt x="13776" y="1326"/>
                    <a:pt x="13680" y="1135"/>
                  </a:cubicBezTo>
                  <a:lnTo>
                    <a:pt x="1972" y="1135"/>
                  </a:lnTo>
                  <a:lnTo>
                    <a:pt x="1972" y="0"/>
                  </a:lnTo>
                  <a:close/>
                </a:path>
              </a:pathLst>
            </a:custGeom>
            <a:solidFill>
              <a:schemeClr val="accent2">
                <a:alpha val="27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3789233" y="2319269"/>
              <a:ext cx="100001" cy="100026"/>
            </a:xfrm>
            <a:custGeom>
              <a:avLst/>
              <a:gdLst/>
              <a:ahLst/>
              <a:cxnLst/>
              <a:rect l="l" t="t" r="r" b="b"/>
              <a:pathLst>
                <a:path w="4098" h="4099" extrusionOk="0">
                  <a:moveTo>
                    <a:pt x="0" y="0"/>
                  </a:moveTo>
                  <a:lnTo>
                    <a:pt x="0" y="4098"/>
                  </a:lnTo>
                  <a:lnTo>
                    <a:pt x="4097" y="4098"/>
                  </a:lnTo>
                  <a:lnTo>
                    <a:pt x="4097" y="0"/>
                  </a:lnTo>
                  <a:close/>
                </a:path>
              </a:pathLst>
            </a:custGeom>
            <a:solidFill>
              <a:schemeClr val="accent2">
                <a:alpha val="27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3045250" y="1794225"/>
              <a:ext cx="19546" cy="4392"/>
            </a:xfrm>
            <a:custGeom>
              <a:avLst/>
              <a:gdLst/>
              <a:ahLst/>
              <a:cxnLst/>
              <a:rect l="l" t="t" r="r" b="b"/>
              <a:pathLst>
                <a:path w="801" h="180" extrusionOk="0">
                  <a:moveTo>
                    <a:pt x="0" y="1"/>
                  </a:moveTo>
                  <a:cubicBezTo>
                    <a:pt x="263" y="36"/>
                    <a:pt x="514" y="97"/>
                    <a:pt x="753" y="180"/>
                  </a:cubicBezTo>
                  <a:cubicBezTo>
                    <a:pt x="765" y="120"/>
                    <a:pt x="789" y="60"/>
                    <a:pt x="800" y="1"/>
                  </a:cubicBezTo>
                  <a:close/>
                </a:path>
              </a:pathLst>
            </a:custGeom>
            <a:solidFill>
              <a:srgbClr val="DFE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4048095" y="2320148"/>
              <a:ext cx="101490" cy="98562"/>
            </a:xfrm>
            <a:custGeom>
              <a:avLst/>
              <a:gdLst/>
              <a:ahLst/>
              <a:cxnLst/>
              <a:rect l="l" t="t" r="r" b="b"/>
              <a:pathLst>
                <a:path w="4159" h="4039" extrusionOk="0">
                  <a:moveTo>
                    <a:pt x="1" y="1"/>
                  </a:moveTo>
                  <a:lnTo>
                    <a:pt x="1" y="4039"/>
                  </a:lnTo>
                  <a:cubicBezTo>
                    <a:pt x="359" y="3561"/>
                    <a:pt x="861" y="3178"/>
                    <a:pt x="1470" y="2975"/>
                  </a:cubicBezTo>
                  <a:lnTo>
                    <a:pt x="4158" y="2043"/>
                  </a:lnTo>
                  <a:lnTo>
                    <a:pt x="4134" y="1888"/>
                  </a:lnTo>
                  <a:cubicBezTo>
                    <a:pt x="2701" y="1708"/>
                    <a:pt x="1195" y="848"/>
                    <a:pt x="1" y="1"/>
                  </a:cubicBezTo>
                  <a:close/>
                </a:path>
              </a:pathLst>
            </a:custGeom>
            <a:solidFill>
              <a:schemeClr val="accent2">
                <a:alpha val="27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3560948" y="1794225"/>
              <a:ext cx="791812" cy="513111"/>
            </a:xfrm>
            <a:custGeom>
              <a:avLst/>
              <a:gdLst/>
              <a:ahLst/>
              <a:cxnLst/>
              <a:rect l="l" t="t" r="r" b="b"/>
              <a:pathLst>
                <a:path w="32448" h="21027" extrusionOk="0">
                  <a:moveTo>
                    <a:pt x="0" y="1"/>
                  </a:moveTo>
                  <a:cubicBezTo>
                    <a:pt x="1470" y="1960"/>
                    <a:pt x="2318" y="4421"/>
                    <a:pt x="2808" y="6583"/>
                  </a:cubicBezTo>
                  <a:lnTo>
                    <a:pt x="2808" y="5532"/>
                  </a:lnTo>
                  <a:lnTo>
                    <a:pt x="14659" y="5532"/>
                  </a:lnTo>
                  <a:lnTo>
                    <a:pt x="14659" y="9020"/>
                  </a:lnTo>
                  <a:lnTo>
                    <a:pt x="18183" y="11887"/>
                  </a:lnTo>
                  <a:cubicBezTo>
                    <a:pt x="18285" y="11971"/>
                    <a:pt x="18408" y="12013"/>
                    <a:pt x="18530" y="12013"/>
                  </a:cubicBezTo>
                  <a:cubicBezTo>
                    <a:pt x="18652" y="12013"/>
                    <a:pt x="18775" y="11971"/>
                    <a:pt x="18876" y="11887"/>
                  </a:cubicBezTo>
                  <a:lnTo>
                    <a:pt x="19019" y="11780"/>
                  </a:lnTo>
                  <a:cubicBezTo>
                    <a:pt x="19258" y="11577"/>
                    <a:pt x="19306" y="11242"/>
                    <a:pt x="19127" y="10992"/>
                  </a:cubicBezTo>
                  <a:lnTo>
                    <a:pt x="17981" y="9343"/>
                  </a:lnTo>
                  <a:lnTo>
                    <a:pt x="17657" y="9343"/>
                  </a:lnTo>
                  <a:lnTo>
                    <a:pt x="17657" y="8889"/>
                  </a:lnTo>
                  <a:lnTo>
                    <a:pt x="14886" y="4934"/>
                  </a:lnTo>
                  <a:cubicBezTo>
                    <a:pt x="14527" y="4445"/>
                    <a:pt x="14575" y="3728"/>
                    <a:pt x="15029" y="3334"/>
                  </a:cubicBezTo>
                  <a:cubicBezTo>
                    <a:pt x="15256" y="3142"/>
                    <a:pt x="15527" y="3051"/>
                    <a:pt x="15794" y="3051"/>
                  </a:cubicBezTo>
                  <a:cubicBezTo>
                    <a:pt x="16161" y="3051"/>
                    <a:pt x="16522" y="3224"/>
                    <a:pt x="16750" y="3549"/>
                  </a:cubicBezTo>
                  <a:lnTo>
                    <a:pt x="17657" y="4827"/>
                  </a:lnTo>
                  <a:lnTo>
                    <a:pt x="17657" y="2139"/>
                  </a:lnTo>
                  <a:lnTo>
                    <a:pt x="19282" y="2139"/>
                  </a:lnTo>
                  <a:cubicBezTo>
                    <a:pt x="19295" y="1757"/>
                    <a:pt x="19473" y="1398"/>
                    <a:pt x="19820" y="1183"/>
                  </a:cubicBezTo>
                  <a:cubicBezTo>
                    <a:pt x="20012" y="1062"/>
                    <a:pt x="20225" y="1005"/>
                    <a:pt x="20435" y="1005"/>
                  </a:cubicBezTo>
                  <a:cubicBezTo>
                    <a:pt x="20864" y="1005"/>
                    <a:pt x="21280" y="1244"/>
                    <a:pt x="21480" y="1661"/>
                  </a:cubicBezTo>
                  <a:lnTo>
                    <a:pt x="21719" y="2139"/>
                  </a:lnTo>
                  <a:lnTo>
                    <a:pt x="24862" y="2139"/>
                  </a:lnTo>
                  <a:lnTo>
                    <a:pt x="24862" y="8244"/>
                  </a:lnTo>
                  <a:cubicBezTo>
                    <a:pt x="25005" y="8375"/>
                    <a:pt x="25160" y="8494"/>
                    <a:pt x="25327" y="8579"/>
                  </a:cubicBezTo>
                  <a:cubicBezTo>
                    <a:pt x="25420" y="8626"/>
                    <a:pt x="25515" y="8648"/>
                    <a:pt x="25607" y="8648"/>
                  </a:cubicBezTo>
                  <a:cubicBezTo>
                    <a:pt x="25977" y="8648"/>
                    <a:pt x="26296" y="8297"/>
                    <a:pt x="26200" y="7886"/>
                  </a:cubicBezTo>
                  <a:lnTo>
                    <a:pt x="25483" y="4971"/>
                  </a:lnTo>
                  <a:cubicBezTo>
                    <a:pt x="25340" y="4373"/>
                    <a:pt x="25638" y="3728"/>
                    <a:pt x="26211" y="3525"/>
                  </a:cubicBezTo>
                  <a:cubicBezTo>
                    <a:pt x="26338" y="3481"/>
                    <a:pt x="26467" y="3460"/>
                    <a:pt x="26594" y="3460"/>
                  </a:cubicBezTo>
                  <a:cubicBezTo>
                    <a:pt x="27121" y="3460"/>
                    <a:pt x="27606" y="3819"/>
                    <a:pt x="27740" y="4349"/>
                  </a:cubicBezTo>
                  <a:lnTo>
                    <a:pt x="29425" y="10681"/>
                  </a:lnTo>
                  <a:cubicBezTo>
                    <a:pt x="31241" y="15985"/>
                    <a:pt x="31576" y="19700"/>
                    <a:pt x="31647" y="21027"/>
                  </a:cubicBezTo>
                  <a:cubicBezTo>
                    <a:pt x="31852" y="20980"/>
                    <a:pt x="32063" y="20963"/>
                    <a:pt x="32271" y="20963"/>
                  </a:cubicBezTo>
                  <a:cubicBezTo>
                    <a:pt x="32330" y="20963"/>
                    <a:pt x="32389" y="20964"/>
                    <a:pt x="32447" y="20967"/>
                  </a:cubicBezTo>
                  <a:lnTo>
                    <a:pt x="32447" y="1"/>
                  </a:lnTo>
                  <a:close/>
                </a:path>
              </a:pathLst>
            </a:custGeom>
            <a:solidFill>
              <a:schemeClr val="accent2">
                <a:alpha val="27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3629470" y="1929195"/>
              <a:ext cx="289218" cy="289218"/>
            </a:xfrm>
            <a:custGeom>
              <a:avLst/>
              <a:gdLst/>
              <a:ahLst/>
              <a:cxnLst/>
              <a:rect l="l" t="t" r="r" b="b"/>
              <a:pathLst>
                <a:path w="11852" h="11852" extrusionOk="0">
                  <a:moveTo>
                    <a:pt x="0" y="1"/>
                  </a:moveTo>
                  <a:lnTo>
                    <a:pt x="0" y="1052"/>
                  </a:lnTo>
                  <a:cubicBezTo>
                    <a:pt x="609" y="3812"/>
                    <a:pt x="633" y="6046"/>
                    <a:pt x="633" y="6046"/>
                  </a:cubicBezTo>
                  <a:cubicBezTo>
                    <a:pt x="598" y="6058"/>
                    <a:pt x="561" y="6058"/>
                    <a:pt x="526" y="6070"/>
                  </a:cubicBezTo>
                  <a:cubicBezTo>
                    <a:pt x="813" y="6428"/>
                    <a:pt x="1039" y="6847"/>
                    <a:pt x="1159" y="7324"/>
                  </a:cubicBezTo>
                  <a:cubicBezTo>
                    <a:pt x="1493" y="8626"/>
                    <a:pt x="991" y="9940"/>
                    <a:pt x="0" y="10717"/>
                  </a:cubicBezTo>
                  <a:lnTo>
                    <a:pt x="0" y="11852"/>
                  </a:lnTo>
                  <a:lnTo>
                    <a:pt x="11708" y="11852"/>
                  </a:lnTo>
                  <a:cubicBezTo>
                    <a:pt x="11528" y="11517"/>
                    <a:pt x="11504" y="11123"/>
                    <a:pt x="11684" y="10777"/>
                  </a:cubicBezTo>
                  <a:cubicBezTo>
                    <a:pt x="11732" y="10693"/>
                    <a:pt x="11791" y="10622"/>
                    <a:pt x="11851" y="10550"/>
                  </a:cubicBezTo>
                  <a:lnTo>
                    <a:pt x="11851" y="6500"/>
                  </a:lnTo>
                  <a:cubicBezTo>
                    <a:pt x="10967" y="5783"/>
                    <a:pt x="10143" y="5114"/>
                    <a:pt x="9629" y="4696"/>
                  </a:cubicBezTo>
                  <a:lnTo>
                    <a:pt x="9629" y="9642"/>
                  </a:lnTo>
                  <a:lnTo>
                    <a:pt x="2210" y="9642"/>
                  </a:lnTo>
                  <a:lnTo>
                    <a:pt x="2210" y="2211"/>
                  </a:lnTo>
                  <a:lnTo>
                    <a:pt x="9629" y="2211"/>
                  </a:lnTo>
                  <a:lnTo>
                    <a:pt x="9629" y="2342"/>
                  </a:lnTo>
                  <a:cubicBezTo>
                    <a:pt x="9709" y="2331"/>
                    <a:pt x="9788" y="2325"/>
                    <a:pt x="9868" y="2325"/>
                  </a:cubicBezTo>
                  <a:cubicBezTo>
                    <a:pt x="10206" y="2325"/>
                    <a:pt x="10538" y="2428"/>
                    <a:pt x="10800" y="2641"/>
                  </a:cubicBezTo>
                  <a:lnTo>
                    <a:pt x="11851" y="3489"/>
                  </a:lnTo>
                  <a:lnTo>
                    <a:pt x="11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3683375" y="1983149"/>
              <a:ext cx="181091" cy="181359"/>
            </a:xfrm>
            <a:custGeom>
              <a:avLst/>
              <a:gdLst/>
              <a:ahLst/>
              <a:cxnLst/>
              <a:rect l="l" t="t" r="r" b="b"/>
              <a:pathLst>
                <a:path w="7421" h="7432" extrusionOk="0">
                  <a:moveTo>
                    <a:pt x="1" y="0"/>
                  </a:moveTo>
                  <a:lnTo>
                    <a:pt x="1" y="7431"/>
                  </a:lnTo>
                  <a:lnTo>
                    <a:pt x="7420" y="7431"/>
                  </a:lnTo>
                  <a:lnTo>
                    <a:pt x="7420" y="2485"/>
                  </a:lnTo>
                  <a:cubicBezTo>
                    <a:pt x="7097" y="2222"/>
                    <a:pt x="6906" y="2067"/>
                    <a:pt x="6906" y="2067"/>
                  </a:cubicBezTo>
                  <a:cubicBezTo>
                    <a:pt x="6404" y="1660"/>
                    <a:pt x="6333" y="920"/>
                    <a:pt x="6739" y="418"/>
                  </a:cubicBezTo>
                  <a:cubicBezTo>
                    <a:pt x="6930" y="263"/>
                    <a:pt x="7169" y="168"/>
                    <a:pt x="7420" y="131"/>
                  </a:cubicBezTo>
                  <a:lnTo>
                    <a:pt x="7420" y="0"/>
                  </a:lnTo>
                  <a:close/>
                </a:path>
              </a:pathLst>
            </a:custGeom>
            <a:solidFill>
              <a:schemeClr val="accent2">
                <a:alpha val="27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3991823" y="1846397"/>
              <a:ext cx="56004" cy="125112"/>
            </a:xfrm>
            <a:custGeom>
              <a:avLst/>
              <a:gdLst/>
              <a:ahLst/>
              <a:cxnLst/>
              <a:rect l="l" t="t" r="r" b="b"/>
              <a:pathLst>
                <a:path w="2295" h="5127" extrusionOk="0">
                  <a:moveTo>
                    <a:pt x="0" y="1"/>
                  </a:moveTo>
                  <a:lnTo>
                    <a:pt x="0" y="2689"/>
                  </a:lnTo>
                  <a:lnTo>
                    <a:pt x="1709" y="5126"/>
                  </a:lnTo>
                  <a:lnTo>
                    <a:pt x="1709" y="1710"/>
                  </a:lnTo>
                  <a:lnTo>
                    <a:pt x="2294" y="1710"/>
                  </a:lnTo>
                  <a:lnTo>
                    <a:pt x="1757" y="611"/>
                  </a:lnTo>
                  <a:cubicBezTo>
                    <a:pt x="1662" y="420"/>
                    <a:pt x="1625" y="204"/>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4090946" y="1846397"/>
              <a:ext cx="76697" cy="149026"/>
            </a:xfrm>
            <a:custGeom>
              <a:avLst/>
              <a:gdLst/>
              <a:ahLst/>
              <a:cxnLst/>
              <a:rect l="l" t="t" r="r" b="b"/>
              <a:pathLst>
                <a:path w="3143" h="6107" extrusionOk="0">
                  <a:moveTo>
                    <a:pt x="0" y="1"/>
                  </a:moveTo>
                  <a:lnTo>
                    <a:pt x="837" y="1710"/>
                  </a:lnTo>
                  <a:lnTo>
                    <a:pt x="1446" y="1710"/>
                  </a:lnTo>
                  <a:lnTo>
                    <a:pt x="1446" y="2940"/>
                  </a:lnTo>
                  <a:lnTo>
                    <a:pt x="2700" y="5520"/>
                  </a:lnTo>
                  <a:cubicBezTo>
                    <a:pt x="2808" y="5735"/>
                    <a:pt x="2963" y="5939"/>
                    <a:pt x="3143" y="6106"/>
                  </a:cubicBezTo>
                  <a:lnTo>
                    <a:pt x="3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4039945" y="1980806"/>
              <a:ext cx="67058" cy="41435"/>
            </a:xfrm>
            <a:custGeom>
              <a:avLst/>
              <a:gdLst/>
              <a:ahLst/>
              <a:cxnLst/>
              <a:rect l="l" t="t" r="r" b="b"/>
              <a:pathLst>
                <a:path w="2748" h="1698" extrusionOk="0">
                  <a:moveTo>
                    <a:pt x="0" y="1"/>
                  </a:moveTo>
                  <a:lnTo>
                    <a:pt x="1206" y="1697"/>
                  </a:lnTo>
                  <a:lnTo>
                    <a:pt x="2568" y="1697"/>
                  </a:lnTo>
                  <a:cubicBezTo>
                    <a:pt x="2724" y="1458"/>
                    <a:pt x="2748" y="1148"/>
                    <a:pt x="2616" y="872"/>
                  </a:cubicBezTo>
                  <a:lnTo>
                    <a:pt x="21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3991823" y="2011139"/>
              <a:ext cx="7906" cy="11103"/>
            </a:xfrm>
            <a:custGeom>
              <a:avLst/>
              <a:gdLst/>
              <a:ahLst/>
              <a:cxnLst/>
              <a:rect l="l" t="t" r="r" b="b"/>
              <a:pathLst>
                <a:path w="324" h="455" extrusionOk="0">
                  <a:moveTo>
                    <a:pt x="0" y="0"/>
                  </a:moveTo>
                  <a:lnTo>
                    <a:pt x="0" y="454"/>
                  </a:lnTo>
                  <a:lnTo>
                    <a:pt x="324" y="45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3747822" y="2277858"/>
              <a:ext cx="182799" cy="182824"/>
            </a:xfrm>
            <a:custGeom>
              <a:avLst/>
              <a:gdLst/>
              <a:ahLst/>
              <a:cxnLst/>
              <a:rect l="l" t="t" r="r" b="b"/>
              <a:pathLst>
                <a:path w="7491" h="7492" extrusionOk="0">
                  <a:moveTo>
                    <a:pt x="5794" y="1697"/>
                  </a:moveTo>
                  <a:lnTo>
                    <a:pt x="5794" y="5795"/>
                  </a:lnTo>
                  <a:lnTo>
                    <a:pt x="1697" y="5795"/>
                  </a:lnTo>
                  <a:lnTo>
                    <a:pt x="1697" y="1697"/>
                  </a:lnTo>
                  <a:close/>
                  <a:moveTo>
                    <a:pt x="1" y="1"/>
                  </a:moveTo>
                  <a:lnTo>
                    <a:pt x="1" y="7492"/>
                  </a:lnTo>
                  <a:lnTo>
                    <a:pt x="1398" y="7492"/>
                  </a:lnTo>
                  <a:lnTo>
                    <a:pt x="3668" y="6632"/>
                  </a:lnTo>
                  <a:cubicBezTo>
                    <a:pt x="4947" y="6154"/>
                    <a:pt x="6237" y="5891"/>
                    <a:pt x="7491" y="5831"/>
                  </a:cubicBezTo>
                  <a:lnTo>
                    <a:pt x="7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4012809" y="2292451"/>
              <a:ext cx="35310" cy="142584"/>
            </a:xfrm>
            <a:custGeom>
              <a:avLst/>
              <a:gdLst/>
              <a:ahLst/>
              <a:cxnLst/>
              <a:rect l="l" t="t" r="r" b="b"/>
              <a:pathLst>
                <a:path w="1447" h="5843" extrusionOk="0">
                  <a:moveTo>
                    <a:pt x="1" y="0"/>
                  </a:moveTo>
                  <a:lnTo>
                    <a:pt x="1" y="5532"/>
                  </a:lnTo>
                  <a:cubicBezTo>
                    <a:pt x="359" y="5615"/>
                    <a:pt x="717" y="5723"/>
                    <a:pt x="1052" y="5843"/>
                  </a:cubicBezTo>
                  <a:cubicBezTo>
                    <a:pt x="1160" y="5604"/>
                    <a:pt x="1291" y="5376"/>
                    <a:pt x="1447" y="5174"/>
                  </a:cubicBezTo>
                  <a:lnTo>
                    <a:pt x="1447" y="1136"/>
                  </a:lnTo>
                  <a:cubicBezTo>
                    <a:pt x="873" y="729"/>
                    <a:pt x="371" y="32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4012809" y="2164167"/>
              <a:ext cx="31162" cy="63154"/>
            </a:xfrm>
            <a:custGeom>
              <a:avLst/>
              <a:gdLst/>
              <a:ahLst/>
              <a:cxnLst/>
              <a:rect l="l" t="t" r="r" b="b"/>
              <a:pathLst>
                <a:path w="1277" h="2588" extrusionOk="0">
                  <a:moveTo>
                    <a:pt x="1" y="1"/>
                  </a:moveTo>
                  <a:lnTo>
                    <a:pt x="1" y="2271"/>
                  </a:lnTo>
                  <a:cubicBezTo>
                    <a:pt x="109" y="2342"/>
                    <a:pt x="228" y="2414"/>
                    <a:pt x="335" y="2486"/>
                  </a:cubicBezTo>
                  <a:cubicBezTo>
                    <a:pt x="439" y="2556"/>
                    <a:pt x="549" y="2588"/>
                    <a:pt x="656" y="2588"/>
                  </a:cubicBezTo>
                  <a:cubicBezTo>
                    <a:pt x="983" y="2588"/>
                    <a:pt x="1276" y="2296"/>
                    <a:pt x="1232" y="1936"/>
                  </a:cubicBezTo>
                  <a:lnTo>
                    <a:pt x="1232" y="1936"/>
                  </a:lnTo>
                  <a:cubicBezTo>
                    <a:pt x="1100" y="1948"/>
                    <a:pt x="1017" y="1960"/>
                    <a:pt x="1017" y="1960"/>
                  </a:cubicBezTo>
                  <a:cubicBezTo>
                    <a:pt x="992" y="1964"/>
                    <a:pt x="967" y="1966"/>
                    <a:pt x="943" y="1966"/>
                  </a:cubicBezTo>
                  <a:cubicBezTo>
                    <a:pt x="735" y="1966"/>
                    <a:pt x="559" y="1828"/>
                    <a:pt x="526" y="1614"/>
                  </a:cubicBezTo>
                  <a:cubicBezTo>
                    <a:pt x="479" y="1386"/>
                    <a:pt x="634" y="1160"/>
                    <a:pt x="873" y="1124"/>
                  </a:cubicBezTo>
                  <a:lnTo>
                    <a:pt x="897" y="1124"/>
                  </a:lnTo>
                  <a:cubicBezTo>
                    <a:pt x="646" y="682"/>
                    <a:pt x="311" y="30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1"/>
            <p:cNvSpPr/>
            <p:nvPr/>
          </p:nvSpPr>
          <p:spPr>
            <a:xfrm>
              <a:off x="3233564" y="2656268"/>
              <a:ext cx="211692" cy="205567"/>
            </a:xfrm>
            <a:custGeom>
              <a:avLst/>
              <a:gdLst/>
              <a:ahLst/>
              <a:cxnLst/>
              <a:rect l="l" t="t" r="r" b="b"/>
              <a:pathLst>
                <a:path w="8675" h="8424" extrusionOk="0">
                  <a:moveTo>
                    <a:pt x="1817" y="1"/>
                  </a:moveTo>
                  <a:cubicBezTo>
                    <a:pt x="1183" y="359"/>
                    <a:pt x="574" y="754"/>
                    <a:pt x="1" y="1171"/>
                  </a:cubicBezTo>
                  <a:cubicBezTo>
                    <a:pt x="1565" y="1888"/>
                    <a:pt x="2664" y="3477"/>
                    <a:pt x="2664" y="5317"/>
                  </a:cubicBezTo>
                  <a:cubicBezTo>
                    <a:pt x="2664" y="6523"/>
                    <a:pt x="2199" y="7611"/>
                    <a:pt x="1434" y="8423"/>
                  </a:cubicBezTo>
                  <a:lnTo>
                    <a:pt x="8674" y="8423"/>
                  </a:lnTo>
                  <a:cubicBezTo>
                    <a:pt x="8662" y="8411"/>
                    <a:pt x="8638" y="8399"/>
                    <a:pt x="8614" y="8387"/>
                  </a:cubicBezTo>
                  <a:lnTo>
                    <a:pt x="2701" y="3704"/>
                  </a:lnTo>
                  <a:lnTo>
                    <a:pt x="1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4027695" y="2779012"/>
              <a:ext cx="48415" cy="82822"/>
            </a:xfrm>
            <a:custGeom>
              <a:avLst/>
              <a:gdLst/>
              <a:ahLst/>
              <a:cxnLst/>
              <a:rect l="l" t="t" r="r" b="b"/>
              <a:pathLst>
                <a:path w="1984" h="3394" extrusionOk="0">
                  <a:moveTo>
                    <a:pt x="1207" y="1"/>
                  </a:moveTo>
                  <a:cubicBezTo>
                    <a:pt x="1219" y="96"/>
                    <a:pt x="1219" y="192"/>
                    <a:pt x="1219" y="287"/>
                  </a:cubicBezTo>
                  <a:cubicBezTo>
                    <a:pt x="1219" y="1493"/>
                    <a:pt x="753" y="2581"/>
                    <a:pt x="0" y="3393"/>
                  </a:cubicBezTo>
                  <a:lnTo>
                    <a:pt x="1984" y="3393"/>
                  </a:lnTo>
                  <a:lnTo>
                    <a:pt x="12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1"/>
            <p:cNvSpPr/>
            <p:nvPr/>
          </p:nvSpPr>
          <p:spPr>
            <a:xfrm>
              <a:off x="3646967" y="2419612"/>
              <a:ext cx="402031" cy="442222"/>
            </a:xfrm>
            <a:custGeom>
              <a:avLst/>
              <a:gdLst/>
              <a:ahLst/>
              <a:cxnLst/>
              <a:rect l="l" t="t" r="r" b="b"/>
              <a:pathLst>
                <a:path w="16475" h="18122" extrusionOk="0">
                  <a:moveTo>
                    <a:pt x="12330" y="0"/>
                  </a:moveTo>
                  <a:cubicBezTo>
                    <a:pt x="12096" y="0"/>
                    <a:pt x="11861" y="7"/>
                    <a:pt x="11624" y="22"/>
                  </a:cubicBezTo>
                  <a:lnTo>
                    <a:pt x="11624" y="1683"/>
                  </a:lnTo>
                  <a:lnTo>
                    <a:pt x="5531" y="1683"/>
                  </a:lnTo>
                  <a:lnTo>
                    <a:pt x="2950" y="2650"/>
                  </a:lnTo>
                  <a:lnTo>
                    <a:pt x="5770" y="5876"/>
                  </a:lnTo>
                  <a:lnTo>
                    <a:pt x="3333" y="13821"/>
                  </a:lnTo>
                  <a:cubicBezTo>
                    <a:pt x="3191" y="14283"/>
                    <a:pt x="2757" y="14573"/>
                    <a:pt x="2298" y="14573"/>
                  </a:cubicBezTo>
                  <a:cubicBezTo>
                    <a:pt x="2141" y="14573"/>
                    <a:pt x="1980" y="14539"/>
                    <a:pt x="1828" y="14466"/>
                  </a:cubicBezTo>
                  <a:lnTo>
                    <a:pt x="1135" y="14119"/>
                  </a:lnTo>
                  <a:lnTo>
                    <a:pt x="1135" y="14119"/>
                  </a:lnTo>
                  <a:cubicBezTo>
                    <a:pt x="1195" y="14405"/>
                    <a:pt x="1230" y="14705"/>
                    <a:pt x="1230" y="15015"/>
                  </a:cubicBezTo>
                  <a:cubicBezTo>
                    <a:pt x="1230" y="16221"/>
                    <a:pt x="765" y="17309"/>
                    <a:pt x="0" y="18121"/>
                  </a:cubicBezTo>
                  <a:lnTo>
                    <a:pt x="8924" y="18121"/>
                  </a:lnTo>
                  <a:cubicBezTo>
                    <a:pt x="8159" y="17309"/>
                    <a:pt x="7694" y="16221"/>
                    <a:pt x="7694" y="15015"/>
                  </a:cubicBezTo>
                  <a:cubicBezTo>
                    <a:pt x="7694" y="12494"/>
                    <a:pt x="9736" y="10452"/>
                    <a:pt x="12257" y="10452"/>
                  </a:cubicBezTo>
                  <a:cubicBezTo>
                    <a:pt x="14156" y="10452"/>
                    <a:pt x="15781" y="11599"/>
                    <a:pt x="16474" y="13247"/>
                  </a:cubicBezTo>
                  <a:lnTo>
                    <a:pt x="14193" y="3319"/>
                  </a:lnTo>
                  <a:cubicBezTo>
                    <a:pt x="13954" y="2268"/>
                    <a:pt x="14288" y="1205"/>
                    <a:pt x="14993" y="476"/>
                  </a:cubicBezTo>
                  <a:lnTo>
                    <a:pt x="14993" y="321"/>
                  </a:lnTo>
                  <a:cubicBezTo>
                    <a:pt x="14145" y="111"/>
                    <a:pt x="13251" y="0"/>
                    <a:pt x="12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a:off x="3473489" y="2856563"/>
              <a:ext cx="10517" cy="5271"/>
            </a:xfrm>
            <a:custGeom>
              <a:avLst/>
              <a:gdLst/>
              <a:ahLst/>
              <a:cxnLst/>
              <a:rect l="l" t="t" r="r" b="b"/>
              <a:pathLst>
                <a:path w="431" h="216" extrusionOk="0">
                  <a:moveTo>
                    <a:pt x="239" y="0"/>
                  </a:moveTo>
                  <a:cubicBezTo>
                    <a:pt x="168" y="83"/>
                    <a:pt x="96" y="155"/>
                    <a:pt x="0" y="215"/>
                  </a:cubicBezTo>
                  <a:lnTo>
                    <a:pt x="431" y="215"/>
                  </a:lnTo>
                  <a:cubicBezTo>
                    <a:pt x="371" y="144"/>
                    <a:pt x="300" y="72"/>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1"/>
            <p:cNvSpPr/>
            <p:nvPr/>
          </p:nvSpPr>
          <p:spPr>
            <a:xfrm>
              <a:off x="3781913" y="2420125"/>
              <a:ext cx="148709" cy="40557"/>
            </a:xfrm>
            <a:custGeom>
              <a:avLst/>
              <a:gdLst/>
              <a:ahLst/>
              <a:cxnLst/>
              <a:rect l="l" t="t" r="r" b="b"/>
              <a:pathLst>
                <a:path w="6094" h="1662" extrusionOk="0">
                  <a:moveTo>
                    <a:pt x="6094" y="1"/>
                  </a:moveTo>
                  <a:cubicBezTo>
                    <a:pt x="4840" y="61"/>
                    <a:pt x="3550" y="324"/>
                    <a:pt x="2271" y="802"/>
                  </a:cubicBezTo>
                  <a:lnTo>
                    <a:pt x="1" y="1662"/>
                  </a:lnTo>
                  <a:lnTo>
                    <a:pt x="6094" y="1662"/>
                  </a:lnTo>
                  <a:lnTo>
                    <a:pt x="609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4012809" y="2427421"/>
              <a:ext cx="25671" cy="10810"/>
            </a:xfrm>
            <a:custGeom>
              <a:avLst/>
              <a:gdLst/>
              <a:ahLst/>
              <a:cxnLst/>
              <a:rect l="l" t="t" r="r" b="b"/>
              <a:pathLst>
                <a:path w="1052" h="443" extrusionOk="0">
                  <a:moveTo>
                    <a:pt x="1" y="1"/>
                  </a:moveTo>
                  <a:lnTo>
                    <a:pt x="1" y="156"/>
                  </a:lnTo>
                  <a:cubicBezTo>
                    <a:pt x="25" y="120"/>
                    <a:pt x="48" y="97"/>
                    <a:pt x="72" y="73"/>
                  </a:cubicBezTo>
                  <a:lnTo>
                    <a:pt x="1004" y="442"/>
                  </a:lnTo>
                  <a:cubicBezTo>
                    <a:pt x="1028" y="395"/>
                    <a:pt x="1040" y="359"/>
                    <a:pt x="1052" y="312"/>
                  </a:cubicBezTo>
                  <a:cubicBezTo>
                    <a:pt x="717" y="192"/>
                    <a:pt x="359" y="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1"/>
            <p:cNvSpPr/>
            <p:nvPr/>
          </p:nvSpPr>
          <p:spPr>
            <a:xfrm>
              <a:off x="3025704" y="1793566"/>
              <a:ext cx="19571" cy="683"/>
            </a:xfrm>
            <a:custGeom>
              <a:avLst/>
              <a:gdLst/>
              <a:ahLst/>
              <a:cxnLst/>
              <a:rect l="l" t="t" r="r" b="b"/>
              <a:pathLst>
                <a:path w="802" h="28" extrusionOk="0">
                  <a:moveTo>
                    <a:pt x="406" y="1"/>
                  </a:moveTo>
                  <a:cubicBezTo>
                    <a:pt x="273" y="1"/>
                    <a:pt x="138" y="10"/>
                    <a:pt x="0" y="28"/>
                  </a:cubicBezTo>
                  <a:lnTo>
                    <a:pt x="801" y="28"/>
                  </a:lnTo>
                  <a:cubicBezTo>
                    <a:pt x="670" y="10"/>
                    <a:pt x="539"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1"/>
            <p:cNvSpPr/>
            <p:nvPr/>
          </p:nvSpPr>
          <p:spPr>
            <a:xfrm>
              <a:off x="3064772" y="1700056"/>
              <a:ext cx="496200" cy="94194"/>
            </a:xfrm>
            <a:custGeom>
              <a:avLst/>
              <a:gdLst/>
              <a:ahLst/>
              <a:cxnLst/>
              <a:rect l="l" t="t" r="r" b="b"/>
              <a:pathLst>
                <a:path w="20334" h="3860" extrusionOk="0">
                  <a:moveTo>
                    <a:pt x="4933" y="1"/>
                  </a:moveTo>
                  <a:cubicBezTo>
                    <a:pt x="4166" y="1"/>
                    <a:pt x="3386" y="174"/>
                    <a:pt x="2652" y="539"/>
                  </a:cubicBezTo>
                  <a:cubicBezTo>
                    <a:pt x="1267" y="1232"/>
                    <a:pt x="347" y="2474"/>
                    <a:pt x="0" y="3860"/>
                  </a:cubicBezTo>
                  <a:lnTo>
                    <a:pt x="20333" y="3860"/>
                  </a:lnTo>
                  <a:cubicBezTo>
                    <a:pt x="18794" y="1809"/>
                    <a:pt x="16561" y="317"/>
                    <a:pt x="13328" y="317"/>
                  </a:cubicBezTo>
                  <a:cubicBezTo>
                    <a:pt x="12172" y="317"/>
                    <a:pt x="10888" y="508"/>
                    <a:pt x="9462" y="933"/>
                  </a:cubicBezTo>
                  <a:cubicBezTo>
                    <a:pt x="9080" y="1052"/>
                    <a:pt x="8697" y="1171"/>
                    <a:pt x="8328" y="1291"/>
                  </a:cubicBezTo>
                  <a:cubicBezTo>
                    <a:pt x="7389" y="456"/>
                    <a:pt x="6176" y="1"/>
                    <a:pt x="493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2873530" y="1794225"/>
              <a:ext cx="755965" cy="496225"/>
            </a:xfrm>
            <a:custGeom>
              <a:avLst/>
              <a:gdLst/>
              <a:ahLst/>
              <a:cxnLst/>
              <a:rect l="l" t="t" r="r" b="b"/>
              <a:pathLst>
                <a:path w="30979" h="20335" extrusionOk="0">
                  <a:moveTo>
                    <a:pt x="6236" y="1"/>
                  </a:moveTo>
                  <a:cubicBezTo>
                    <a:pt x="5974" y="36"/>
                    <a:pt x="5699" y="97"/>
                    <a:pt x="5437" y="204"/>
                  </a:cubicBezTo>
                  <a:cubicBezTo>
                    <a:pt x="4457" y="610"/>
                    <a:pt x="3775" y="1435"/>
                    <a:pt x="3537" y="2390"/>
                  </a:cubicBezTo>
                  <a:cubicBezTo>
                    <a:pt x="1088" y="3788"/>
                    <a:pt x="0" y="6810"/>
                    <a:pt x="1088" y="9487"/>
                  </a:cubicBezTo>
                  <a:cubicBezTo>
                    <a:pt x="1805" y="11255"/>
                    <a:pt x="3310" y="12473"/>
                    <a:pt x="5030" y="12891"/>
                  </a:cubicBezTo>
                  <a:lnTo>
                    <a:pt x="6368" y="18100"/>
                  </a:lnTo>
                  <a:cubicBezTo>
                    <a:pt x="6679" y="19283"/>
                    <a:pt x="7635" y="20119"/>
                    <a:pt x="8758" y="20334"/>
                  </a:cubicBezTo>
                  <a:lnTo>
                    <a:pt x="6284" y="10740"/>
                  </a:lnTo>
                  <a:cubicBezTo>
                    <a:pt x="6236" y="10562"/>
                    <a:pt x="6213" y="10382"/>
                    <a:pt x="6177" y="10215"/>
                  </a:cubicBezTo>
                  <a:lnTo>
                    <a:pt x="6177" y="10215"/>
                  </a:lnTo>
                  <a:cubicBezTo>
                    <a:pt x="6524" y="10299"/>
                    <a:pt x="6881" y="10343"/>
                    <a:pt x="7243" y="10343"/>
                  </a:cubicBezTo>
                  <a:cubicBezTo>
                    <a:pt x="7805" y="10343"/>
                    <a:pt x="8377" y="10237"/>
                    <a:pt x="8936" y="10012"/>
                  </a:cubicBezTo>
                  <a:cubicBezTo>
                    <a:pt x="10167" y="9510"/>
                    <a:pt x="11051" y="8531"/>
                    <a:pt x="11469" y="7372"/>
                  </a:cubicBezTo>
                  <a:cubicBezTo>
                    <a:pt x="12124" y="7955"/>
                    <a:pt x="12989" y="8310"/>
                    <a:pt x="13914" y="8310"/>
                  </a:cubicBezTo>
                  <a:cubicBezTo>
                    <a:pt x="14069" y="8310"/>
                    <a:pt x="14226" y="8300"/>
                    <a:pt x="14384" y="8279"/>
                  </a:cubicBezTo>
                  <a:cubicBezTo>
                    <a:pt x="16200" y="8053"/>
                    <a:pt x="17526" y="6535"/>
                    <a:pt x="17586" y="4756"/>
                  </a:cubicBezTo>
                  <a:cubicBezTo>
                    <a:pt x="17801" y="4684"/>
                    <a:pt x="18016" y="4612"/>
                    <a:pt x="18231" y="4552"/>
                  </a:cubicBezTo>
                  <a:cubicBezTo>
                    <a:pt x="18719" y="4806"/>
                    <a:pt x="19273" y="4941"/>
                    <a:pt x="19854" y="4941"/>
                  </a:cubicBezTo>
                  <a:cubicBezTo>
                    <a:pt x="20012" y="4941"/>
                    <a:pt x="20172" y="4931"/>
                    <a:pt x="20333" y="4911"/>
                  </a:cubicBezTo>
                  <a:cubicBezTo>
                    <a:pt x="20752" y="4863"/>
                    <a:pt x="21146" y="4732"/>
                    <a:pt x="21493" y="4565"/>
                  </a:cubicBezTo>
                  <a:cubicBezTo>
                    <a:pt x="22425" y="4887"/>
                    <a:pt x="23272" y="5484"/>
                    <a:pt x="23834" y="6309"/>
                  </a:cubicBezTo>
                  <a:cubicBezTo>
                    <a:pt x="24647" y="7491"/>
                    <a:pt x="24945" y="8972"/>
                    <a:pt x="25423" y="10299"/>
                  </a:cubicBezTo>
                  <a:cubicBezTo>
                    <a:pt x="25638" y="10908"/>
                    <a:pt x="25841" y="11529"/>
                    <a:pt x="26056" y="12139"/>
                  </a:cubicBezTo>
                  <a:cubicBezTo>
                    <a:pt x="26140" y="12354"/>
                    <a:pt x="26224" y="12843"/>
                    <a:pt x="26415" y="12986"/>
                  </a:cubicBezTo>
                  <a:cubicBezTo>
                    <a:pt x="26755" y="13266"/>
                    <a:pt x="26943" y="13391"/>
                    <a:pt x="27041" y="13391"/>
                  </a:cubicBezTo>
                  <a:cubicBezTo>
                    <a:pt x="27364" y="13391"/>
                    <a:pt x="26696" y="12024"/>
                    <a:pt x="27310" y="10418"/>
                  </a:cubicBezTo>
                  <a:lnTo>
                    <a:pt x="27310" y="10418"/>
                  </a:lnTo>
                  <a:lnTo>
                    <a:pt x="27382" y="10705"/>
                  </a:lnTo>
                  <a:lnTo>
                    <a:pt x="28170" y="10514"/>
                  </a:lnTo>
                  <a:cubicBezTo>
                    <a:pt x="28447" y="10442"/>
                    <a:pt x="28724" y="10408"/>
                    <a:pt x="28996" y="10408"/>
                  </a:cubicBezTo>
                  <a:cubicBezTo>
                    <a:pt x="29722" y="10408"/>
                    <a:pt x="30413" y="10653"/>
                    <a:pt x="30978" y="11087"/>
                  </a:cubicBezTo>
                  <a:lnTo>
                    <a:pt x="30978" y="6583"/>
                  </a:lnTo>
                  <a:cubicBezTo>
                    <a:pt x="30488" y="4421"/>
                    <a:pt x="29640" y="1960"/>
                    <a:pt x="28170" y="1"/>
                  </a:cubicBezTo>
                  <a:lnTo>
                    <a:pt x="7837" y="1"/>
                  </a:lnTo>
                  <a:cubicBezTo>
                    <a:pt x="7826" y="60"/>
                    <a:pt x="7802" y="120"/>
                    <a:pt x="7790" y="180"/>
                  </a:cubicBezTo>
                  <a:cubicBezTo>
                    <a:pt x="7551" y="97"/>
                    <a:pt x="7300" y="36"/>
                    <a:pt x="70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3629470" y="1954866"/>
              <a:ext cx="15471" cy="122452"/>
            </a:xfrm>
            <a:custGeom>
              <a:avLst/>
              <a:gdLst/>
              <a:ahLst/>
              <a:cxnLst/>
              <a:rect l="l" t="t" r="r" b="b"/>
              <a:pathLst>
                <a:path w="634" h="5018" extrusionOk="0">
                  <a:moveTo>
                    <a:pt x="0" y="0"/>
                  </a:moveTo>
                  <a:lnTo>
                    <a:pt x="0" y="4504"/>
                  </a:lnTo>
                  <a:cubicBezTo>
                    <a:pt x="192" y="4659"/>
                    <a:pt x="370" y="4826"/>
                    <a:pt x="526" y="5018"/>
                  </a:cubicBezTo>
                  <a:cubicBezTo>
                    <a:pt x="561" y="5006"/>
                    <a:pt x="598" y="5006"/>
                    <a:pt x="633" y="4994"/>
                  </a:cubicBezTo>
                  <a:cubicBezTo>
                    <a:pt x="633" y="4994"/>
                    <a:pt x="609" y="27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3087222" y="2079344"/>
              <a:ext cx="542272" cy="435999"/>
            </a:xfrm>
            <a:custGeom>
              <a:avLst/>
              <a:gdLst/>
              <a:ahLst/>
              <a:cxnLst/>
              <a:rect l="l" t="t" r="r" b="b"/>
              <a:pathLst>
                <a:path w="22222" h="17867" extrusionOk="0">
                  <a:moveTo>
                    <a:pt x="10429" y="13989"/>
                  </a:moveTo>
                  <a:cubicBezTo>
                    <a:pt x="10543" y="13989"/>
                    <a:pt x="10645" y="13998"/>
                    <a:pt x="10729" y="14014"/>
                  </a:cubicBezTo>
                  <a:cubicBezTo>
                    <a:pt x="10836" y="14037"/>
                    <a:pt x="10920" y="14145"/>
                    <a:pt x="10896" y="14253"/>
                  </a:cubicBezTo>
                  <a:cubicBezTo>
                    <a:pt x="10875" y="14358"/>
                    <a:pt x="10788" y="14436"/>
                    <a:pt x="10685" y="14436"/>
                  </a:cubicBezTo>
                  <a:cubicBezTo>
                    <a:pt x="10672" y="14436"/>
                    <a:pt x="10658" y="14435"/>
                    <a:pt x="10645" y="14432"/>
                  </a:cubicBezTo>
                  <a:cubicBezTo>
                    <a:pt x="10634" y="14429"/>
                    <a:pt x="10548" y="14413"/>
                    <a:pt x="10418" y="14413"/>
                  </a:cubicBezTo>
                  <a:cubicBezTo>
                    <a:pt x="10096" y="14413"/>
                    <a:pt x="9508" y="14508"/>
                    <a:pt x="9176" y="15113"/>
                  </a:cubicBezTo>
                  <a:cubicBezTo>
                    <a:pt x="9128" y="15184"/>
                    <a:pt x="9056" y="15221"/>
                    <a:pt x="8985" y="15221"/>
                  </a:cubicBezTo>
                  <a:cubicBezTo>
                    <a:pt x="8948" y="15221"/>
                    <a:pt x="8913" y="15208"/>
                    <a:pt x="8877" y="15197"/>
                  </a:cubicBezTo>
                  <a:cubicBezTo>
                    <a:pt x="8781" y="15137"/>
                    <a:pt x="8746" y="15006"/>
                    <a:pt x="8793" y="14898"/>
                  </a:cubicBezTo>
                  <a:cubicBezTo>
                    <a:pt x="9202" y="14177"/>
                    <a:pt x="9929" y="13989"/>
                    <a:pt x="10429" y="13989"/>
                  </a:cubicBezTo>
                  <a:close/>
                  <a:moveTo>
                    <a:pt x="22221" y="1"/>
                  </a:moveTo>
                  <a:cubicBezTo>
                    <a:pt x="21803" y="48"/>
                    <a:pt x="21433" y="84"/>
                    <a:pt x="21098" y="120"/>
                  </a:cubicBezTo>
                  <a:lnTo>
                    <a:pt x="21922" y="3309"/>
                  </a:lnTo>
                  <a:lnTo>
                    <a:pt x="13822" y="5401"/>
                  </a:lnTo>
                  <a:cubicBezTo>
                    <a:pt x="14504" y="6476"/>
                    <a:pt x="14647" y="8602"/>
                    <a:pt x="12914" y="9439"/>
                  </a:cubicBezTo>
                  <a:cubicBezTo>
                    <a:pt x="12402" y="9688"/>
                    <a:pt x="11894" y="9792"/>
                    <a:pt x="11421" y="9792"/>
                  </a:cubicBezTo>
                  <a:cubicBezTo>
                    <a:pt x="9489" y="9792"/>
                    <a:pt x="8143" y="8051"/>
                    <a:pt x="9486" y="7312"/>
                  </a:cubicBezTo>
                  <a:cubicBezTo>
                    <a:pt x="10155" y="6941"/>
                    <a:pt x="10777" y="6476"/>
                    <a:pt x="11290" y="6046"/>
                  </a:cubicBezTo>
                  <a:lnTo>
                    <a:pt x="11290" y="6046"/>
                  </a:lnTo>
                  <a:lnTo>
                    <a:pt x="1326" y="8614"/>
                  </a:lnTo>
                  <a:cubicBezTo>
                    <a:pt x="1079" y="8679"/>
                    <a:pt x="835" y="8708"/>
                    <a:pt x="595" y="8708"/>
                  </a:cubicBezTo>
                  <a:cubicBezTo>
                    <a:pt x="394" y="8708"/>
                    <a:pt x="196" y="8688"/>
                    <a:pt x="1" y="8650"/>
                  </a:cubicBezTo>
                  <a:lnTo>
                    <a:pt x="1" y="8650"/>
                  </a:lnTo>
                  <a:lnTo>
                    <a:pt x="25" y="8733"/>
                  </a:lnTo>
                  <a:lnTo>
                    <a:pt x="1231" y="13464"/>
                  </a:lnTo>
                  <a:lnTo>
                    <a:pt x="753" y="11589"/>
                  </a:lnTo>
                  <a:lnTo>
                    <a:pt x="753" y="11589"/>
                  </a:lnTo>
                  <a:cubicBezTo>
                    <a:pt x="1720" y="15356"/>
                    <a:pt x="5116" y="17866"/>
                    <a:pt x="8835" y="17866"/>
                  </a:cubicBezTo>
                  <a:cubicBezTo>
                    <a:pt x="9527" y="17866"/>
                    <a:pt x="10230" y="17779"/>
                    <a:pt x="10931" y="17598"/>
                  </a:cubicBezTo>
                  <a:lnTo>
                    <a:pt x="14539" y="16678"/>
                  </a:lnTo>
                  <a:cubicBezTo>
                    <a:pt x="19007" y="15519"/>
                    <a:pt x="21696" y="10968"/>
                    <a:pt x="20549" y="6487"/>
                  </a:cubicBezTo>
                  <a:lnTo>
                    <a:pt x="20250" y="5340"/>
                  </a:lnTo>
                  <a:lnTo>
                    <a:pt x="21038" y="5138"/>
                  </a:lnTo>
                  <a:cubicBezTo>
                    <a:pt x="21481" y="5030"/>
                    <a:pt x="21874" y="4827"/>
                    <a:pt x="22221" y="4564"/>
                  </a:cubicBezTo>
                  <a:lnTo>
                    <a:pt x="2222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3132709" y="2448114"/>
              <a:ext cx="5271" cy="9932"/>
            </a:xfrm>
            <a:custGeom>
              <a:avLst/>
              <a:gdLst/>
              <a:ahLst/>
              <a:cxnLst/>
              <a:rect l="l" t="t" r="r" b="b"/>
              <a:pathLst>
                <a:path w="216" h="407" extrusionOk="0">
                  <a:moveTo>
                    <a:pt x="215" y="407"/>
                  </a:moveTo>
                  <a:cubicBezTo>
                    <a:pt x="131" y="276"/>
                    <a:pt x="60" y="144"/>
                    <a:pt x="0" y="1"/>
                  </a:cubicBezTo>
                  <a:cubicBezTo>
                    <a:pt x="60" y="144"/>
                    <a:pt x="131" y="276"/>
                    <a:pt x="215" y="40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1"/>
            <p:cNvSpPr/>
            <p:nvPr/>
          </p:nvSpPr>
          <p:spPr>
            <a:xfrm>
              <a:off x="3117237" y="2407899"/>
              <a:ext cx="5588" cy="17497"/>
            </a:xfrm>
            <a:custGeom>
              <a:avLst/>
              <a:gdLst/>
              <a:ahLst/>
              <a:cxnLst/>
              <a:rect l="l" t="t" r="r" b="b"/>
              <a:pathLst>
                <a:path w="229" h="717" extrusionOk="0">
                  <a:moveTo>
                    <a:pt x="228" y="717"/>
                  </a:moveTo>
                  <a:cubicBezTo>
                    <a:pt x="144" y="478"/>
                    <a:pt x="72" y="239"/>
                    <a:pt x="1" y="0"/>
                  </a:cubicBezTo>
                  <a:cubicBezTo>
                    <a:pt x="72" y="239"/>
                    <a:pt x="144" y="478"/>
                    <a:pt x="228" y="71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1"/>
            <p:cNvSpPr/>
            <p:nvPr/>
          </p:nvSpPr>
          <p:spPr>
            <a:xfrm>
              <a:off x="3124827" y="2430935"/>
              <a:ext cx="4685" cy="11103"/>
            </a:xfrm>
            <a:custGeom>
              <a:avLst/>
              <a:gdLst/>
              <a:ahLst/>
              <a:cxnLst/>
              <a:rect l="l" t="t" r="r" b="b"/>
              <a:pathLst>
                <a:path w="192" h="455" extrusionOk="0">
                  <a:moveTo>
                    <a:pt x="191" y="454"/>
                  </a:moveTo>
                  <a:cubicBezTo>
                    <a:pt x="132" y="311"/>
                    <a:pt x="61" y="155"/>
                    <a:pt x="0" y="0"/>
                  </a:cubicBezTo>
                  <a:cubicBezTo>
                    <a:pt x="61" y="155"/>
                    <a:pt x="132" y="311"/>
                    <a:pt x="191" y="45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1"/>
            <p:cNvSpPr/>
            <p:nvPr/>
          </p:nvSpPr>
          <p:spPr>
            <a:xfrm>
              <a:off x="3205282" y="2528887"/>
              <a:ext cx="11103" cy="6442"/>
            </a:xfrm>
            <a:custGeom>
              <a:avLst/>
              <a:gdLst/>
              <a:ahLst/>
              <a:cxnLst/>
              <a:rect l="l" t="t" r="r" b="b"/>
              <a:pathLst>
                <a:path w="455" h="264" extrusionOk="0">
                  <a:moveTo>
                    <a:pt x="455" y="263"/>
                  </a:moveTo>
                  <a:cubicBezTo>
                    <a:pt x="300" y="179"/>
                    <a:pt x="144" y="84"/>
                    <a:pt x="1" y="0"/>
                  </a:cubicBezTo>
                  <a:cubicBezTo>
                    <a:pt x="144" y="84"/>
                    <a:pt x="300" y="179"/>
                    <a:pt x="455" y="263"/>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1"/>
            <p:cNvSpPr/>
            <p:nvPr/>
          </p:nvSpPr>
          <p:spPr>
            <a:xfrm>
              <a:off x="3287786" y="2558902"/>
              <a:ext cx="98562" cy="60665"/>
            </a:xfrm>
            <a:custGeom>
              <a:avLst/>
              <a:gdLst/>
              <a:ahLst/>
              <a:cxnLst/>
              <a:rect l="l" t="t" r="r" b="b"/>
              <a:pathLst>
                <a:path w="4039" h="2486" extrusionOk="0">
                  <a:moveTo>
                    <a:pt x="1" y="13"/>
                  </a:moveTo>
                  <a:cubicBezTo>
                    <a:pt x="242" y="44"/>
                    <a:pt x="485" y="65"/>
                    <a:pt x="730" y="75"/>
                  </a:cubicBezTo>
                  <a:lnTo>
                    <a:pt x="730" y="75"/>
                  </a:lnTo>
                  <a:lnTo>
                    <a:pt x="729" y="72"/>
                  </a:lnTo>
                  <a:cubicBezTo>
                    <a:pt x="490" y="61"/>
                    <a:pt x="240" y="37"/>
                    <a:pt x="1" y="13"/>
                  </a:cubicBezTo>
                  <a:close/>
                  <a:moveTo>
                    <a:pt x="2282" y="0"/>
                  </a:moveTo>
                  <a:cubicBezTo>
                    <a:pt x="1882" y="56"/>
                    <a:pt x="1486" y="83"/>
                    <a:pt x="1093" y="83"/>
                  </a:cubicBezTo>
                  <a:cubicBezTo>
                    <a:pt x="972" y="83"/>
                    <a:pt x="851" y="80"/>
                    <a:pt x="730" y="75"/>
                  </a:cubicBezTo>
                  <a:lnTo>
                    <a:pt x="730" y="75"/>
                  </a:lnTo>
                  <a:lnTo>
                    <a:pt x="1279" y="1805"/>
                  </a:lnTo>
                  <a:lnTo>
                    <a:pt x="2892" y="2485"/>
                  </a:lnTo>
                  <a:lnTo>
                    <a:pt x="4039" y="2055"/>
                  </a:lnTo>
                  <a:cubicBezTo>
                    <a:pt x="3274" y="1577"/>
                    <a:pt x="2653" y="873"/>
                    <a:pt x="2282" y="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1"/>
            <p:cNvSpPr/>
            <p:nvPr/>
          </p:nvSpPr>
          <p:spPr>
            <a:xfrm>
              <a:off x="3552505" y="2335887"/>
              <a:ext cx="99416" cy="209349"/>
            </a:xfrm>
            <a:custGeom>
              <a:avLst/>
              <a:gdLst/>
              <a:ahLst/>
              <a:cxnLst/>
              <a:rect l="l" t="t" r="r" b="b"/>
              <a:pathLst>
                <a:path w="4074" h="8579" extrusionOk="0">
                  <a:moveTo>
                    <a:pt x="2234" y="1"/>
                  </a:moveTo>
                  <a:cubicBezTo>
                    <a:pt x="2210" y="2103"/>
                    <a:pt x="1398" y="4098"/>
                    <a:pt x="0" y="5603"/>
                  </a:cubicBezTo>
                  <a:cubicBezTo>
                    <a:pt x="36" y="5699"/>
                    <a:pt x="84" y="5807"/>
                    <a:pt x="107" y="5902"/>
                  </a:cubicBezTo>
                  <a:cubicBezTo>
                    <a:pt x="407" y="6810"/>
                    <a:pt x="394" y="7730"/>
                    <a:pt x="155" y="8578"/>
                  </a:cubicBezTo>
                  <a:lnTo>
                    <a:pt x="3250" y="7419"/>
                  </a:lnTo>
                  <a:lnTo>
                    <a:pt x="4074" y="5818"/>
                  </a:lnTo>
                  <a:lnTo>
                    <a:pt x="2234"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1"/>
            <p:cNvSpPr/>
            <p:nvPr/>
          </p:nvSpPr>
          <p:spPr>
            <a:xfrm>
              <a:off x="3253672" y="2551312"/>
              <a:ext cx="11982" cy="3538"/>
            </a:xfrm>
            <a:custGeom>
              <a:avLst/>
              <a:gdLst/>
              <a:ahLst/>
              <a:cxnLst/>
              <a:rect l="l" t="t" r="r" b="b"/>
              <a:pathLst>
                <a:path w="491" h="145" extrusionOk="0">
                  <a:moveTo>
                    <a:pt x="491" y="144"/>
                  </a:moveTo>
                  <a:cubicBezTo>
                    <a:pt x="324" y="96"/>
                    <a:pt x="168" y="61"/>
                    <a:pt x="1" y="1"/>
                  </a:cubicBezTo>
                  <a:cubicBezTo>
                    <a:pt x="168" y="61"/>
                    <a:pt x="324" y="96"/>
                    <a:pt x="491" y="14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1"/>
            <p:cNvSpPr/>
            <p:nvPr/>
          </p:nvSpPr>
          <p:spPr>
            <a:xfrm>
              <a:off x="3174388" y="2504679"/>
              <a:ext cx="27136" cy="21596"/>
            </a:xfrm>
            <a:custGeom>
              <a:avLst/>
              <a:gdLst/>
              <a:ahLst/>
              <a:cxnLst/>
              <a:rect l="l" t="t" r="r" b="b"/>
              <a:pathLst>
                <a:path w="1112" h="885" extrusionOk="0">
                  <a:moveTo>
                    <a:pt x="1112" y="884"/>
                  </a:moveTo>
                  <a:cubicBezTo>
                    <a:pt x="717" y="622"/>
                    <a:pt x="347" y="335"/>
                    <a:pt x="0" y="0"/>
                  </a:cubicBezTo>
                  <a:cubicBezTo>
                    <a:pt x="347" y="335"/>
                    <a:pt x="717" y="622"/>
                    <a:pt x="1112" y="884"/>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1"/>
            <p:cNvSpPr/>
            <p:nvPr/>
          </p:nvSpPr>
          <p:spPr>
            <a:xfrm>
              <a:off x="3221338" y="2537915"/>
              <a:ext cx="10517" cy="5271"/>
            </a:xfrm>
            <a:custGeom>
              <a:avLst/>
              <a:gdLst/>
              <a:ahLst/>
              <a:cxnLst/>
              <a:rect l="l" t="t" r="r" b="b"/>
              <a:pathLst>
                <a:path w="431" h="216" extrusionOk="0">
                  <a:moveTo>
                    <a:pt x="430" y="215"/>
                  </a:move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1"/>
            <p:cNvSpPr/>
            <p:nvPr/>
          </p:nvSpPr>
          <p:spPr>
            <a:xfrm>
              <a:off x="3270583" y="2555973"/>
              <a:ext cx="14324" cy="2660"/>
            </a:xfrm>
            <a:custGeom>
              <a:avLst/>
              <a:gdLst/>
              <a:ahLst/>
              <a:cxnLst/>
              <a:rect l="l" t="t" r="r" b="b"/>
              <a:pathLst>
                <a:path w="587" h="109" extrusionOk="0">
                  <a:moveTo>
                    <a:pt x="586" y="109"/>
                  </a:moveTo>
                  <a:cubicBezTo>
                    <a:pt x="383" y="73"/>
                    <a:pt x="192" y="49"/>
                    <a:pt x="1" y="1"/>
                  </a:cubicBezTo>
                  <a:cubicBezTo>
                    <a:pt x="192" y="49"/>
                    <a:pt x="383" y="73"/>
                    <a:pt x="586" y="109"/>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1"/>
            <p:cNvSpPr/>
            <p:nvPr/>
          </p:nvSpPr>
          <p:spPr>
            <a:xfrm>
              <a:off x="3151352" y="2478739"/>
              <a:ext cx="6735" cy="8468"/>
            </a:xfrm>
            <a:custGeom>
              <a:avLst/>
              <a:gdLst/>
              <a:ahLst/>
              <a:cxnLst/>
              <a:rect l="l" t="t" r="r" b="b"/>
              <a:pathLst>
                <a:path w="276" h="347" extrusionOk="0">
                  <a:moveTo>
                    <a:pt x="275" y="347"/>
                  </a:moveTo>
                  <a:cubicBezTo>
                    <a:pt x="180" y="239"/>
                    <a:pt x="97" y="120"/>
                    <a:pt x="1" y="1"/>
                  </a:cubicBezTo>
                  <a:cubicBezTo>
                    <a:pt x="97" y="120"/>
                    <a:pt x="180" y="239"/>
                    <a:pt x="275" y="347"/>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1"/>
            <p:cNvSpPr/>
            <p:nvPr/>
          </p:nvSpPr>
          <p:spPr>
            <a:xfrm>
              <a:off x="3162431" y="2492161"/>
              <a:ext cx="8468" cy="9029"/>
            </a:xfrm>
            <a:custGeom>
              <a:avLst/>
              <a:gdLst/>
              <a:ahLst/>
              <a:cxnLst/>
              <a:rect l="l" t="t" r="r" b="b"/>
              <a:pathLst>
                <a:path w="347" h="370" extrusionOk="0">
                  <a:moveTo>
                    <a:pt x="347" y="370"/>
                  </a:moveTo>
                  <a:cubicBezTo>
                    <a:pt x="227" y="250"/>
                    <a:pt x="108" y="131"/>
                    <a:pt x="1" y="0"/>
                  </a:cubicBezTo>
                  <a:cubicBezTo>
                    <a:pt x="108" y="131"/>
                    <a:pt x="227" y="250"/>
                    <a:pt x="347"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1"/>
            <p:cNvSpPr/>
            <p:nvPr/>
          </p:nvSpPr>
          <p:spPr>
            <a:xfrm>
              <a:off x="3237346" y="2545480"/>
              <a:ext cx="11103" cy="4124"/>
            </a:xfrm>
            <a:custGeom>
              <a:avLst/>
              <a:gdLst/>
              <a:ahLst/>
              <a:cxnLst/>
              <a:rect l="l" t="t" r="r" b="b"/>
              <a:pathLst>
                <a:path w="455" h="169" extrusionOk="0">
                  <a:moveTo>
                    <a:pt x="455" y="168"/>
                  </a:moveTo>
                  <a:cubicBezTo>
                    <a:pt x="300" y="120"/>
                    <a:pt x="144" y="61"/>
                    <a:pt x="1" y="1"/>
                  </a:cubicBezTo>
                  <a:cubicBezTo>
                    <a:pt x="144" y="61"/>
                    <a:pt x="300" y="120"/>
                    <a:pt x="455" y="168"/>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1"/>
            <p:cNvSpPr/>
            <p:nvPr/>
          </p:nvSpPr>
          <p:spPr>
            <a:xfrm>
              <a:off x="3141445" y="2464171"/>
              <a:ext cx="5857" cy="9053"/>
            </a:xfrm>
            <a:custGeom>
              <a:avLst/>
              <a:gdLst/>
              <a:ahLst/>
              <a:cxnLst/>
              <a:rect l="l" t="t" r="r" b="b"/>
              <a:pathLst>
                <a:path w="240" h="371" extrusionOk="0">
                  <a:moveTo>
                    <a:pt x="240" y="370"/>
                  </a:moveTo>
                  <a:cubicBezTo>
                    <a:pt x="156" y="239"/>
                    <a:pt x="72" y="120"/>
                    <a:pt x="1" y="0"/>
                  </a:cubicBezTo>
                  <a:cubicBezTo>
                    <a:pt x="72" y="120"/>
                    <a:pt x="156" y="239"/>
                    <a:pt x="240" y="370"/>
                  </a:cubicBez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1"/>
            <p:cNvSpPr/>
            <p:nvPr/>
          </p:nvSpPr>
          <p:spPr>
            <a:xfrm>
              <a:off x="3629470" y="2077294"/>
              <a:ext cx="36457" cy="113447"/>
            </a:xfrm>
            <a:custGeom>
              <a:avLst/>
              <a:gdLst/>
              <a:ahLst/>
              <a:cxnLst/>
              <a:rect l="l" t="t" r="r" b="b"/>
              <a:pathLst>
                <a:path w="1494" h="4649" extrusionOk="0">
                  <a:moveTo>
                    <a:pt x="526" y="1"/>
                  </a:moveTo>
                  <a:cubicBezTo>
                    <a:pt x="335" y="37"/>
                    <a:pt x="168" y="61"/>
                    <a:pt x="0" y="85"/>
                  </a:cubicBezTo>
                  <a:lnTo>
                    <a:pt x="0" y="4648"/>
                  </a:lnTo>
                  <a:cubicBezTo>
                    <a:pt x="991" y="3871"/>
                    <a:pt x="1493" y="2557"/>
                    <a:pt x="1159" y="1255"/>
                  </a:cubicBezTo>
                  <a:cubicBezTo>
                    <a:pt x="1039" y="778"/>
                    <a:pt x="813" y="359"/>
                    <a:pt x="526"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1"/>
            <p:cNvSpPr/>
            <p:nvPr/>
          </p:nvSpPr>
          <p:spPr>
            <a:xfrm>
              <a:off x="3358358" y="2516929"/>
              <a:ext cx="273454" cy="169671"/>
            </a:xfrm>
            <a:custGeom>
              <a:avLst/>
              <a:gdLst/>
              <a:ahLst/>
              <a:cxnLst/>
              <a:rect l="l" t="t" r="r" b="b"/>
              <a:pathLst>
                <a:path w="11206" h="6953" extrusionOk="0">
                  <a:moveTo>
                    <a:pt x="11206" y="0"/>
                  </a:moveTo>
                  <a:lnTo>
                    <a:pt x="8111" y="1159"/>
                  </a:lnTo>
                  <a:cubicBezTo>
                    <a:pt x="7694" y="2604"/>
                    <a:pt x="6582" y="3812"/>
                    <a:pt x="5053" y="4301"/>
                  </a:cubicBezTo>
                  <a:cubicBezTo>
                    <a:pt x="4585" y="4452"/>
                    <a:pt x="4111" y="4523"/>
                    <a:pt x="3645" y="4523"/>
                  </a:cubicBezTo>
                  <a:cubicBezTo>
                    <a:pt x="2746" y="4523"/>
                    <a:pt x="1879" y="4256"/>
                    <a:pt x="1147" y="3775"/>
                  </a:cubicBezTo>
                  <a:lnTo>
                    <a:pt x="0" y="4205"/>
                  </a:lnTo>
                  <a:lnTo>
                    <a:pt x="6439" y="6953"/>
                  </a:lnTo>
                  <a:cubicBezTo>
                    <a:pt x="6869" y="6726"/>
                    <a:pt x="7347" y="6583"/>
                    <a:pt x="7848" y="6511"/>
                  </a:cubicBezTo>
                  <a:lnTo>
                    <a:pt x="11206"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1"/>
            <p:cNvSpPr/>
            <p:nvPr/>
          </p:nvSpPr>
          <p:spPr>
            <a:xfrm>
              <a:off x="3024264" y="1905305"/>
              <a:ext cx="605231" cy="386560"/>
            </a:xfrm>
            <a:custGeom>
              <a:avLst/>
              <a:gdLst/>
              <a:ahLst/>
              <a:cxnLst/>
              <a:rect l="l" t="t" r="r" b="b"/>
              <a:pathLst>
                <a:path w="24802" h="15841" extrusionOk="0">
                  <a:moveTo>
                    <a:pt x="12234" y="3684"/>
                  </a:moveTo>
                  <a:cubicBezTo>
                    <a:pt x="13235" y="3684"/>
                    <a:pt x="14003" y="4069"/>
                    <a:pt x="14312" y="4444"/>
                  </a:cubicBezTo>
                  <a:cubicBezTo>
                    <a:pt x="14682" y="4863"/>
                    <a:pt x="14575" y="5233"/>
                    <a:pt x="14288" y="5376"/>
                  </a:cubicBezTo>
                  <a:cubicBezTo>
                    <a:pt x="13989" y="5532"/>
                    <a:pt x="13595" y="5519"/>
                    <a:pt x="13201" y="5532"/>
                  </a:cubicBezTo>
                  <a:cubicBezTo>
                    <a:pt x="12818" y="5532"/>
                    <a:pt x="12425" y="5543"/>
                    <a:pt x="12078" y="5556"/>
                  </a:cubicBezTo>
                  <a:cubicBezTo>
                    <a:pt x="11743" y="5580"/>
                    <a:pt x="11349" y="5615"/>
                    <a:pt x="10967" y="5663"/>
                  </a:cubicBezTo>
                  <a:cubicBezTo>
                    <a:pt x="10750" y="5690"/>
                    <a:pt x="10529" y="5721"/>
                    <a:pt x="10320" y="5721"/>
                  </a:cubicBezTo>
                  <a:cubicBezTo>
                    <a:pt x="10160" y="5721"/>
                    <a:pt x="10007" y="5703"/>
                    <a:pt x="9868" y="5651"/>
                  </a:cubicBezTo>
                  <a:cubicBezTo>
                    <a:pt x="9569" y="5543"/>
                    <a:pt x="9426" y="5197"/>
                    <a:pt x="9749" y="4731"/>
                  </a:cubicBezTo>
                  <a:cubicBezTo>
                    <a:pt x="10035" y="4277"/>
                    <a:pt x="10859" y="3764"/>
                    <a:pt x="11982" y="3692"/>
                  </a:cubicBezTo>
                  <a:cubicBezTo>
                    <a:pt x="12068" y="3687"/>
                    <a:pt x="12152" y="3684"/>
                    <a:pt x="12234" y="3684"/>
                  </a:cubicBezTo>
                  <a:close/>
                  <a:moveTo>
                    <a:pt x="4242" y="5984"/>
                  </a:moveTo>
                  <a:cubicBezTo>
                    <a:pt x="4732" y="5984"/>
                    <a:pt x="5132" y="6114"/>
                    <a:pt x="5364" y="6284"/>
                  </a:cubicBezTo>
                  <a:cubicBezTo>
                    <a:pt x="5735" y="6535"/>
                    <a:pt x="5722" y="6846"/>
                    <a:pt x="5531" y="7013"/>
                  </a:cubicBezTo>
                  <a:cubicBezTo>
                    <a:pt x="5328" y="7192"/>
                    <a:pt x="5005" y="7252"/>
                    <a:pt x="4707" y="7335"/>
                  </a:cubicBezTo>
                  <a:cubicBezTo>
                    <a:pt x="4397" y="7407"/>
                    <a:pt x="4097" y="7491"/>
                    <a:pt x="3835" y="7563"/>
                  </a:cubicBezTo>
                  <a:cubicBezTo>
                    <a:pt x="3560" y="7646"/>
                    <a:pt x="3261" y="7742"/>
                    <a:pt x="2974" y="7861"/>
                  </a:cubicBezTo>
                  <a:cubicBezTo>
                    <a:pt x="2702" y="7948"/>
                    <a:pt x="2430" y="8055"/>
                    <a:pt x="2176" y="8055"/>
                  </a:cubicBezTo>
                  <a:cubicBezTo>
                    <a:pt x="2151" y="8055"/>
                    <a:pt x="2127" y="8054"/>
                    <a:pt x="2103" y="8052"/>
                  </a:cubicBezTo>
                  <a:cubicBezTo>
                    <a:pt x="1851" y="8017"/>
                    <a:pt x="1660" y="7778"/>
                    <a:pt x="1816" y="7348"/>
                  </a:cubicBezTo>
                  <a:cubicBezTo>
                    <a:pt x="1959" y="6942"/>
                    <a:pt x="2497" y="6392"/>
                    <a:pt x="3369" y="6117"/>
                  </a:cubicBezTo>
                  <a:cubicBezTo>
                    <a:pt x="3678" y="6024"/>
                    <a:pt x="3974" y="5984"/>
                    <a:pt x="4242" y="5984"/>
                  </a:cubicBezTo>
                  <a:close/>
                  <a:moveTo>
                    <a:pt x="23517" y="7381"/>
                  </a:moveTo>
                  <a:cubicBezTo>
                    <a:pt x="23551" y="7381"/>
                    <a:pt x="23586" y="7389"/>
                    <a:pt x="23618" y="7407"/>
                  </a:cubicBezTo>
                  <a:cubicBezTo>
                    <a:pt x="23726" y="7455"/>
                    <a:pt x="23762" y="7587"/>
                    <a:pt x="23714" y="7682"/>
                  </a:cubicBezTo>
                  <a:lnTo>
                    <a:pt x="23057" y="8996"/>
                  </a:lnTo>
                  <a:lnTo>
                    <a:pt x="23798" y="9366"/>
                  </a:lnTo>
                  <a:cubicBezTo>
                    <a:pt x="23905" y="9426"/>
                    <a:pt x="23941" y="9546"/>
                    <a:pt x="23893" y="9653"/>
                  </a:cubicBezTo>
                  <a:cubicBezTo>
                    <a:pt x="23857" y="9725"/>
                    <a:pt x="23774" y="9772"/>
                    <a:pt x="23702" y="9772"/>
                  </a:cubicBezTo>
                  <a:cubicBezTo>
                    <a:pt x="23666" y="9772"/>
                    <a:pt x="23631" y="9761"/>
                    <a:pt x="23607" y="9749"/>
                  </a:cubicBezTo>
                  <a:lnTo>
                    <a:pt x="22484" y="9175"/>
                  </a:lnTo>
                  <a:lnTo>
                    <a:pt x="23331" y="7491"/>
                  </a:lnTo>
                  <a:cubicBezTo>
                    <a:pt x="23365" y="7424"/>
                    <a:pt x="23439" y="7381"/>
                    <a:pt x="23517" y="7381"/>
                  </a:cubicBezTo>
                  <a:close/>
                  <a:moveTo>
                    <a:pt x="12332" y="9247"/>
                  </a:moveTo>
                  <a:cubicBezTo>
                    <a:pt x="12375" y="9247"/>
                    <a:pt x="12417" y="9251"/>
                    <a:pt x="12460" y="9259"/>
                  </a:cubicBezTo>
                  <a:cubicBezTo>
                    <a:pt x="12842" y="9331"/>
                    <a:pt x="13081" y="9701"/>
                    <a:pt x="13010" y="10072"/>
                  </a:cubicBezTo>
                  <a:cubicBezTo>
                    <a:pt x="13010" y="10119"/>
                    <a:pt x="12998" y="10143"/>
                    <a:pt x="12986" y="10179"/>
                  </a:cubicBezTo>
                  <a:cubicBezTo>
                    <a:pt x="13189" y="10191"/>
                    <a:pt x="13333" y="10226"/>
                    <a:pt x="13344" y="10226"/>
                  </a:cubicBezTo>
                  <a:cubicBezTo>
                    <a:pt x="13452" y="10263"/>
                    <a:pt x="13511" y="10394"/>
                    <a:pt x="13476" y="10502"/>
                  </a:cubicBezTo>
                  <a:cubicBezTo>
                    <a:pt x="13447" y="10587"/>
                    <a:pt x="13364" y="10643"/>
                    <a:pt x="13278" y="10643"/>
                  </a:cubicBezTo>
                  <a:cubicBezTo>
                    <a:pt x="13256" y="10643"/>
                    <a:pt x="13234" y="10640"/>
                    <a:pt x="13213" y="10633"/>
                  </a:cubicBezTo>
                  <a:cubicBezTo>
                    <a:pt x="13204" y="10633"/>
                    <a:pt x="13110" y="10606"/>
                    <a:pt x="12967" y="10606"/>
                  </a:cubicBezTo>
                  <a:cubicBezTo>
                    <a:pt x="12751" y="10606"/>
                    <a:pt x="12424" y="10666"/>
                    <a:pt x="12102" y="10967"/>
                  </a:cubicBezTo>
                  <a:cubicBezTo>
                    <a:pt x="12066" y="11003"/>
                    <a:pt x="12019" y="11027"/>
                    <a:pt x="11958" y="11027"/>
                  </a:cubicBezTo>
                  <a:cubicBezTo>
                    <a:pt x="11899" y="11027"/>
                    <a:pt x="11851" y="11003"/>
                    <a:pt x="11803" y="10956"/>
                  </a:cubicBezTo>
                  <a:cubicBezTo>
                    <a:pt x="11719" y="10872"/>
                    <a:pt x="11732" y="10728"/>
                    <a:pt x="11815" y="10656"/>
                  </a:cubicBezTo>
                  <a:cubicBezTo>
                    <a:pt x="11863" y="10609"/>
                    <a:pt x="11911" y="10573"/>
                    <a:pt x="11971" y="10537"/>
                  </a:cubicBezTo>
                  <a:cubicBezTo>
                    <a:pt x="11732" y="10394"/>
                    <a:pt x="11588" y="10107"/>
                    <a:pt x="11648" y="9809"/>
                  </a:cubicBezTo>
                  <a:cubicBezTo>
                    <a:pt x="11711" y="9481"/>
                    <a:pt x="12009" y="9247"/>
                    <a:pt x="12332" y="9247"/>
                  </a:cubicBezTo>
                  <a:close/>
                  <a:moveTo>
                    <a:pt x="4840" y="11457"/>
                  </a:moveTo>
                  <a:cubicBezTo>
                    <a:pt x="4882" y="11457"/>
                    <a:pt x="4926" y="11461"/>
                    <a:pt x="4970" y="11469"/>
                  </a:cubicBezTo>
                  <a:cubicBezTo>
                    <a:pt x="5352" y="11541"/>
                    <a:pt x="5591" y="11911"/>
                    <a:pt x="5520" y="12294"/>
                  </a:cubicBezTo>
                  <a:cubicBezTo>
                    <a:pt x="5507" y="12341"/>
                    <a:pt x="5496" y="12389"/>
                    <a:pt x="5472" y="12437"/>
                  </a:cubicBezTo>
                  <a:cubicBezTo>
                    <a:pt x="5499" y="12436"/>
                    <a:pt x="5525" y="12435"/>
                    <a:pt x="5550" y="12435"/>
                  </a:cubicBezTo>
                  <a:cubicBezTo>
                    <a:pt x="5795" y="12435"/>
                    <a:pt x="5962" y="12485"/>
                    <a:pt x="5974" y="12485"/>
                  </a:cubicBezTo>
                  <a:cubicBezTo>
                    <a:pt x="6081" y="12520"/>
                    <a:pt x="6141" y="12640"/>
                    <a:pt x="6104" y="12759"/>
                  </a:cubicBezTo>
                  <a:cubicBezTo>
                    <a:pt x="6076" y="12846"/>
                    <a:pt x="5993" y="12901"/>
                    <a:pt x="5906" y="12901"/>
                  </a:cubicBezTo>
                  <a:cubicBezTo>
                    <a:pt x="5884" y="12901"/>
                    <a:pt x="5863" y="12898"/>
                    <a:pt x="5842" y="12891"/>
                  </a:cubicBezTo>
                  <a:cubicBezTo>
                    <a:pt x="5828" y="12886"/>
                    <a:pt x="5722" y="12855"/>
                    <a:pt x="5560" y="12855"/>
                  </a:cubicBezTo>
                  <a:cubicBezTo>
                    <a:pt x="5314" y="12855"/>
                    <a:pt x="4939" y="12927"/>
                    <a:pt x="4564" y="13273"/>
                  </a:cubicBezTo>
                  <a:cubicBezTo>
                    <a:pt x="4528" y="13309"/>
                    <a:pt x="4468" y="13333"/>
                    <a:pt x="4420" y="13333"/>
                  </a:cubicBezTo>
                  <a:cubicBezTo>
                    <a:pt x="4360" y="13333"/>
                    <a:pt x="4301" y="13309"/>
                    <a:pt x="4265" y="13261"/>
                  </a:cubicBezTo>
                  <a:cubicBezTo>
                    <a:pt x="4182" y="13178"/>
                    <a:pt x="4182" y="13046"/>
                    <a:pt x="4277" y="12963"/>
                  </a:cubicBezTo>
                  <a:cubicBezTo>
                    <a:pt x="4360" y="12891"/>
                    <a:pt x="4432" y="12831"/>
                    <a:pt x="4516" y="12771"/>
                  </a:cubicBezTo>
                  <a:cubicBezTo>
                    <a:pt x="4253" y="12628"/>
                    <a:pt x="4097" y="12329"/>
                    <a:pt x="4158" y="12031"/>
                  </a:cubicBezTo>
                  <a:cubicBezTo>
                    <a:pt x="4221" y="11692"/>
                    <a:pt x="4509" y="11457"/>
                    <a:pt x="4840" y="11457"/>
                  </a:cubicBezTo>
                  <a:close/>
                  <a:moveTo>
                    <a:pt x="8112" y="8278"/>
                  </a:moveTo>
                  <a:cubicBezTo>
                    <a:pt x="8120" y="8278"/>
                    <a:pt x="8128" y="8279"/>
                    <a:pt x="8135" y="8280"/>
                  </a:cubicBezTo>
                  <a:cubicBezTo>
                    <a:pt x="8243" y="8280"/>
                    <a:pt x="8339" y="8387"/>
                    <a:pt x="8327" y="8506"/>
                  </a:cubicBezTo>
                  <a:lnTo>
                    <a:pt x="8303" y="8817"/>
                  </a:lnTo>
                  <a:lnTo>
                    <a:pt x="10680" y="13106"/>
                  </a:lnTo>
                  <a:lnTo>
                    <a:pt x="10692" y="13106"/>
                  </a:lnTo>
                  <a:cubicBezTo>
                    <a:pt x="10724" y="13088"/>
                    <a:pt x="10757" y="13080"/>
                    <a:pt x="10790" y="13080"/>
                  </a:cubicBezTo>
                  <a:cubicBezTo>
                    <a:pt x="10866" y="13080"/>
                    <a:pt x="10937" y="13126"/>
                    <a:pt x="10979" y="13202"/>
                  </a:cubicBezTo>
                  <a:cubicBezTo>
                    <a:pt x="11026" y="13309"/>
                    <a:pt x="10979" y="13441"/>
                    <a:pt x="10872" y="13488"/>
                  </a:cubicBezTo>
                  <a:cubicBezTo>
                    <a:pt x="10501" y="13656"/>
                    <a:pt x="10142" y="13786"/>
                    <a:pt x="9820" y="13871"/>
                  </a:cubicBezTo>
                  <a:cubicBezTo>
                    <a:pt x="9617" y="13930"/>
                    <a:pt x="9426" y="13954"/>
                    <a:pt x="9234" y="13954"/>
                  </a:cubicBezTo>
                  <a:cubicBezTo>
                    <a:pt x="8780" y="13954"/>
                    <a:pt x="8363" y="13810"/>
                    <a:pt x="8040" y="13548"/>
                  </a:cubicBezTo>
                  <a:cubicBezTo>
                    <a:pt x="7705" y="13261"/>
                    <a:pt x="7538" y="12855"/>
                    <a:pt x="7574" y="12425"/>
                  </a:cubicBezTo>
                  <a:lnTo>
                    <a:pt x="7896" y="8471"/>
                  </a:lnTo>
                  <a:cubicBezTo>
                    <a:pt x="7908" y="8359"/>
                    <a:pt x="8002" y="8278"/>
                    <a:pt x="8112" y="8278"/>
                  </a:cubicBezTo>
                  <a:close/>
                  <a:moveTo>
                    <a:pt x="12054" y="0"/>
                  </a:moveTo>
                  <a:cubicBezTo>
                    <a:pt x="11839" y="60"/>
                    <a:pt x="11624" y="132"/>
                    <a:pt x="11409" y="204"/>
                  </a:cubicBezTo>
                  <a:cubicBezTo>
                    <a:pt x="11349" y="1983"/>
                    <a:pt x="10023" y="3501"/>
                    <a:pt x="8207" y="3727"/>
                  </a:cubicBezTo>
                  <a:cubicBezTo>
                    <a:pt x="8049" y="3748"/>
                    <a:pt x="7892" y="3758"/>
                    <a:pt x="7737" y="3758"/>
                  </a:cubicBezTo>
                  <a:cubicBezTo>
                    <a:pt x="6812" y="3758"/>
                    <a:pt x="5947" y="3403"/>
                    <a:pt x="5292" y="2820"/>
                  </a:cubicBezTo>
                  <a:cubicBezTo>
                    <a:pt x="4874" y="3979"/>
                    <a:pt x="3990" y="4958"/>
                    <a:pt x="2759" y="5460"/>
                  </a:cubicBezTo>
                  <a:cubicBezTo>
                    <a:pt x="2200" y="5685"/>
                    <a:pt x="1628" y="5791"/>
                    <a:pt x="1066" y="5791"/>
                  </a:cubicBezTo>
                  <a:cubicBezTo>
                    <a:pt x="704" y="5791"/>
                    <a:pt x="347" y="5747"/>
                    <a:pt x="0" y="5663"/>
                  </a:cubicBezTo>
                  <a:lnTo>
                    <a:pt x="0" y="5663"/>
                  </a:lnTo>
                  <a:cubicBezTo>
                    <a:pt x="36" y="5830"/>
                    <a:pt x="59" y="6010"/>
                    <a:pt x="107" y="6188"/>
                  </a:cubicBezTo>
                  <a:lnTo>
                    <a:pt x="2581" y="15782"/>
                  </a:lnTo>
                  <a:cubicBezTo>
                    <a:pt x="2776" y="15820"/>
                    <a:pt x="2974" y="15840"/>
                    <a:pt x="3175" y="15840"/>
                  </a:cubicBezTo>
                  <a:cubicBezTo>
                    <a:pt x="3415" y="15840"/>
                    <a:pt x="3659" y="15811"/>
                    <a:pt x="3906" y="15746"/>
                  </a:cubicBezTo>
                  <a:lnTo>
                    <a:pt x="13870" y="13178"/>
                  </a:lnTo>
                  <a:cubicBezTo>
                    <a:pt x="14634" y="12544"/>
                    <a:pt x="15149" y="11994"/>
                    <a:pt x="15149" y="11994"/>
                  </a:cubicBezTo>
                  <a:cubicBezTo>
                    <a:pt x="15270" y="11916"/>
                    <a:pt x="15394" y="11879"/>
                    <a:pt x="15516" y="11879"/>
                  </a:cubicBezTo>
                  <a:cubicBezTo>
                    <a:pt x="15841" y="11879"/>
                    <a:pt x="16160" y="12134"/>
                    <a:pt x="16402" y="12533"/>
                  </a:cubicBezTo>
                  <a:lnTo>
                    <a:pt x="24502" y="10441"/>
                  </a:lnTo>
                  <a:lnTo>
                    <a:pt x="23678" y="7252"/>
                  </a:lnTo>
                  <a:cubicBezTo>
                    <a:pt x="24013" y="7216"/>
                    <a:pt x="24383" y="7180"/>
                    <a:pt x="24801" y="7133"/>
                  </a:cubicBezTo>
                  <a:lnTo>
                    <a:pt x="24801" y="6535"/>
                  </a:lnTo>
                  <a:cubicBezTo>
                    <a:pt x="24236" y="6101"/>
                    <a:pt x="23545" y="5856"/>
                    <a:pt x="22819" y="5856"/>
                  </a:cubicBezTo>
                  <a:cubicBezTo>
                    <a:pt x="22547" y="5856"/>
                    <a:pt x="22270" y="5890"/>
                    <a:pt x="21993" y="5962"/>
                  </a:cubicBezTo>
                  <a:lnTo>
                    <a:pt x="21205" y="6153"/>
                  </a:lnTo>
                  <a:lnTo>
                    <a:pt x="21133" y="5866"/>
                  </a:lnTo>
                  <a:lnTo>
                    <a:pt x="21133" y="5866"/>
                  </a:lnTo>
                  <a:cubicBezTo>
                    <a:pt x="20519" y="7472"/>
                    <a:pt x="21187" y="8839"/>
                    <a:pt x="20864" y="8839"/>
                  </a:cubicBezTo>
                  <a:cubicBezTo>
                    <a:pt x="20766" y="8839"/>
                    <a:pt x="20578" y="8714"/>
                    <a:pt x="20238" y="8434"/>
                  </a:cubicBezTo>
                  <a:cubicBezTo>
                    <a:pt x="20047" y="8291"/>
                    <a:pt x="19963" y="7802"/>
                    <a:pt x="19879" y="7587"/>
                  </a:cubicBezTo>
                  <a:cubicBezTo>
                    <a:pt x="19664" y="6977"/>
                    <a:pt x="19461" y="6356"/>
                    <a:pt x="19246" y="5747"/>
                  </a:cubicBezTo>
                  <a:cubicBezTo>
                    <a:pt x="18768" y="4420"/>
                    <a:pt x="18470" y="2939"/>
                    <a:pt x="17657" y="1757"/>
                  </a:cubicBezTo>
                  <a:cubicBezTo>
                    <a:pt x="17095" y="932"/>
                    <a:pt x="16248" y="335"/>
                    <a:pt x="15316" y="13"/>
                  </a:cubicBezTo>
                  <a:cubicBezTo>
                    <a:pt x="14969" y="180"/>
                    <a:pt x="14575" y="311"/>
                    <a:pt x="14156" y="359"/>
                  </a:cubicBezTo>
                  <a:cubicBezTo>
                    <a:pt x="13995" y="379"/>
                    <a:pt x="13835" y="389"/>
                    <a:pt x="13677" y="389"/>
                  </a:cubicBezTo>
                  <a:cubicBezTo>
                    <a:pt x="13096" y="389"/>
                    <a:pt x="12542" y="254"/>
                    <a:pt x="12054"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1"/>
            <p:cNvSpPr/>
            <p:nvPr/>
          </p:nvSpPr>
          <p:spPr>
            <a:xfrm>
              <a:off x="3629470" y="2064775"/>
              <a:ext cx="12836" cy="14593"/>
            </a:xfrm>
            <a:custGeom>
              <a:avLst/>
              <a:gdLst/>
              <a:ahLst/>
              <a:cxnLst/>
              <a:rect l="l" t="t" r="r" b="b"/>
              <a:pathLst>
                <a:path w="526" h="598" extrusionOk="0">
                  <a:moveTo>
                    <a:pt x="0" y="0"/>
                  </a:moveTo>
                  <a:lnTo>
                    <a:pt x="0" y="598"/>
                  </a:lnTo>
                  <a:cubicBezTo>
                    <a:pt x="168" y="574"/>
                    <a:pt x="335" y="550"/>
                    <a:pt x="526" y="514"/>
                  </a:cubicBezTo>
                  <a:cubicBezTo>
                    <a:pt x="370" y="322"/>
                    <a:pt x="192" y="155"/>
                    <a:pt x="0"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1"/>
            <p:cNvSpPr/>
            <p:nvPr/>
          </p:nvSpPr>
          <p:spPr>
            <a:xfrm>
              <a:off x="3600309" y="2283422"/>
              <a:ext cx="6711" cy="52490"/>
            </a:xfrm>
            <a:custGeom>
              <a:avLst/>
              <a:gdLst/>
              <a:ahLst/>
              <a:cxnLst/>
              <a:rect l="l" t="t" r="r" b="b"/>
              <a:pathLst>
                <a:path w="275" h="2151" extrusionOk="0">
                  <a:moveTo>
                    <a:pt x="1" y="0"/>
                  </a:moveTo>
                  <a:cubicBezTo>
                    <a:pt x="46" y="172"/>
                    <a:pt x="86" y="344"/>
                    <a:pt x="120" y="516"/>
                  </a:cubicBezTo>
                  <a:lnTo>
                    <a:pt x="120" y="516"/>
                  </a:lnTo>
                  <a:cubicBezTo>
                    <a:pt x="87" y="344"/>
                    <a:pt x="47" y="172"/>
                    <a:pt x="1" y="0"/>
                  </a:cubicBezTo>
                  <a:close/>
                  <a:moveTo>
                    <a:pt x="120" y="516"/>
                  </a:moveTo>
                  <a:cubicBezTo>
                    <a:pt x="222" y="1053"/>
                    <a:pt x="264" y="1593"/>
                    <a:pt x="264" y="2127"/>
                  </a:cubicBezTo>
                  <a:lnTo>
                    <a:pt x="275" y="2151"/>
                  </a:lnTo>
                  <a:cubicBezTo>
                    <a:pt x="275" y="1614"/>
                    <a:pt x="227" y="1064"/>
                    <a:pt x="120" y="51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1"/>
            <p:cNvSpPr/>
            <p:nvPr/>
          </p:nvSpPr>
          <p:spPr>
            <a:xfrm>
              <a:off x="3201499" y="2526251"/>
              <a:ext cx="3807" cy="2660"/>
            </a:xfrm>
            <a:custGeom>
              <a:avLst/>
              <a:gdLst/>
              <a:ahLst/>
              <a:cxnLst/>
              <a:rect l="l" t="t" r="r" b="b"/>
              <a:pathLst>
                <a:path w="156" h="109" extrusionOk="0">
                  <a:moveTo>
                    <a:pt x="156" y="108"/>
                  </a:moveTo>
                  <a:cubicBezTo>
                    <a:pt x="108" y="72"/>
                    <a:pt x="49" y="37"/>
                    <a:pt x="1" y="0"/>
                  </a:cubicBezTo>
                  <a:cubicBezTo>
                    <a:pt x="49" y="37"/>
                    <a:pt x="108" y="72"/>
                    <a:pt x="156" y="10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1"/>
            <p:cNvSpPr/>
            <p:nvPr/>
          </p:nvSpPr>
          <p:spPr>
            <a:xfrm>
              <a:off x="3231832" y="2543162"/>
              <a:ext cx="5539" cy="2343"/>
            </a:xfrm>
            <a:custGeom>
              <a:avLst/>
              <a:gdLst/>
              <a:ahLst/>
              <a:cxnLst/>
              <a:rect l="l" t="t" r="r" b="b"/>
              <a:pathLst>
                <a:path w="227" h="96" extrusionOk="0">
                  <a:moveTo>
                    <a:pt x="227" y="96"/>
                  </a:moveTo>
                  <a:cubicBezTo>
                    <a:pt x="155" y="60"/>
                    <a:pt x="72" y="37"/>
                    <a:pt x="0" y="0"/>
                  </a:cubicBezTo>
                  <a:cubicBezTo>
                    <a:pt x="72" y="37"/>
                    <a:pt x="155" y="60"/>
                    <a:pt x="227" y="96"/>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1"/>
            <p:cNvSpPr/>
            <p:nvPr/>
          </p:nvSpPr>
          <p:spPr>
            <a:xfrm>
              <a:off x="3216360" y="2535304"/>
              <a:ext cx="5003" cy="2635"/>
            </a:xfrm>
            <a:custGeom>
              <a:avLst/>
              <a:gdLst/>
              <a:ahLst/>
              <a:cxnLst/>
              <a:rect l="l" t="t" r="r" b="b"/>
              <a:pathLst>
                <a:path w="205" h="108" extrusionOk="0">
                  <a:moveTo>
                    <a:pt x="204" y="107"/>
                  </a:moveTo>
                  <a:cubicBezTo>
                    <a:pt x="132" y="72"/>
                    <a:pt x="61" y="36"/>
                    <a:pt x="1" y="0"/>
                  </a:cubicBezTo>
                  <a:cubicBezTo>
                    <a:pt x="61" y="36"/>
                    <a:pt x="132" y="72"/>
                    <a:pt x="204" y="107"/>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1"/>
            <p:cNvSpPr/>
            <p:nvPr/>
          </p:nvSpPr>
          <p:spPr>
            <a:xfrm>
              <a:off x="3265653" y="2554826"/>
              <a:ext cx="4954" cy="1171"/>
            </a:xfrm>
            <a:custGeom>
              <a:avLst/>
              <a:gdLst/>
              <a:ahLst/>
              <a:cxnLst/>
              <a:rect l="l" t="t" r="r" b="b"/>
              <a:pathLst>
                <a:path w="203" h="48" extrusionOk="0">
                  <a:moveTo>
                    <a:pt x="203" y="48"/>
                  </a:moveTo>
                  <a:cubicBezTo>
                    <a:pt x="131" y="36"/>
                    <a:pt x="72" y="13"/>
                    <a:pt x="0" y="0"/>
                  </a:cubicBezTo>
                  <a:cubicBezTo>
                    <a:pt x="72" y="13"/>
                    <a:pt x="131" y="36"/>
                    <a:pt x="203" y="4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3170874" y="2501165"/>
              <a:ext cx="3538" cy="3538"/>
            </a:xfrm>
            <a:custGeom>
              <a:avLst/>
              <a:gdLst/>
              <a:ahLst/>
              <a:cxnLst/>
              <a:rect l="l" t="t" r="r" b="b"/>
              <a:pathLst>
                <a:path w="145" h="145" extrusionOk="0">
                  <a:moveTo>
                    <a:pt x="144" y="144"/>
                  </a:moveTo>
                  <a:lnTo>
                    <a:pt x="1"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1"/>
            <p:cNvSpPr/>
            <p:nvPr/>
          </p:nvSpPr>
          <p:spPr>
            <a:xfrm>
              <a:off x="3248425" y="2549580"/>
              <a:ext cx="5271" cy="1757"/>
            </a:xfrm>
            <a:custGeom>
              <a:avLst/>
              <a:gdLst/>
              <a:ahLst/>
              <a:cxnLst/>
              <a:rect l="l" t="t" r="r" b="b"/>
              <a:pathLst>
                <a:path w="216" h="72" extrusionOk="0">
                  <a:moveTo>
                    <a:pt x="216" y="72"/>
                  </a:moveTo>
                  <a:lnTo>
                    <a:pt x="1" y="0"/>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1"/>
            <p:cNvSpPr/>
            <p:nvPr/>
          </p:nvSpPr>
          <p:spPr>
            <a:xfrm>
              <a:off x="3284883" y="2558609"/>
              <a:ext cx="2928" cy="610"/>
            </a:xfrm>
            <a:custGeom>
              <a:avLst/>
              <a:gdLst/>
              <a:ahLst/>
              <a:cxnLst/>
              <a:rect l="l" t="t" r="r" b="b"/>
              <a:pathLst>
                <a:path w="120" h="25" extrusionOk="0">
                  <a:moveTo>
                    <a:pt x="120" y="25"/>
                  </a:moveTo>
                  <a:cubicBezTo>
                    <a:pt x="72" y="12"/>
                    <a:pt x="36" y="1"/>
                    <a:pt x="0" y="1"/>
                  </a:cubicBezTo>
                  <a:cubicBezTo>
                    <a:pt x="36" y="1"/>
                    <a:pt x="72" y="12"/>
                    <a:pt x="120" y="25"/>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1"/>
            <p:cNvSpPr/>
            <p:nvPr/>
          </p:nvSpPr>
          <p:spPr>
            <a:xfrm>
              <a:off x="3137955" y="2458022"/>
              <a:ext cx="3514" cy="6174"/>
            </a:xfrm>
            <a:custGeom>
              <a:avLst/>
              <a:gdLst/>
              <a:ahLst/>
              <a:cxnLst/>
              <a:rect l="l" t="t" r="r" b="b"/>
              <a:pathLst>
                <a:path w="144" h="253" extrusionOk="0">
                  <a:moveTo>
                    <a:pt x="144" y="252"/>
                  </a:moveTo>
                  <a:lnTo>
                    <a:pt x="0" y="1"/>
                  </a:ln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1"/>
            <p:cNvSpPr/>
            <p:nvPr/>
          </p:nvSpPr>
          <p:spPr>
            <a:xfrm>
              <a:off x="3129487" y="2442014"/>
              <a:ext cx="3246" cy="6125"/>
            </a:xfrm>
            <a:custGeom>
              <a:avLst/>
              <a:gdLst/>
              <a:ahLst/>
              <a:cxnLst/>
              <a:rect l="l" t="t" r="r" b="b"/>
              <a:pathLst>
                <a:path w="133" h="251" extrusionOk="0">
                  <a:moveTo>
                    <a:pt x="132" y="251"/>
                  </a:moveTo>
                  <a:cubicBezTo>
                    <a:pt x="85" y="168"/>
                    <a:pt x="48" y="83"/>
                    <a:pt x="0" y="0"/>
                  </a:cubicBezTo>
                  <a:cubicBezTo>
                    <a:pt x="48" y="83"/>
                    <a:pt x="85" y="168"/>
                    <a:pt x="132" y="25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1"/>
            <p:cNvSpPr/>
            <p:nvPr/>
          </p:nvSpPr>
          <p:spPr>
            <a:xfrm>
              <a:off x="3158063" y="2487183"/>
              <a:ext cx="4392" cy="5003"/>
            </a:xfrm>
            <a:custGeom>
              <a:avLst/>
              <a:gdLst/>
              <a:ahLst/>
              <a:cxnLst/>
              <a:rect l="l" t="t" r="r" b="b"/>
              <a:pathLst>
                <a:path w="180" h="205" extrusionOk="0">
                  <a:moveTo>
                    <a:pt x="180" y="204"/>
                  </a:moveTo>
                  <a:cubicBezTo>
                    <a:pt x="120" y="144"/>
                    <a:pt x="60" y="72"/>
                    <a:pt x="0" y="1"/>
                  </a:cubicBezTo>
                  <a:cubicBezTo>
                    <a:pt x="60" y="72"/>
                    <a:pt x="120" y="144"/>
                    <a:pt x="180" y="204"/>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1"/>
            <p:cNvSpPr/>
            <p:nvPr/>
          </p:nvSpPr>
          <p:spPr>
            <a:xfrm>
              <a:off x="3147277" y="2473200"/>
              <a:ext cx="4100" cy="5564"/>
            </a:xfrm>
            <a:custGeom>
              <a:avLst/>
              <a:gdLst/>
              <a:ahLst/>
              <a:cxnLst/>
              <a:rect l="l" t="t" r="r" b="b"/>
              <a:pathLst>
                <a:path w="168" h="228" extrusionOk="0">
                  <a:moveTo>
                    <a:pt x="168" y="228"/>
                  </a:moveTo>
                  <a:cubicBezTo>
                    <a:pt x="108" y="156"/>
                    <a:pt x="60" y="72"/>
                    <a:pt x="1" y="0"/>
                  </a:cubicBezTo>
                  <a:cubicBezTo>
                    <a:pt x="60" y="72"/>
                    <a:pt x="108" y="156"/>
                    <a:pt x="168"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3122801" y="2425371"/>
              <a:ext cx="2050" cy="5588"/>
            </a:xfrm>
            <a:custGeom>
              <a:avLst/>
              <a:gdLst/>
              <a:ahLst/>
              <a:cxnLst/>
              <a:rect l="l" t="t" r="r" b="b"/>
              <a:pathLst>
                <a:path w="84" h="229" extrusionOk="0">
                  <a:moveTo>
                    <a:pt x="83" y="228"/>
                  </a:moveTo>
                  <a:cubicBezTo>
                    <a:pt x="59" y="144"/>
                    <a:pt x="24" y="73"/>
                    <a:pt x="0" y="1"/>
                  </a:cubicBezTo>
                  <a:cubicBezTo>
                    <a:pt x="24" y="73"/>
                    <a:pt x="59" y="144"/>
                    <a:pt x="83" y="228"/>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3105573" y="2237643"/>
              <a:ext cx="510891" cy="371430"/>
            </a:xfrm>
            <a:custGeom>
              <a:avLst/>
              <a:gdLst/>
              <a:ahLst/>
              <a:cxnLst/>
              <a:rect l="l" t="t" r="r" b="b"/>
              <a:pathLst>
                <a:path w="20936" h="15221" extrusionOk="0">
                  <a:moveTo>
                    <a:pt x="19797" y="0"/>
                  </a:moveTo>
                  <a:lnTo>
                    <a:pt x="19802" y="20"/>
                  </a:lnTo>
                  <a:lnTo>
                    <a:pt x="19802" y="20"/>
                  </a:lnTo>
                  <a:cubicBezTo>
                    <a:pt x="19800" y="13"/>
                    <a:pt x="19799" y="7"/>
                    <a:pt x="19797" y="0"/>
                  </a:cubicBezTo>
                  <a:close/>
                  <a:moveTo>
                    <a:pt x="19802" y="20"/>
                  </a:moveTo>
                  <a:lnTo>
                    <a:pt x="19802" y="20"/>
                  </a:lnTo>
                  <a:cubicBezTo>
                    <a:pt x="20936" y="4494"/>
                    <a:pt x="18249" y="9034"/>
                    <a:pt x="13787" y="10191"/>
                  </a:cubicBezTo>
                  <a:lnTo>
                    <a:pt x="10179" y="11111"/>
                  </a:lnTo>
                  <a:cubicBezTo>
                    <a:pt x="9478" y="11292"/>
                    <a:pt x="8775" y="11379"/>
                    <a:pt x="8083" y="11379"/>
                  </a:cubicBezTo>
                  <a:cubicBezTo>
                    <a:pt x="4364" y="11379"/>
                    <a:pt x="968" y="8869"/>
                    <a:pt x="1" y="5102"/>
                  </a:cubicBezTo>
                  <a:lnTo>
                    <a:pt x="1" y="5102"/>
                  </a:lnTo>
                  <a:lnTo>
                    <a:pt x="479" y="6977"/>
                  </a:lnTo>
                  <a:cubicBezTo>
                    <a:pt x="550" y="7216"/>
                    <a:pt x="622" y="7455"/>
                    <a:pt x="706" y="7694"/>
                  </a:cubicBezTo>
                  <a:cubicBezTo>
                    <a:pt x="730" y="7766"/>
                    <a:pt x="765" y="7837"/>
                    <a:pt x="789" y="7921"/>
                  </a:cubicBezTo>
                  <a:cubicBezTo>
                    <a:pt x="850" y="8076"/>
                    <a:pt x="921" y="8232"/>
                    <a:pt x="980" y="8375"/>
                  </a:cubicBezTo>
                  <a:cubicBezTo>
                    <a:pt x="1028" y="8458"/>
                    <a:pt x="1065" y="8543"/>
                    <a:pt x="1112" y="8626"/>
                  </a:cubicBezTo>
                  <a:cubicBezTo>
                    <a:pt x="1172" y="8769"/>
                    <a:pt x="1243" y="8901"/>
                    <a:pt x="1327" y="9032"/>
                  </a:cubicBezTo>
                  <a:lnTo>
                    <a:pt x="1471" y="9283"/>
                  </a:lnTo>
                  <a:cubicBezTo>
                    <a:pt x="1542" y="9403"/>
                    <a:pt x="1626" y="9522"/>
                    <a:pt x="1710" y="9653"/>
                  </a:cubicBezTo>
                  <a:cubicBezTo>
                    <a:pt x="1769" y="9725"/>
                    <a:pt x="1817" y="9809"/>
                    <a:pt x="1877" y="9881"/>
                  </a:cubicBezTo>
                  <a:cubicBezTo>
                    <a:pt x="1973" y="10000"/>
                    <a:pt x="2056" y="10119"/>
                    <a:pt x="2151" y="10227"/>
                  </a:cubicBezTo>
                  <a:cubicBezTo>
                    <a:pt x="2211" y="10298"/>
                    <a:pt x="2271" y="10370"/>
                    <a:pt x="2331" y="10430"/>
                  </a:cubicBezTo>
                  <a:cubicBezTo>
                    <a:pt x="2438" y="10561"/>
                    <a:pt x="2557" y="10680"/>
                    <a:pt x="2677" y="10800"/>
                  </a:cubicBezTo>
                  <a:lnTo>
                    <a:pt x="2820" y="10943"/>
                  </a:lnTo>
                  <a:cubicBezTo>
                    <a:pt x="3167" y="11278"/>
                    <a:pt x="3537" y="11565"/>
                    <a:pt x="3932" y="11827"/>
                  </a:cubicBezTo>
                  <a:cubicBezTo>
                    <a:pt x="3980" y="11864"/>
                    <a:pt x="4039" y="11899"/>
                    <a:pt x="4087" y="11935"/>
                  </a:cubicBezTo>
                  <a:cubicBezTo>
                    <a:pt x="4230" y="12019"/>
                    <a:pt x="4386" y="12114"/>
                    <a:pt x="4541" y="12198"/>
                  </a:cubicBezTo>
                  <a:cubicBezTo>
                    <a:pt x="4601" y="12234"/>
                    <a:pt x="4672" y="12270"/>
                    <a:pt x="4744" y="12305"/>
                  </a:cubicBezTo>
                  <a:lnTo>
                    <a:pt x="5174" y="12520"/>
                  </a:lnTo>
                  <a:cubicBezTo>
                    <a:pt x="5246" y="12557"/>
                    <a:pt x="5329" y="12580"/>
                    <a:pt x="5401" y="12616"/>
                  </a:cubicBezTo>
                  <a:cubicBezTo>
                    <a:pt x="5544" y="12676"/>
                    <a:pt x="5700" y="12735"/>
                    <a:pt x="5855" y="12783"/>
                  </a:cubicBezTo>
                  <a:lnTo>
                    <a:pt x="6070" y="12855"/>
                  </a:lnTo>
                  <a:cubicBezTo>
                    <a:pt x="6237" y="12915"/>
                    <a:pt x="6393" y="12950"/>
                    <a:pt x="6560" y="12998"/>
                  </a:cubicBezTo>
                  <a:cubicBezTo>
                    <a:pt x="6632" y="13011"/>
                    <a:pt x="6691" y="13034"/>
                    <a:pt x="6763" y="13046"/>
                  </a:cubicBezTo>
                  <a:cubicBezTo>
                    <a:pt x="6954" y="13094"/>
                    <a:pt x="7145" y="13118"/>
                    <a:pt x="7348" y="13154"/>
                  </a:cubicBezTo>
                  <a:cubicBezTo>
                    <a:pt x="7384" y="13154"/>
                    <a:pt x="7420" y="13165"/>
                    <a:pt x="7468" y="13178"/>
                  </a:cubicBezTo>
                  <a:cubicBezTo>
                    <a:pt x="7827" y="13224"/>
                    <a:pt x="8192" y="13248"/>
                    <a:pt x="8560" y="13248"/>
                  </a:cubicBezTo>
                  <a:cubicBezTo>
                    <a:pt x="8953" y="13248"/>
                    <a:pt x="9349" y="13221"/>
                    <a:pt x="9749" y="13165"/>
                  </a:cubicBezTo>
                  <a:cubicBezTo>
                    <a:pt x="10120" y="14038"/>
                    <a:pt x="10741" y="14742"/>
                    <a:pt x="11506" y="15220"/>
                  </a:cubicBezTo>
                  <a:lnTo>
                    <a:pt x="18470" y="12604"/>
                  </a:lnTo>
                  <a:cubicBezTo>
                    <a:pt x="18709" y="11756"/>
                    <a:pt x="18722" y="10836"/>
                    <a:pt x="18422" y="9928"/>
                  </a:cubicBezTo>
                  <a:cubicBezTo>
                    <a:pt x="18399" y="9833"/>
                    <a:pt x="18351" y="9725"/>
                    <a:pt x="18315" y="9629"/>
                  </a:cubicBezTo>
                  <a:cubicBezTo>
                    <a:pt x="19713" y="8124"/>
                    <a:pt x="20525" y="6129"/>
                    <a:pt x="20549" y="4027"/>
                  </a:cubicBezTo>
                  <a:lnTo>
                    <a:pt x="20538" y="4003"/>
                  </a:lnTo>
                  <a:cubicBezTo>
                    <a:pt x="20538" y="3297"/>
                    <a:pt x="20466" y="2581"/>
                    <a:pt x="20275" y="1876"/>
                  </a:cubicBezTo>
                  <a:lnTo>
                    <a:pt x="19802" y="2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3386324" y="2545212"/>
              <a:ext cx="169988" cy="82114"/>
            </a:xfrm>
            <a:custGeom>
              <a:avLst/>
              <a:gdLst/>
              <a:ahLst/>
              <a:cxnLst/>
              <a:rect l="l" t="t" r="r" b="b"/>
              <a:pathLst>
                <a:path w="6966" h="3365" extrusionOk="0">
                  <a:moveTo>
                    <a:pt x="6965" y="0"/>
                  </a:moveTo>
                  <a:lnTo>
                    <a:pt x="1" y="2616"/>
                  </a:lnTo>
                  <a:cubicBezTo>
                    <a:pt x="733" y="3097"/>
                    <a:pt x="1600" y="3364"/>
                    <a:pt x="2499" y="3364"/>
                  </a:cubicBezTo>
                  <a:cubicBezTo>
                    <a:pt x="2965" y="3364"/>
                    <a:pt x="3439" y="3293"/>
                    <a:pt x="3907" y="3142"/>
                  </a:cubicBezTo>
                  <a:cubicBezTo>
                    <a:pt x="5436" y="2653"/>
                    <a:pt x="6548" y="1445"/>
                    <a:pt x="6965"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3572905" y="2085395"/>
              <a:ext cx="35603" cy="58395"/>
            </a:xfrm>
            <a:custGeom>
              <a:avLst/>
              <a:gdLst/>
              <a:ahLst/>
              <a:cxnLst/>
              <a:rect l="l" t="t" r="r" b="b"/>
              <a:pathLst>
                <a:path w="1459" h="2393" extrusionOk="0">
                  <a:moveTo>
                    <a:pt x="1034" y="1"/>
                  </a:moveTo>
                  <a:cubicBezTo>
                    <a:pt x="956" y="1"/>
                    <a:pt x="882" y="44"/>
                    <a:pt x="848" y="111"/>
                  </a:cubicBezTo>
                  <a:lnTo>
                    <a:pt x="1" y="1795"/>
                  </a:lnTo>
                  <a:lnTo>
                    <a:pt x="1124" y="2369"/>
                  </a:lnTo>
                  <a:cubicBezTo>
                    <a:pt x="1148" y="2381"/>
                    <a:pt x="1183" y="2392"/>
                    <a:pt x="1219" y="2392"/>
                  </a:cubicBezTo>
                  <a:cubicBezTo>
                    <a:pt x="1291" y="2392"/>
                    <a:pt x="1374" y="2345"/>
                    <a:pt x="1410" y="2273"/>
                  </a:cubicBezTo>
                  <a:cubicBezTo>
                    <a:pt x="1458" y="2166"/>
                    <a:pt x="1422" y="2046"/>
                    <a:pt x="1315" y="1986"/>
                  </a:cubicBezTo>
                  <a:lnTo>
                    <a:pt x="574" y="1616"/>
                  </a:lnTo>
                  <a:lnTo>
                    <a:pt x="1231" y="302"/>
                  </a:lnTo>
                  <a:cubicBezTo>
                    <a:pt x="1279" y="207"/>
                    <a:pt x="1243" y="75"/>
                    <a:pt x="1135" y="27"/>
                  </a:cubicBezTo>
                  <a:cubicBezTo>
                    <a:pt x="1103" y="9"/>
                    <a:pt x="1068" y="1"/>
                    <a:pt x="103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3300622" y="2420686"/>
              <a:ext cx="53075" cy="30088"/>
            </a:xfrm>
            <a:custGeom>
              <a:avLst/>
              <a:gdLst/>
              <a:ahLst/>
              <a:cxnLst/>
              <a:rect l="l" t="t" r="r" b="b"/>
              <a:pathLst>
                <a:path w="2175" h="1233" extrusionOk="0">
                  <a:moveTo>
                    <a:pt x="1684" y="1"/>
                  </a:moveTo>
                  <a:cubicBezTo>
                    <a:pt x="1184" y="1"/>
                    <a:pt x="457" y="189"/>
                    <a:pt x="48" y="910"/>
                  </a:cubicBezTo>
                  <a:cubicBezTo>
                    <a:pt x="1" y="1018"/>
                    <a:pt x="36" y="1149"/>
                    <a:pt x="132" y="1209"/>
                  </a:cubicBezTo>
                  <a:cubicBezTo>
                    <a:pt x="168" y="1220"/>
                    <a:pt x="203" y="1233"/>
                    <a:pt x="240" y="1233"/>
                  </a:cubicBezTo>
                  <a:cubicBezTo>
                    <a:pt x="311" y="1233"/>
                    <a:pt x="383" y="1196"/>
                    <a:pt x="431" y="1125"/>
                  </a:cubicBezTo>
                  <a:cubicBezTo>
                    <a:pt x="763" y="520"/>
                    <a:pt x="1351" y="425"/>
                    <a:pt x="1673" y="425"/>
                  </a:cubicBezTo>
                  <a:cubicBezTo>
                    <a:pt x="1803" y="425"/>
                    <a:pt x="1889" y="441"/>
                    <a:pt x="1900" y="444"/>
                  </a:cubicBezTo>
                  <a:cubicBezTo>
                    <a:pt x="1913" y="447"/>
                    <a:pt x="1927" y="448"/>
                    <a:pt x="1940" y="448"/>
                  </a:cubicBezTo>
                  <a:cubicBezTo>
                    <a:pt x="2043" y="448"/>
                    <a:pt x="2130" y="370"/>
                    <a:pt x="2151" y="265"/>
                  </a:cubicBezTo>
                  <a:cubicBezTo>
                    <a:pt x="2175" y="157"/>
                    <a:pt x="2091" y="49"/>
                    <a:pt x="1984" y="26"/>
                  </a:cubicBezTo>
                  <a:cubicBezTo>
                    <a:pt x="1900" y="10"/>
                    <a:pt x="1798" y="1"/>
                    <a:pt x="1684"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3285907" y="2211117"/>
              <a:ext cx="158763" cy="107176"/>
            </a:xfrm>
            <a:custGeom>
              <a:avLst/>
              <a:gdLst/>
              <a:ahLst/>
              <a:cxnLst/>
              <a:rect l="l" t="t" r="r" b="b"/>
              <a:pathLst>
                <a:path w="6506" h="4392" extrusionOk="0">
                  <a:moveTo>
                    <a:pt x="5680" y="1"/>
                  </a:moveTo>
                  <a:lnTo>
                    <a:pt x="3148" y="646"/>
                  </a:lnTo>
                  <a:cubicBezTo>
                    <a:pt x="2635" y="1076"/>
                    <a:pt x="2013" y="1541"/>
                    <a:pt x="1344" y="1912"/>
                  </a:cubicBezTo>
                  <a:cubicBezTo>
                    <a:pt x="1" y="2651"/>
                    <a:pt x="1347" y="4392"/>
                    <a:pt x="3279" y="4392"/>
                  </a:cubicBezTo>
                  <a:cubicBezTo>
                    <a:pt x="3752" y="4392"/>
                    <a:pt x="4260" y="4288"/>
                    <a:pt x="4772" y="4039"/>
                  </a:cubicBezTo>
                  <a:cubicBezTo>
                    <a:pt x="6505" y="3202"/>
                    <a:pt x="6362" y="1076"/>
                    <a:pt x="5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3362702" y="2195182"/>
              <a:ext cx="61836" cy="31699"/>
            </a:xfrm>
            <a:custGeom>
              <a:avLst/>
              <a:gdLst/>
              <a:ahLst/>
              <a:cxnLst/>
              <a:rect l="l" t="t" r="r" b="b"/>
              <a:pathLst>
                <a:path w="2534" h="1299" extrusionOk="0">
                  <a:moveTo>
                    <a:pt x="1647" y="0"/>
                  </a:moveTo>
                  <a:cubicBezTo>
                    <a:pt x="1525" y="0"/>
                    <a:pt x="1401" y="37"/>
                    <a:pt x="1280" y="115"/>
                  </a:cubicBezTo>
                  <a:cubicBezTo>
                    <a:pt x="1280" y="115"/>
                    <a:pt x="765" y="665"/>
                    <a:pt x="1" y="1299"/>
                  </a:cubicBezTo>
                  <a:lnTo>
                    <a:pt x="2533" y="654"/>
                  </a:lnTo>
                  <a:cubicBezTo>
                    <a:pt x="2291" y="255"/>
                    <a:pt x="1972"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3254257" y="1995179"/>
              <a:ext cx="128308" cy="49757"/>
            </a:xfrm>
            <a:custGeom>
              <a:avLst/>
              <a:gdLst/>
              <a:ahLst/>
              <a:cxnLst/>
              <a:rect l="l" t="t" r="r" b="b"/>
              <a:pathLst>
                <a:path w="5258" h="2039" extrusionOk="0">
                  <a:moveTo>
                    <a:pt x="2809" y="1"/>
                  </a:moveTo>
                  <a:cubicBezTo>
                    <a:pt x="2727" y="1"/>
                    <a:pt x="2643" y="4"/>
                    <a:pt x="2557" y="9"/>
                  </a:cubicBezTo>
                  <a:cubicBezTo>
                    <a:pt x="1434" y="81"/>
                    <a:pt x="610" y="594"/>
                    <a:pt x="324" y="1048"/>
                  </a:cubicBezTo>
                  <a:cubicBezTo>
                    <a:pt x="1" y="1514"/>
                    <a:pt x="144" y="1860"/>
                    <a:pt x="443" y="1968"/>
                  </a:cubicBezTo>
                  <a:cubicBezTo>
                    <a:pt x="582" y="2020"/>
                    <a:pt x="735" y="2038"/>
                    <a:pt x="895" y="2038"/>
                  </a:cubicBezTo>
                  <a:cubicBezTo>
                    <a:pt x="1104" y="2038"/>
                    <a:pt x="1325" y="2007"/>
                    <a:pt x="1542" y="1980"/>
                  </a:cubicBezTo>
                  <a:cubicBezTo>
                    <a:pt x="1924" y="1932"/>
                    <a:pt x="2318" y="1897"/>
                    <a:pt x="2653" y="1873"/>
                  </a:cubicBezTo>
                  <a:cubicBezTo>
                    <a:pt x="3000" y="1860"/>
                    <a:pt x="3393" y="1849"/>
                    <a:pt x="3776" y="1849"/>
                  </a:cubicBezTo>
                  <a:cubicBezTo>
                    <a:pt x="4170" y="1836"/>
                    <a:pt x="4564" y="1849"/>
                    <a:pt x="4863" y="1693"/>
                  </a:cubicBezTo>
                  <a:cubicBezTo>
                    <a:pt x="5150" y="1550"/>
                    <a:pt x="5257" y="1180"/>
                    <a:pt x="4887" y="761"/>
                  </a:cubicBezTo>
                  <a:cubicBezTo>
                    <a:pt x="4578" y="386"/>
                    <a:pt x="3810" y="1"/>
                    <a:pt x="2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3064772" y="2051330"/>
              <a:ext cx="99440" cy="50562"/>
            </a:xfrm>
            <a:custGeom>
              <a:avLst/>
              <a:gdLst/>
              <a:ahLst/>
              <a:cxnLst/>
              <a:rect l="l" t="t" r="r" b="b"/>
              <a:pathLst>
                <a:path w="4075" h="2072" extrusionOk="0">
                  <a:moveTo>
                    <a:pt x="2582" y="0"/>
                  </a:moveTo>
                  <a:cubicBezTo>
                    <a:pt x="2314" y="0"/>
                    <a:pt x="2018" y="40"/>
                    <a:pt x="1709" y="133"/>
                  </a:cubicBezTo>
                  <a:cubicBezTo>
                    <a:pt x="837" y="408"/>
                    <a:pt x="299" y="958"/>
                    <a:pt x="156" y="1364"/>
                  </a:cubicBezTo>
                  <a:cubicBezTo>
                    <a:pt x="0" y="1794"/>
                    <a:pt x="191" y="2033"/>
                    <a:pt x="443" y="2068"/>
                  </a:cubicBezTo>
                  <a:cubicBezTo>
                    <a:pt x="467" y="2070"/>
                    <a:pt x="491" y="2071"/>
                    <a:pt x="516" y="2071"/>
                  </a:cubicBezTo>
                  <a:cubicBezTo>
                    <a:pt x="770" y="2071"/>
                    <a:pt x="1042" y="1964"/>
                    <a:pt x="1314" y="1877"/>
                  </a:cubicBezTo>
                  <a:cubicBezTo>
                    <a:pt x="1601" y="1758"/>
                    <a:pt x="1900" y="1662"/>
                    <a:pt x="2175" y="1579"/>
                  </a:cubicBezTo>
                  <a:cubicBezTo>
                    <a:pt x="2437" y="1507"/>
                    <a:pt x="2737" y="1423"/>
                    <a:pt x="3047" y="1351"/>
                  </a:cubicBezTo>
                  <a:cubicBezTo>
                    <a:pt x="3345" y="1268"/>
                    <a:pt x="3668" y="1208"/>
                    <a:pt x="3871" y="1029"/>
                  </a:cubicBezTo>
                  <a:cubicBezTo>
                    <a:pt x="4062" y="862"/>
                    <a:pt x="4075" y="551"/>
                    <a:pt x="3704" y="300"/>
                  </a:cubicBezTo>
                  <a:cubicBezTo>
                    <a:pt x="3472" y="130"/>
                    <a:pt x="3072" y="0"/>
                    <a:pt x="2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3218996" y="2120437"/>
              <a:ext cx="65911" cy="114863"/>
            </a:xfrm>
            <a:custGeom>
              <a:avLst/>
              <a:gdLst/>
              <a:ahLst/>
              <a:cxnLst/>
              <a:rect l="l" t="t" r="r" b="b"/>
              <a:pathLst>
                <a:path w="2701" h="4707" extrusionOk="0">
                  <a:moveTo>
                    <a:pt x="323" y="1"/>
                  </a:moveTo>
                  <a:lnTo>
                    <a:pt x="24" y="3645"/>
                  </a:lnTo>
                  <a:cubicBezTo>
                    <a:pt x="1" y="3943"/>
                    <a:pt x="108" y="4206"/>
                    <a:pt x="335" y="4397"/>
                  </a:cubicBezTo>
                  <a:cubicBezTo>
                    <a:pt x="579" y="4599"/>
                    <a:pt x="906" y="4706"/>
                    <a:pt x="1265" y="4706"/>
                  </a:cubicBezTo>
                  <a:cubicBezTo>
                    <a:pt x="1417" y="4706"/>
                    <a:pt x="1573" y="4687"/>
                    <a:pt x="1732" y="4648"/>
                  </a:cubicBezTo>
                  <a:cubicBezTo>
                    <a:pt x="2031" y="4564"/>
                    <a:pt x="2354" y="4445"/>
                    <a:pt x="2700" y="4290"/>
                  </a:cubicBezTo>
                  <a:lnTo>
                    <a:pt x="323"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3208210" y="2107309"/>
              <a:ext cx="85140" cy="138509"/>
            </a:xfrm>
            <a:custGeom>
              <a:avLst/>
              <a:gdLst/>
              <a:ahLst/>
              <a:cxnLst/>
              <a:rect l="l" t="t" r="r" b="b"/>
              <a:pathLst>
                <a:path w="3489" h="5676" extrusionOk="0">
                  <a:moveTo>
                    <a:pt x="574" y="0"/>
                  </a:moveTo>
                  <a:cubicBezTo>
                    <a:pt x="464" y="0"/>
                    <a:pt x="370" y="81"/>
                    <a:pt x="358" y="193"/>
                  </a:cubicBezTo>
                  <a:lnTo>
                    <a:pt x="36" y="4147"/>
                  </a:lnTo>
                  <a:cubicBezTo>
                    <a:pt x="0" y="4577"/>
                    <a:pt x="167" y="4983"/>
                    <a:pt x="502" y="5270"/>
                  </a:cubicBezTo>
                  <a:cubicBezTo>
                    <a:pt x="825" y="5532"/>
                    <a:pt x="1242" y="5676"/>
                    <a:pt x="1696" y="5676"/>
                  </a:cubicBezTo>
                  <a:cubicBezTo>
                    <a:pt x="1888" y="5676"/>
                    <a:pt x="2079" y="5652"/>
                    <a:pt x="2282" y="5593"/>
                  </a:cubicBezTo>
                  <a:cubicBezTo>
                    <a:pt x="2604" y="5508"/>
                    <a:pt x="2963" y="5378"/>
                    <a:pt x="3334" y="5210"/>
                  </a:cubicBezTo>
                  <a:cubicBezTo>
                    <a:pt x="3441" y="5163"/>
                    <a:pt x="3488" y="5031"/>
                    <a:pt x="3441" y="4924"/>
                  </a:cubicBezTo>
                  <a:cubicBezTo>
                    <a:pt x="3399" y="4848"/>
                    <a:pt x="3328" y="4802"/>
                    <a:pt x="3252" y="4802"/>
                  </a:cubicBezTo>
                  <a:cubicBezTo>
                    <a:pt x="3219" y="4802"/>
                    <a:pt x="3186" y="4810"/>
                    <a:pt x="3154" y="4828"/>
                  </a:cubicBezTo>
                  <a:lnTo>
                    <a:pt x="3142" y="4828"/>
                  </a:lnTo>
                  <a:lnTo>
                    <a:pt x="3238" y="5019"/>
                  </a:lnTo>
                  <a:cubicBezTo>
                    <a:pt x="2867" y="5198"/>
                    <a:pt x="2521" y="5317"/>
                    <a:pt x="2222" y="5389"/>
                  </a:cubicBezTo>
                  <a:cubicBezTo>
                    <a:pt x="2043" y="5434"/>
                    <a:pt x="1867" y="5456"/>
                    <a:pt x="1699" y="5456"/>
                  </a:cubicBezTo>
                  <a:cubicBezTo>
                    <a:pt x="848" y="5456"/>
                    <a:pt x="192" y="4909"/>
                    <a:pt x="251" y="4170"/>
                  </a:cubicBezTo>
                  <a:lnTo>
                    <a:pt x="573" y="204"/>
                  </a:lnTo>
                  <a:lnTo>
                    <a:pt x="765" y="539"/>
                  </a:lnTo>
                  <a:lnTo>
                    <a:pt x="789" y="228"/>
                  </a:lnTo>
                  <a:cubicBezTo>
                    <a:pt x="801" y="109"/>
                    <a:pt x="705" y="2"/>
                    <a:pt x="597" y="2"/>
                  </a:cubicBezTo>
                  <a:cubicBezTo>
                    <a:pt x="590" y="1"/>
                    <a:pt x="582" y="0"/>
                    <a:pt x="574" y="0"/>
                  </a:cubicBez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3212871" y="2112287"/>
              <a:ext cx="74379" cy="128162"/>
            </a:xfrm>
            <a:custGeom>
              <a:avLst/>
              <a:gdLst/>
              <a:ahLst/>
              <a:cxnLst/>
              <a:rect l="l" t="t" r="r" b="b"/>
              <a:pathLst>
                <a:path w="3048" h="5252" extrusionOk="0">
                  <a:moveTo>
                    <a:pt x="382" y="0"/>
                  </a:moveTo>
                  <a:lnTo>
                    <a:pt x="60" y="3966"/>
                  </a:lnTo>
                  <a:cubicBezTo>
                    <a:pt x="1" y="4705"/>
                    <a:pt x="657" y="5252"/>
                    <a:pt x="1508" y="5252"/>
                  </a:cubicBezTo>
                  <a:cubicBezTo>
                    <a:pt x="1676" y="5252"/>
                    <a:pt x="1852" y="5230"/>
                    <a:pt x="2031" y="5185"/>
                  </a:cubicBezTo>
                  <a:cubicBezTo>
                    <a:pt x="2330" y="5113"/>
                    <a:pt x="2676" y="4994"/>
                    <a:pt x="3047" y="4815"/>
                  </a:cubicBezTo>
                  <a:lnTo>
                    <a:pt x="2951" y="4624"/>
                  </a:lnTo>
                  <a:cubicBezTo>
                    <a:pt x="2605" y="4779"/>
                    <a:pt x="2282" y="4898"/>
                    <a:pt x="1983" y="4982"/>
                  </a:cubicBezTo>
                  <a:cubicBezTo>
                    <a:pt x="1824" y="5021"/>
                    <a:pt x="1668" y="5040"/>
                    <a:pt x="1516" y="5040"/>
                  </a:cubicBezTo>
                  <a:cubicBezTo>
                    <a:pt x="1157" y="5040"/>
                    <a:pt x="830" y="4933"/>
                    <a:pt x="586" y="4731"/>
                  </a:cubicBezTo>
                  <a:cubicBezTo>
                    <a:pt x="359" y="4540"/>
                    <a:pt x="252" y="4277"/>
                    <a:pt x="275" y="3979"/>
                  </a:cubicBezTo>
                  <a:lnTo>
                    <a:pt x="574" y="335"/>
                  </a:lnTo>
                  <a:lnTo>
                    <a:pt x="382" y="0"/>
                  </a:lnTo>
                  <a:close/>
                </a:path>
              </a:pathLst>
            </a:custGeom>
            <a:solidFill>
              <a:srgbClr val="E17460"/>
            </a:solidFill>
            <a:ln w="9525" cap="flat" cmpd="sng">
              <a:solidFill>
                <a:srgbClr val="E174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3307040" y="2130931"/>
              <a:ext cx="36457" cy="31504"/>
            </a:xfrm>
            <a:custGeom>
              <a:avLst/>
              <a:gdLst/>
              <a:ahLst/>
              <a:cxnLst/>
              <a:rect l="l" t="t" r="r" b="b"/>
              <a:pathLst>
                <a:path w="1494" h="1291" extrusionOk="0">
                  <a:moveTo>
                    <a:pt x="744" y="1"/>
                  </a:moveTo>
                  <a:cubicBezTo>
                    <a:pt x="421" y="1"/>
                    <a:pt x="123" y="235"/>
                    <a:pt x="60" y="563"/>
                  </a:cubicBezTo>
                  <a:cubicBezTo>
                    <a:pt x="0" y="861"/>
                    <a:pt x="144" y="1148"/>
                    <a:pt x="383" y="1291"/>
                  </a:cubicBezTo>
                  <a:cubicBezTo>
                    <a:pt x="753" y="1004"/>
                    <a:pt x="1135" y="933"/>
                    <a:pt x="1398" y="933"/>
                  </a:cubicBezTo>
                  <a:cubicBezTo>
                    <a:pt x="1410" y="897"/>
                    <a:pt x="1422" y="873"/>
                    <a:pt x="1422" y="826"/>
                  </a:cubicBezTo>
                  <a:cubicBezTo>
                    <a:pt x="1493" y="455"/>
                    <a:pt x="1254" y="85"/>
                    <a:pt x="872" y="13"/>
                  </a:cubicBezTo>
                  <a:cubicBezTo>
                    <a:pt x="829" y="5"/>
                    <a:pt x="787"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3124241" y="2184860"/>
              <a:ext cx="36482" cy="32114"/>
            </a:xfrm>
            <a:custGeom>
              <a:avLst/>
              <a:gdLst/>
              <a:ahLst/>
              <a:cxnLst/>
              <a:rect l="l" t="t" r="r" b="b"/>
              <a:pathLst>
                <a:path w="1495" h="1316" extrusionOk="0">
                  <a:moveTo>
                    <a:pt x="743" y="1"/>
                  </a:moveTo>
                  <a:cubicBezTo>
                    <a:pt x="412" y="1"/>
                    <a:pt x="124" y="236"/>
                    <a:pt x="61" y="575"/>
                  </a:cubicBezTo>
                  <a:cubicBezTo>
                    <a:pt x="0" y="873"/>
                    <a:pt x="156" y="1172"/>
                    <a:pt x="419" y="1315"/>
                  </a:cubicBezTo>
                  <a:cubicBezTo>
                    <a:pt x="777" y="1077"/>
                    <a:pt x="1112" y="992"/>
                    <a:pt x="1375" y="981"/>
                  </a:cubicBezTo>
                  <a:cubicBezTo>
                    <a:pt x="1399" y="933"/>
                    <a:pt x="1410" y="885"/>
                    <a:pt x="1423" y="838"/>
                  </a:cubicBezTo>
                  <a:cubicBezTo>
                    <a:pt x="1494" y="455"/>
                    <a:pt x="1255" y="85"/>
                    <a:pt x="873" y="13"/>
                  </a:cubicBezTo>
                  <a:cubicBezTo>
                    <a:pt x="829" y="5"/>
                    <a:pt x="785" y="1"/>
                    <a:pt x="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3126291" y="2208750"/>
              <a:ext cx="47829" cy="21913"/>
            </a:xfrm>
            <a:custGeom>
              <a:avLst/>
              <a:gdLst/>
              <a:ahLst/>
              <a:cxnLst/>
              <a:rect l="l" t="t" r="r" b="b"/>
              <a:pathLst>
                <a:path w="1960" h="898" extrusionOk="0">
                  <a:moveTo>
                    <a:pt x="1369" y="0"/>
                  </a:moveTo>
                  <a:cubicBezTo>
                    <a:pt x="1344" y="0"/>
                    <a:pt x="1318" y="1"/>
                    <a:pt x="1291" y="2"/>
                  </a:cubicBezTo>
                  <a:cubicBezTo>
                    <a:pt x="1187" y="252"/>
                    <a:pt x="928" y="420"/>
                    <a:pt x="650" y="420"/>
                  </a:cubicBezTo>
                  <a:cubicBezTo>
                    <a:pt x="609" y="420"/>
                    <a:pt x="568" y="416"/>
                    <a:pt x="526" y="408"/>
                  </a:cubicBezTo>
                  <a:cubicBezTo>
                    <a:pt x="455" y="396"/>
                    <a:pt x="394" y="360"/>
                    <a:pt x="335" y="336"/>
                  </a:cubicBezTo>
                  <a:cubicBezTo>
                    <a:pt x="251" y="396"/>
                    <a:pt x="179" y="456"/>
                    <a:pt x="96" y="528"/>
                  </a:cubicBezTo>
                  <a:cubicBezTo>
                    <a:pt x="1" y="611"/>
                    <a:pt x="1" y="743"/>
                    <a:pt x="84" y="826"/>
                  </a:cubicBezTo>
                  <a:cubicBezTo>
                    <a:pt x="120" y="874"/>
                    <a:pt x="179" y="898"/>
                    <a:pt x="239" y="898"/>
                  </a:cubicBezTo>
                  <a:cubicBezTo>
                    <a:pt x="287" y="898"/>
                    <a:pt x="347" y="874"/>
                    <a:pt x="383" y="838"/>
                  </a:cubicBezTo>
                  <a:cubicBezTo>
                    <a:pt x="758" y="492"/>
                    <a:pt x="1133" y="420"/>
                    <a:pt x="1379" y="420"/>
                  </a:cubicBezTo>
                  <a:cubicBezTo>
                    <a:pt x="1541" y="420"/>
                    <a:pt x="1647" y="451"/>
                    <a:pt x="1661" y="456"/>
                  </a:cubicBezTo>
                  <a:cubicBezTo>
                    <a:pt x="1682" y="463"/>
                    <a:pt x="1703" y="466"/>
                    <a:pt x="1725" y="466"/>
                  </a:cubicBezTo>
                  <a:cubicBezTo>
                    <a:pt x="1812" y="466"/>
                    <a:pt x="1895" y="411"/>
                    <a:pt x="1923" y="324"/>
                  </a:cubicBezTo>
                  <a:cubicBezTo>
                    <a:pt x="1960" y="205"/>
                    <a:pt x="1900" y="85"/>
                    <a:pt x="1793" y="50"/>
                  </a:cubicBezTo>
                  <a:cubicBezTo>
                    <a:pt x="1781" y="50"/>
                    <a:pt x="1614" y="0"/>
                    <a:pt x="1369" y="0"/>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3134466" y="2208775"/>
              <a:ext cx="23329" cy="10225"/>
            </a:xfrm>
            <a:custGeom>
              <a:avLst/>
              <a:gdLst/>
              <a:ahLst/>
              <a:cxnLst/>
              <a:rect l="l" t="t" r="r" b="b"/>
              <a:pathLst>
                <a:path w="956" h="419" extrusionOk="0">
                  <a:moveTo>
                    <a:pt x="956" y="1"/>
                  </a:moveTo>
                  <a:lnTo>
                    <a:pt x="956" y="1"/>
                  </a:lnTo>
                  <a:cubicBezTo>
                    <a:pt x="693" y="12"/>
                    <a:pt x="358" y="97"/>
                    <a:pt x="0" y="335"/>
                  </a:cubicBezTo>
                  <a:cubicBezTo>
                    <a:pt x="59" y="359"/>
                    <a:pt x="120" y="395"/>
                    <a:pt x="191" y="407"/>
                  </a:cubicBezTo>
                  <a:cubicBezTo>
                    <a:pt x="233" y="415"/>
                    <a:pt x="274" y="419"/>
                    <a:pt x="315" y="419"/>
                  </a:cubicBezTo>
                  <a:cubicBezTo>
                    <a:pt x="593" y="419"/>
                    <a:pt x="852" y="251"/>
                    <a:pt x="95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1"/>
            <p:cNvSpPr/>
            <p:nvPr/>
          </p:nvSpPr>
          <p:spPr>
            <a:xfrm>
              <a:off x="3310237" y="2153674"/>
              <a:ext cx="43754" cy="20742"/>
            </a:xfrm>
            <a:custGeom>
              <a:avLst/>
              <a:gdLst/>
              <a:ahLst/>
              <a:cxnLst/>
              <a:rect l="l" t="t" r="r" b="b"/>
              <a:pathLst>
                <a:path w="1793" h="850" extrusionOk="0">
                  <a:moveTo>
                    <a:pt x="1267" y="1"/>
                  </a:moveTo>
                  <a:cubicBezTo>
                    <a:pt x="1162" y="284"/>
                    <a:pt x="902" y="466"/>
                    <a:pt x="605" y="466"/>
                  </a:cubicBezTo>
                  <a:cubicBezTo>
                    <a:pt x="563" y="466"/>
                    <a:pt x="521" y="462"/>
                    <a:pt x="478" y="455"/>
                  </a:cubicBezTo>
                  <a:cubicBezTo>
                    <a:pt x="395" y="431"/>
                    <a:pt x="323" y="407"/>
                    <a:pt x="252" y="359"/>
                  </a:cubicBezTo>
                  <a:cubicBezTo>
                    <a:pt x="192" y="395"/>
                    <a:pt x="144" y="431"/>
                    <a:pt x="96" y="478"/>
                  </a:cubicBezTo>
                  <a:cubicBezTo>
                    <a:pt x="13" y="550"/>
                    <a:pt x="0" y="694"/>
                    <a:pt x="84" y="778"/>
                  </a:cubicBezTo>
                  <a:cubicBezTo>
                    <a:pt x="132" y="825"/>
                    <a:pt x="180" y="849"/>
                    <a:pt x="239" y="849"/>
                  </a:cubicBezTo>
                  <a:cubicBezTo>
                    <a:pt x="300" y="849"/>
                    <a:pt x="347" y="825"/>
                    <a:pt x="383" y="789"/>
                  </a:cubicBezTo>
                  <a:cubicBezTo>
                    <a:pt x="705" y="488"/>
                    <a:pt x="1032" y="428"/>
                    <a:pt x="1248" y="428"/>
                  </a:cubicBezTo>
                  <a:cubicBezTo>
                    <a:pt x="1391" y="428"/>
                    <a:pt x="1485" y="455"/>
                    <a:pt x="1494" y="455"/>
                  </a:cubicBezTo>
                  <a:cubicBezTo>
                    <a:pt x="1515" y="462"/>
                    <a:pt x="1537" y="465"/>
                    <a:pt x="1559" y="465"/>
                  </a:cubicBezTo>
                  <a:cubicBezTo>
                    <a:pt x="1645" y="465"/>
                    <a:pt x="1728" y="409"/>
                    <a:pt x="1757" y="324"/>
                  </a:cubicBezTo>
                  <a:cubicBezTo>
                    <a:pt x="1792" y="216"/>
                    <a:pt x="1733" y="85"/>
                    <a:pt x="1625" y="48"/>
                  </a:cubicBezTo>
                  <a:cubicBezTo>
                    <a:pt x="1614" y="48"/>
                    <a:pt x="1470" y="13"/>
                    <a:pt x="1267"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1"/>
            <p:cNvSpPr/>
            <p:nvPr/>
          </p:nvSpPr>
          <p:spPr>
            <a:xfrm>
              <a:off x="3316362" y="2153674"/>
              <a:ext cx="24793" cy="11372"/>
            </a:xfrm>
            <a:custGeom>
              <a:avLst/>
              <a:gdLst/>
              <a:ahLst/>
              <a:cxnLst/>
              <a:rect l="l" t="t" r="r" b="b"/>
              <a:pathLst>
                <a:path w="1016" h="466" extrusionOk="0">
                  <a:moveTo>
                    <a:pt x="1016" y="1"/>
                  </a:moveTo>
                  <a:cubicBezTo>
                    <a:pt x="753" y="1"/>
                    <a:pt x="371" y="72"/>
                    <a:pt x="1" y="359"/>
                  </a:cubicBezTo>
                  <a:cubicBezTo>
                    <a:pt x="72" y="407"/>
                    <a:pt x="144" y="431"/>
                    <a:pt x="227" y="455"/>
                  </a:cubicBezTo>
                  <a:cubicBezTo>
                    <a:pt x="270" y="462"/>
                    <a:pt x="312" y="466"/>
                    <a:pt x="354" y="466"/>
                  </a:cubicBezTo>
                  <a:cubicBezTo>
                    <a:pt x="651" y="466"/>
                    <a:pt x="911" y="284"/>
                    <a:pt x="1016" y="1"/>
                  </a:cubicBezTo>
                  <a:close/>
                </a:path>
              </a:pathLst>
            </a:custGeom>
            <a:solidFill>
              <a:srgbClr val="E17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3267093" y="2595530"/>
              <a:ext cx="62983" cy="60762"/>
            </a:xfrm>
            <a:custGeom>
              <a:avLst/>
              <a:gdLst/>
              <a:ahLst/>
              <a:cxnLst/>
              <a:rect l="l" t="t" r="r" b="b"/>
              <a:pathLst>
                <a:path w="2581" h="2490" extrusionOk="0">
                  <a:moveTo>
                    <a:pt x="1206" y="0"/>
                  </a:moveTo>
                  <a:cubicBezTo>
                    <a:pt x="557" y="0"/>
                    <a:pt x="0" y="619"/>
                    <a:pt x="168" y="1319"/>
                  </a:cubicBezTo>
                  <a:lnTo>
                    <a:pt x="443" y="2490"/>
                  </a:lnTo>
                  <a:cubicBezTo>
                    <a:pt x="1123" y="2107"/>
                    <a:pt x="1840" y="1749"/>
                    <a:pt x="2581" y="1438"/>
                  </a:cubicBezTo>
                  <a:cubicBezTo>
                    <a:pt x="2437" y="1152"/>
                    <a:pt x="2306" y="853"/>
                    <a:pt x="2198" y="543"/>
                  </a:cubicBezTo>
                  <a:lnTo>
                    <a:pt x="2127" y="304"/>
                  </a:lnTo>
                  <a:lnTo>
                    <a:pt x="1625" y="89"/>
                  </a:lnTo>
                  <a:cubicBezTo>
                    <a:pt x="1485" y="28"/>
                    <a:pt x="1344" y="0"/>
                    <a:pt x="1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3445231" y="2861810"/>
              <a:ext cx="28282" cy="4392"/>
            </a:xfrm>
            <a:custGeom>
              <a:avLst/>
              <a:gdLst/>
              <a:ahLst/>
              <a:cxnLst/>
              <a:rect l="l" t="t" r="r" b="b"/>
              <a:pathLst>
                <a:path w="1159" h="180" extrusionOk="0">
                  <a:moveTo>
                    <a:pt x="0" y="0"/>
                  </a:moveTo>
                  <a:cubicBezTo>
                    <a:pt x="180" y="122"/>
                    <a:pt x="381" y="179"/>
                    <a:pt x="577" y="179"/>
                  </a:cubicBezTo>
                  <a:cubicBezTo>
                    <a:pt x="784" y="179"/>
                    <a:pt x="987" y="116"/>
                    <a:pt x="1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3277879" y="2630621"/>
              <a:ext cx="203517" cy="231214"/>
            </a:xfrm>
            <a:custGeom>
              <a:avLst/>
              <a:gdLst/>
              <a:ahLst/>
              <a:cxnLst/>
              <a:rect l="l" t="t" r="r" b="b"/>
              <a:pathLst>
                <a:path w="8340" h="9475" extrusionOk="0">
                  <a:moveTo>
                    <a:pt x="2139" y="0"/>
                  </a:moveTo>
                  <a:cubicBezTo>
                    <a:pt x="1398" y="311"/>
                    <a:pt x="681" y="669"/>
                    <a:pt x="1" y="1052"/>
                  </a:cubicBezTo>
                  <a:lnTo>
                    <a:pt x="885" y="4755"/>
                  </a:lnTo>
                  <a:lnTo>
                    <a:pt x="6798" y="9438"/>
                  </a:lnTo>
                  <a:cubicBezTo>
                    <a:pt x="6822" y="9450"/>
                    <a:pt x="6846" y="9462"/>
                    <a:pt x="6858" y="9474"/>
                  </a:cubicBezTo>
                  <a:lnTo>
                    <a:pt x="8016" y="9474"/>
                  </a:lnTo>
                  <a:cubicBezTo>
                    <a:pt x="8112" y="9414"/>
                    <a:pt x="8184" y="9342"/>
                    <a:pt x="8255" y="9259"/>
                  </a:cubicBezTo>
                  <a:cubicBezTo>
                    <a:pt x="7610" y="8471"/>
                    <a:pt x="7228" y="7467"/>
                    <a:pt x="7228" y="6368"/>
                  </a:cubicBezTo>
                  <a:cubicBezTo>
                    <a:pt x="7228" y="5221"/>
                    <a:pt x="7647" y="4182"/>
                    <a:pt x="8339" y="3382"/>
                  </a:cubicBezTo>
                  <a:lnTo>
                    <a:pt x="8339" y="3382"/>
                  </a:lnTo>
                  <a:cubicBezTo>
                    <a:pt x="8121" y="3405"/>
                    <a:pt x="7902" y="3417"/>
                    <a:pt x="7685" y="3417"/>
                  </a:cubicBezTo>
                  <a:cubicBezTo>
                    <a:pt x="5375" y="3417"/>
                    <a:pt x="3198" y="2108"/>
                    <a:pt x="2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3318973" y="2602924"/>
              <a:ext cx="39410" cy="27721"/>
            </a:xfrm>
            <a:custGeom>
              <a:avLst/>
              <a:gdLst/>
              <a:ahLst/>
              <a:cxnLst/>
              <a:rect l="l" t="t" r="r" b="b"/>
              <a:pathLst>
                <a:path w="1615" h="1136" extrusionOk="0">
                  <a:moveTo>
                    <a:pt x="1" y="1"/>
                  </a:moveTo>
                  <a:lnTo>
                    <a:pt x="72" y="240"/>
                  </a:lnTo>
                  <a:cubicBezTo>
                    <a:pt x="180" y="550"/>
                    <a:pt x="311" y="849"/>
                    <a:pt x="455" y="1135"/>
                  </a:cubicBezTo>
                  <a:cubicBezTo>
                    <a:pt x="718" y="1028"/>
                    <a:pt x="993" y="920"/>
                    <a:pt x="1267" y="813"/>
                  </a:cubicBezTo>
                  <a:lnTo>
                    <a:pt x="1614" y="68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3330052" y="2619542"/>
              <a:ext cx="185435" cy="94462"/>
            </a:xfrm>
            <a:custGeom>
              <a:avLst/>
              <a:gdLst/>
              <a:ahLst/>
              <a:cxnLst/>
              <a:rect l="l" t="t" r="r" b="b"/>
              <a:pathLst>
                <a:path w="7599" h="3871" extrusionOk="0">
                  <a:moveTo>
                    <a:pt x="1160" y="0"/>
                  </a:moveTo>
                  <a:lnTo>
                    <a:pt x="813" y="132"/>
                  </a:lnTo>
                  <a:cubicBezTo>
                    <a:pt x="539" y="239"/>
                    <a:pt x="264" y="347"/>
                    <a:pt x="1" y="454"/>
                  </a:cubicBezTo>
                  <a:cubicBezTo>
                    <a:pt x="1060" y="2562"/>
                    <a:pt x="3237" y="3871"/>
                    <a:pt x="5547" y="3871"/>
                  </a:cubicBezTo>
                  <a:cubicBezTo>
                    <a:pt x="5764" y="3871"/>
                    <a:pt x="5983" y="3859"/>
                    <a:pt x="6201" y="3836"/>
                  </a:cubicBezTo>
                  <a:cubicBezTo>
                    <a:pt x="6595" y="3382"/>
                    <a:pt x="7062" y="3011"/>
                    <a:pt x="7599" y="2748"/>
                  </a:cubicBezTo>
                  <a:lnTo>
                    <a:pt x="1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3651896" y="2443331"/>
              <a:ext cx="67082" cy="62836"/>
            </a:xfrm>
            <a:custGeom>
              <a:avLst/>
              <a:gdLst/>
              <a:ahLst/>
              <a:cxnLst/>
              <a:rect l="l" t="t" r="r" b="b"/>
              <a:pathLst>
                <a:path w="2749" h="2575" extrusionOk="0">
                  <a:moveTo>
                    <a:pt x="1047" y="1"/>
                  </a:moveTo>
                  <a:cubicBezTo>
                    <a:pt x="862" y="1"/>
                    <a:pt x="681" y="99"/>
                    <a:pt x="587" y="281"/>
                  </a:cubicBezTo>
                  <a:lnTo>
                    <a:pt x="1" y="1415"/>
                  </a:lnTo>
                  <a:lnTo>
                    <a:pt x="311" y="2371"/>
                  </a:lnTo>
                  <a:cubicBezTo>
                    <a:pt x="324" y="2443"/>
                    <a:pt x="335" y="2503"/>
                    <a:pt x="359" y="2575"/>
                  </a:cubicBezTo>
                  <a:lnTo>
                    <a:pt x="2748" y="1678"/>
                  </a:lnTo>
                  <a:lnTo>
                    <a:pt x="1447" y="185"/>
                  </a:lnTo>
                  <a:cubicBezTo>
                    <a:pt x="1337" y="60"/>
                    <a:pt x="1191" y="1"/>
                    <a:pt x="1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3590988" y="2484279"/>
              <a:ext cx="196782" cy="290975"/>
            </a:xfrm>
            <a:custGeom>
              <a:avLst/>
              <a:gdLst/>
              <a:ahLst/>
              <a:cxnLst/>
              <a:rect l="l" t="t" r="r" b="b"/>
              <a:pathLst>
                <a:path w="8064" h="11924" extrusionOk="0">
                  <a:moveTo>
                    <a:pt x="3039" y="9270"/>
                  </a:moveTo>
                  <a:cubicBezTo>
                    <a:pt x="3162" y="9270"/>
                    <a:pt x="3270" y="9348"/>
                    <a:pt x="3309" y="9474"/>
                  </a:cubicBezTo>
                  <a:cubicBezTo>
                    <a:pt x="3357" y="9629"/>
                    <a:pt x="3274" y="9785"/>
                    <a:pt x="3118" y="9833"/>
                  </a:cubicBezTo>
                  <a:cubicBezTo>
                    <a:pt x="3091" y="9842"/>
                    <a:pt x="3063" y="9846"/>
                    <a:pt x="3035" y="9846"/>
                  </a:cubicBezTo>
                  <a:cubicBezTo>
                    <a:pt x="2916" y="9846"/>
                    <a:pt x="2798" y="9767"/>
                    <a:pt x="2760" y="9641"/>
                  </a:cubicBezTo>
                  <a:cubicBezTo>
                    <a:pt x="2712" y="9498"/>
                    <a:pt x="2796" y="9331"/>
                    <a:pt x="2951" y="9283"/>
                  </a:cubicBezTo>
                  <a:cubicBezTo>
                    <a:pt x="2980" y="9274"/>
                    <a:pt x="3010" y="9270"/>
                    <a:pt x="3039" y="9270"/>
                  </a:cubicBezTo>
                  <a:close/>
                  <a:moveTo>
                    <a:pt x="5244" y="0"/>
                  </a:moveTo>
                  <a:lnTo>
                    <a:pt x="2855" y="897"/>
                  </a:lnTo>
                  <a:cubicBezTo>
                    <a:pt x="3632" y="3644"/>
                    <a:pt x="2401" y="6535"/>
                    <a:pt x="0" y="7921"/>
                  </a:cubicBezTo>
                  <a:cubicBezTo>
                    <a:pt x="1732" y="8327"/>
                    <a:pt x="3083" y="9713"/>
                    <a:pt x="3429" y="11469"/>
                  </a:cubicBezTo>
                  <a:lnTo>
                    <a:pt x="4122" y="11816"/>
                  </a:lnTo>
                  <a:cubicBezTo>
                    <a:pt x="4274" y="11889"/>
                    <a:pt x="4435" y="11923"/>
                    <a:pt x="4592" y="11923"/>
                  </a:cubicBezTo>
                  <a:cubicBezTo>
                    <a:pt x="5051" y="11923"/>
                    <a:pt x="5485" y="11633"/>
                    <a:pt x="5627" y="11171"/>
                  </a:cubicBezTo>
                  <a:lnTo>
                    <a:pt x="8064" y="3226"/>
                  </a:lnTo>
                  <a:lnTo>
                    <a:pt x="52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3631788" y="2477861"/>
              <a:ext cx="28893" cy="39093"/>
            </a:xfrm>
            <a:custGeom>
              <a:avLst/>
              <a:gdLst/>
              <a:ahLst/>
              <a:cxnLst/>
              <a:rect l="l" t="t" r="r" b="b"/>
              <a:pathLst>
                <a:path w="1184" h="1602" extrusionOk="0">
                  <a:moveTo>
                    <a:pt x="825" y="0"/>
                  </a:moveTo>
                  <a:lnTo>
                    <a:pt x="1" y="1601"/>
                  </a:lnTo>
                  <a:lnTo>
                    <a:pt x="1183" y="1160"/>
                  </a:lnTo>
                  <a:cubicBezTo>
                    <a:pt x="1159" y="1088"/>
                    <a:pt x="1148" y="1028"/>
                    <a:pt x="1135" y="956"/>
                  </a:cubicBezTo>
                  <a:lnTo>
                    <a:pt x="8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3549869" y="2506143"/>
              <a:ext cx="129772" cy="171452"/>
            </a:xfrm>
            <a:custGeom>
              <a:avLst/>
              <a:gdLst/>
              <a:ahLst/>
              <a:cxnLst/>
              <a:rect l="l" t="t" r="r" b="b"/>
              <a:pathLst>
                <a:path w="5318" h="7026" extrusionOk="0">
                  <a:moveTo>
                    <a:pt x="4540" y="1"/>
                  </a:moveTo>
                  <a:lnTo>
                    <a:pt x="3358" y="442"/>
                  </a:lnTo>
                  <a:lnTo>
                    <a:pt x="0" y="6953"/>
                  </a:lnTo>
                  <a:cubicBezTo>
                    <a:pt x="215" y="6917"/>
                    <a:pt x="419" y="6906"/>
                    <a:pt x="646" y="6906"/>
                  </a:cubicBezTo>
                  <a:cubicBezTo>
                    <a:pt x="1004" y="6906"/>
                    <a:pt x="1351" y="6953"/>
                    <a:pt x="1685" y="7025"/>
                  </a:cubicBezTo>
                  <a:cubicBezTo>
                    <a:pt x="4086" y="5639"/>
                    <a:pt x="5317" y="2748"/>
                    <a:pt x="45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3657143" y="2710466"/>
              <a:ext cx="15764" cy="14080"/>
            </a:xfrm>
            <a:custGeom>
              <a:avLst/>
              <a:gdLst/>
              <a:ahLst/>
              <a:cxnLst/>
              <a:rect l="l" t="t" r="r" b="b"/>
              <a:pathLst>
                <a:path w="646" h="577" extrusionOk="0">
                  <a:moveTo>
                    <a:pt x="328" y="1"/>
                  </a:moveTo>
                  <a:cubicBezTo>
                    <a:pt x="299" y="1"/>
                    <a:pt x="269" y="5"/>
                    <a:pt x="240" y="14"/>
                  </a:cubicBezTo>
                  <a:cubicBezTo>
                    <a:pt x="85" y="62"/>
                    <a:pt x="1" y="229"/>
                    <a:pt x="49" y="372"/>
                  </a:cubicBezTo>
                  <a:cubicBezTo>
                    <a:pt x="87" y="498"/>
                    <a:pt x="205" y="577"/>
                    <a:pt x="324" y="577"/>
                  </a:cubicBezTo>
                  <a:cubicBezTo>
                    <a:pt x="352" y="577"/>
                    <a:pt x="380" y="573"/>
                    <a:pt x="407" y="564"/>
                  </a:cubicBezTo>
                  <a:cubicBezTo>
                    <a:pt x="563" y="516"/>
                    <a:pt x="646" y="360"/>
                    <a:pt x="598" y="205"/>
                  </a:cubicBezTo>
                  <a:cubicBezTo>
                    <a:pt x="559" y="79"/>
                    <a:pt x="451" y="1"/>
                    <a:pt x="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3915175" y="2177002"/>
              <a:ext cx="97659" cy="115473"/>
            </a:xfrm>
            <a:custGeom>
              <a:avLst/>
              <a:gdLst/>
              <a:ahLst/>
              <a:cxnLst/>
              <a:rect l="l" t="t" r="r" b="b"/>
              <a:pathLst>
                <a:path w="4002" h="4732" extrusionOk="0">
                  <a:moveTo>
                    <a:pt x="1013" y="0"/>
                  </a:moveTo>
                  <a:cubicBezTo>
                    <a:pt x="685" y="0"/>
                    <a:pt x="365" y="138"/>
                    <a:pt x="143" y="395"/>
                  </a:cubicBezTo>
                  <a:lnTo>
                    <a:pt x="143" y="1697"/>
                  </a:lnTo>
                  <a:lnTo>
                    <a:pt x="0" y="1697"/>
                  </a:lnTo>
                  <a:cubicBezTo>
                    <a:pt x="96" y="1888"/>
                    <a:pt x="239" y="2055"/>
                    <a:pt x="430" y="2175"/>
                  </a:cubicBezTo>
                  <a:lnTo>
                    <a:pt x="3249" y="4038"/>
                  </a:lnTo>
                  <a:cubicBezTo>
                    <a:pt x="3237" y="4038"/>
                    <a:pt x="3524" y="4325"/>
                    <a:pt x="4002" y="4731"/>
                  </a:cubicBezTo>
                  <a:lnTo>
                    <a:pt x="4002" y="1745"/>
                  </a:lnTo>
                  <a:cubicBezTo>
                    <a:pt x="2963" y="1052"/>
                    <a:pt x="1660" y="191"/>
                    <a:pt x="1660" y="191"/>
                  </a:cubicBezTo>
                  <a:cubicBezTo>
                    <a:pt x="1459" y="62"/>
                    <a:pt x="1234" y="0"/>
                    <a:pt x="1013"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4033527" y="1971485"/>
              <a:ext cx="6442" cy="9346"/>
            </a:xfrm>
            <a:custGeom>
              <a:avLst/>
              <a:gdLst/>
              <a:ahLst/>
              <a:cxnLst/>
              <a:rect l="l" t="t" r="r" b="b"/>
              <a:pathLst>
                <a:path w="264" h="383" extrusionOk="0">
                  <a:moveTo>
                    <a:pt x="0" y="0"/>
                  </a:moveTo>
                  <a:lnTo>
                    <a:pt x="0" y="383"/>
                  </a:lnTo>
                  <a:lnTo>
                    <a:pt x="263" y="383"/>
                  </a:lnTo>
                  <a:lnTo>
                    <a:pt x="0" y="0"/>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4047802" y="1888101"/>
              <a:ext cx="78454" cy="92729"/>
            </a:xfrm>
            <a:custGeom>
              <a:avLst/>
              <a:gdLst/>
              <a:ahLst/>
              <a:cxnLst/>
              <a:rect l="l" t="t" r="r" b="b"/>
              <a:pathLst>
                <a:path w="3215" h="3800" extrusionOk="0">
                  <a:moveTo>
                    <a:pt x="0" y="1"/>
                  </a:moveTo>
                  <a:lnTo>
                    <a:pt x="1864" y="3800"/>
                  </a:lnTo>
                  <a:lnTo>
                    <a:pt x="3214" y="3800"/>
                  </a:lnTo>
                  <a:lnTo>
                    <a:pt x="3214" y="1231"/>
                  </a:lnTo>
                  <a:lnTo>
                    <a:pt x="2605"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4048095" y="2145230"/>
              <a:ext cx="199442" cy="224771"/>
            </a:xfrm>
            <a:custGeom>
              <a:avLst/>
              <a:gdLst/>
              <a:ahLst/>
              <a:cxnLst/>
              <a:rect l="l" t="t" r="r" b="b"/>
              <a:pathLst>
                <a:path w="8173" h="9211" extrusionOk="0">
                  <a:moveTo>
                    <a:pt x="1" y="1"/>
                  </a:moveTo>
                  <a:lnTo>
                    <a:pt x="1" y="1852"/>
                  </a:lnTo>
                  <a:cubicBezTo>
                    <a:pt x="22" y="1852"/>
                    <a:pt x="44" y="1851"/>
                    <a:pt x="67" y="1851"/>
                  </a:cubicBezTo>
                  <a:cubicBezTo>
                    <a:pt x="992" y="1851"/>
                    <a:pt x="2702" y="2097"/>
                    <a:pt x="3728" y="3811"/>
                  </a:cubicBezTo>
                  <a:cubicBezTo>
                    <a:pt x="3847" y="4015"/>
                    <a:pt x="3787" y="4278"/>
                    <a:pt x="3585" y="4397"/>
                  </a:cubicBezTo>
                  <a:cubicBezTo>
                    <a:pt x="3513" y="4432"/>
                    <a:pt x="3441" y="4456"/>
                    <a:pt x="3370" y="4456"/>
                  </a:cubicBezTo>
                  <a:cubicBezTo>
                    <a:pt x="3214" y="4456"/>
                    <a:pt x="3083" y="4385"/>
                    <a:pt x="2999" y="4254"/>
                  </a:cubicBezTo>
                  <a:cubicBezTo>
                    <a:pt x="2201" y="2899"/>
                    <a:pt x="808" y="2711"/>
                    <a:pt x="70" y="2711"/>
                  </a:cubicBezTo>
                  <a:cubicBezTo>
                    <a:pt x="46" y="2711"/>
                    <a:pt x="23" y="2712"/>
                    <a:pt x="1" y="2712"/>
                  </a:cubicBezTo>
                  <a:lnTo>
                    <a:pt x="1" y="7169"/>
                  </a:lnTo>
                  <a:cubicBezTo>
                    <a:pt x="1195" y="8016"/>
                    <a:pt x="2701" y="8876"/>
                    <a:pt x="4134" y="9056"/>
                  </a:cubicBezTo>
                  <a:lnTo>
                    <a:pt x="4158" y="9211"/>
                  </a:lnTo>
                  <a:lnTo>
                    <a:pt x="8172" y="7838"/>
                  </a:lnTo>
                  <a:lnTo>
                    <a:pt x="8172" y="1"/>
                  </a:lnTo>
                  <a:close/>
                </a:path>
              </a:pathLst>
            </a:custGeom>
            <a:solidFill>
              <a:srgbClr val="E8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3918664" y="1878657"/>
              <a:ext cx="414574" cy="445590"/>
            </a:xfrm>
            <a:custGeom>
              <a:avLst/>
              <a:gdLst/>
              <a:ahLst/>
              <a:cxnLst/>
              <a:rect l="l" t="t" r="r" b="b"/>
              <a:pathLst>
                <a:path w="16989" h="18260" extrusionOk="0">
                  <a:moveTo>
                    <a:pt x="11935" y="0"/>
                  </a:moveTo>
                  <a:cubicBezTo>
                    <a:pt x="11808" y="0"/>
                    <a:pt x="11679" y="21"/>
                    <a:pt x="11552" y="65"/>
                  </a:cubicBezTo>
                  <a:cubicBezTo>
                    <a:pt x="10979" y="268"/>
                    <a:pt x="10681" y="913"/>
                    <a:pt x="10824" y="1511"/>
                  </a:cubicBezTo>
                  <a:lnTo>
                    <a:pt x="11541" y="4426"/>
                  </a:lnTo>
                  <a:cubicBezTo>
                    <a:pt x="11637" y="4837"/>
                    <a:pt x="11318" y="5188"/>
                    <a:pt x="10948" y="5188"/>
                  </a:cubicBezTo>
                  <a:cubicBezTo>
                    <a:pt x="10856" y="5188"/>
                    <a:pt x="10761" y="5166"/>
                    <a:pt x="10668" y="5119"/>
                  </a:cubicBezTo>
                  <a:cubicBezTo>
                    <a:pt x="10501" y="5034"/>
                    <a:pt x="10346" y="4915"/>
                    <a:pt x="10203" y="4784"/>
                  </a:cubicBezTo>
                  <a:lnTo>
                    <a:pt x="10203" y="5883"/>
                  </a:lnTo>
                  <a:lnTo>
                    <a:pt x="7538" y="5883"/>
                  </a:lnTo>
                  <a:cubicBezTo>
                    <a:pt x="7455" y="6027"/>
                    <a:pt x="7336" y="6134"/>
                    <a:pt x="7192" y="6218"/>
                  </a:cubicBezTo>
                  <a:cubicBezTo>
                    <a:pt x="7082" y="6271"/>
                    <a:pt x="6966" y="6296"/>
                    <a:pt x="6852" y="6296"/>
                  </a:cubicBezTo>
                  <a:cubicBezTo>
                    <a:pt x="6607" y="6296"/>
                    <a:pt x="6371" y="6178"/>
                    <a:pt x="6224" y="5966"/>
                  </a:cubicBezTo>
                  <a:lnTo>
                    <a:pt x="6176" y="5883"/>
                  </a:lnTo>
                  <a:lnTo>
                    <a:pt x="3322" y="5883"/>
                  </a:lnTo>
                  <a:lnTo>
                    <a:pt x="4468" y="7532"/>
                  </a:lnTo>
                  <a:cubicBezTo>
                    <a:pt x="4647" y="7782"/>
                    <a:pt x="4599" y="8117"/>
                    <a:pt x="4360" y="8320"/>
                  </a:cubicBezTo>
                  <a:lnTo>
                    <a:pt x="4217" y="8427"/>
                  </a:lnTo>
                  <a:cubicBezTo>
                    <a:pt x="4116" y="8511"/>
                    <a:pt x="3993" y="8553"/>
                    <a:pt x="3871" y="8553"/>
                  </a:cubicBezTo>
                  <a:cubicBezTo>
                    <a:pt x="3749" y="8553"/>
                    <a:pt x="3626" y="8511"/>
                    <a:pt x="3524" y="8427"/>
                  </a:cubicBezTo>
                  <a:lnTo>
                    <a:pt x="0" y="5560"/>
                  </a:lnTo>
                  <a:lnTo>
                    <a:pt x="0" y="8571"/>
                  </a:lnTo>
                  <a:cubicBezTo>
                    <a:pt x="1804" y="10028"/>
                    <a:pt x="3835" y="11677"/>
                    <a:pt x="3859" y="11701"/>
                  </a:cubicBezTo>
                  <a:lnTo>
                    <a:pt x="3859" y="8679"/>
                  </a:lnTo>
                  <a:lnTo>
                    <a:pt x="14921" y="8679"/>
                  </a:lnTo>
                  <a:lnTo>
                    <a:pt x="14921" y="18260"/>
                  </a:lnTo>
                  <a:lnTo>
                    <a:pt x="16630" y="17674"/>
                  </a:lnTo>
                  <a:cubicBezTo>
                    <a:pt x="16750" y="17626"/>
                    <a:pt x="16869" y="17602"/>
                    <a:pt x="16988" y="17567"/>
                  </a:cubicBezTo>
                  <a:cubicBezTo>
                    <a:pt x="16917" y="16240"/>
                    <a:pt x="16582" y="12525"/>
                    <a:pt x="14766" y="7221"/>
                  </a:cubicBezTo>
                  <a:lnTo>
                    <a:pt x="13081" y="889"/>
                  </a:lnTo>
                  <a:cubicBezTo>
                    <a:pt x="12947" y="359"/>
                    <a:pt x="12462" y="0"/>
                    <a:pt x="11935"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4031477" y="1818725"/>
              <a:ext cx="59493" cy="27697"/>
            </a:xfrm>
            <a:custGeom>
              <a:avLst/>
              <a:gdLst/>
              <a:ahLst/>
              <a:cxnLst/>
              <a:rect l="l" t="t" r="r" b="b"/>
              <a:pathLst>
                <a:path w="2438" h="1135" extrusionOk="0">
                  <a:moveTo>
                    <a:pt x="1153" y="1"/>
                  </a:moveTo>
                  <a:cubicBezTo>
                    <a:pt x="943" y="1"/>
                    <a:pt x="730" y="58"/>
                    <a:pt x="538" y="179"/>
                  </a:cubicBezTo>
                  <a:cubicBezTo>
                    <a:pt x="191" y="394"/>
                    <a:pt x="13" y="753"/>
                    <a:pt x="0" y="1135"/>
                  </a:cubicBezTo>
                  <a:lnTo>
                    <a:pt x="2437" y="1135"/>
                  </a:lnTo>
                  <a:lnTo>
                    <a:pt x="2198" y="657"/>
                  </a:lnTo>
                  <a:cubicBezTo>
                    <a:pt x="1998" y="240"/>
                    <a:pt x="1582" y="1"/>
                    <a:pt x="1153"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3915443" y="1868652"/>
              <a:ext cx="76404" cy="142511"/>
            </a:xfrm>
            <a:custGeom>
              <a:avLst/>
              <a:gdLst/>
              <a:ahLst/>
              <a:cxnLst/>
              <a:rect l="l" t="t" r="r" b="b"/>
              <a:pathLst>
                <a:path w="3131" h="5840" extrusionOk="0">
                  <a:moveTo>
                    <a:pt x="1267" y="1"/>
                  </a:moveTo>
                  <a:cubicBezTo>
                    <a:pt x="1000" y="1"/>
                    <a:pt x="729" y="92"/>
                    <a:pt x="502" y="284"/>
                  </a:cubicBezTo>
                  <a:cubicBezTo>
                    <a:pt x="48" y="678"/>
                    <a:pt x="0" y="1395"/>
                    <a:pt x="359" y="1884"/>
                  </a:cubicBezTo>
                  <a:lnTo>
                    <a:pt x="3130" y="5839"/>
                  </a:lnTo>
                  <a:lnTo>
                    <a:pt x="3130" y="1777"/>
                  </a:lnTo>
                  <a:lnTo>
                    <a:pt x="2223" y="499"/>
                  </a:lnTo>
                  <a:cubicBezTo>
                    <a:pt x="1995" y="174"/>
                    <a:pt x="1634" y="1"/>
                    <a:pt x="1267" y="1"/>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3864442" y="1985931"/>
              <a:ext cx="54247" cy="101880"/>
            </a:xfrm>
            <a:custGeom>
              <a:avLst/>
              <a:gdLst/>
              <a:ahLst/>
              <a:cxnLst/>
              <a:rect l="l" t="t" r="r" b="b"/>
              <a:pathLst>
                <a:path w="2223" h="4175" extrusionOk="0">
                  <a:moveTo>
                    <a:pt x="239" y="0"/>
                  </a:moveTo>
                  <a:cubicBezTo>
                    <a:pt x="159" y="0"/>
                    <a:pt x="80" y="6"/>
                    <a:pt x="0" y="17"/>
                  </a:cubicBezTo>
                  <a:lnTo>
                    <a:pt x="0" y="2371"/>
                  </a:lnTo>
                  <a:cubicBezTo>
                    <a:pt x="514" y="2789"/>
                    <a:pt x="1338" y="3458"/>
                    <a:pt x="2222" y="4175"/>
                  </a:cubicBezTo>
                  <a:lnTo>
                    <a:pt x="2222" y="1164"/>
                  </a:lnTo>
                  <a:lnTo>
                    <a:pt x="1171" y="316"/>
                  </a:lnTo>
                  <a:cubicBezTo>
                    <a:pt x="909" y="103"/>
                    <a:pt x="577" y="0"/>
                    <a:pt x="239" y="0"/>
                  </a:cubicBez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3910197" y="2186641"/>
              <a:ext cx="8492" cy="31772"/>
            </a:xfrm>
            <a:custGeom>
              <a:avLst/>
              <a:gdLst/>
              <a:ahLst/>
              <a:cxnLst/>
              <a:rect l="l" t="t" r="r" b="b"/>
              <a:pathLst>
                <a:path w="348" h="1302" extrusionOk="0">
                  <a:moveTo>
                    <a:pt x="347" y="0"/>
                  </a:moveTo>
                  <a:cubicBezTo>
                    <a:pt x="287" y="72"/>
                    <a:pt x="228" y="143"/>
                    <a:pt x="180" y="227"/>
                  </a:cubicBezTo>
                  <a:cubicBezTo>
                    <a:pt x="0" y="573"/>
                    <a:pt x="24" y="967"/>
                    <a:pt x="204" y="1302"/>
                  </a:cubicBezTo>
                  <a:lnTo>
                    <a:pt x="347" y="1302"/>
                  </a:lnTo>
                  <a:lnTo>
                    <a:pt x="3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1"/>
            <p:cNvSpPr/>
            <p:nvPr/>
          </p:nvSpPr>
          <p:spPr>
            <a:xfrm>
              <a:off x="3837892" y="1986346"/>
              <a:ext cx="26574" cy="57468"/>
            </a:xfrm>
            <a:custGeom>
              <a:avLst/>
              <a:gdLst/>
              <a:ahLst/>
              <a:cxnLst/>
              <a:rect l="l" t="t" r="r" b="b"/>
              <a:pathLst>
                <a:path w="1089" h="2355" extrusionOk="0">
                  <a:moveTo>
                    <a:pt x="1088" y="0"/>
                  </a:moveTo>
                  <a:cubicBezTo>
                    <a:pt x="837" y="37"/>
                    <a:pt x="598" y="132"/>
                    <a:pt x="407" y="287"/>
                  </a:cubicBezTo>
                  <a:cubicBezTo>
                    <a:pt x="1" y="789"/>
                    <a:pt x="72" y="1529"/>
                    <a:pt x="574" y="1936"/>
                  </a:cubicBezTo>
                  <a:cubicBezTo>
                    <a:pt x="574" y="1936"/>
                    <a:pt x="765" y="2091"/>
                    <a:pt x="1088" y="2354"/>
                  </a:cubicBezTo>
                  <a:lnTo>
                    <a:pt x="1088"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1"/>
            <p:cNvSpPr/>
            <p:nvPr/>
          </p:nvSpPr>
          <p:spPr>
            <a:xfrm>
              <a:off x="4093264" y="1918116"/>
              <a:ext cx="74379" cy="104125"/>
            </a:xfrm>
            <a:custGeom>
              <a:avLst/>
              <a:gdLst/>
              <a:ahLst/>
              <a:cxnLst/>
              <a:rect l="l" t="t" r="r" b="b"/>
              <a:pathLst>
                <a:path w="3048" h="4267" extrusionOk="0">
                  <a:moveTo>
                    <a:pt x="1351" y="1"/>
                  </a:moveTo>
                  <a:lnTo>
                    <a:pt x="1351" y="2570"/>
                  </a:lnTo>
                  <a:lnTo>
                    <a:pt x="1" y="2570"/>
                  </a:lnTo>
                  <a:lnTo>
                    <a:pt x="431" y="3441"/>
                  </a:lnTo>
                  <a:cubicBezTo>
                    <a:pt x="563" y="3717"/>
                    <a:pt x="539" y="4027"/>
                    <a:pt x="383" y="4266"/>
                  </a:cubicBezTo>
                  <a:lnTo>
                    <a:pt x="3048" y="4266"/>
                  </a:lnTo>
                  <a:lnTo>
                    <a:pt x="3048" y="3167"/>
                  </a:lnTo>
                  <a:cubicBezTo>
                    <a:pt x="2868" y="3000"/>
                    <a:pt x="2713" y="2796"/>
                    <a:pt x="2605" y="2581"/>
                  </a:cubicBezTo>
                  <a:lnTo>
                    <a:pt x="1351"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1"/>
            <p:cNvSpPr/>
            <p:nvPr/>
          </p:nvSpPr>
          <p:spPr>
            <a:xfrm>
              <a:off x="4031477" y="1846397"/>
              <a:ext cx="79894" cy="41728"/>
            </a:xfrm>
            <a:custGeom>
              <a:avLst/>
              <a:gdLst/>
              <a:ahLst/>
              <a:cxnLst/>
              <a:rect l="l" t="t" r="r" b="b"/>
              <a:pathLst>
                <a:path w="3274" h="1710" extrusionOk="0">
                  <a:moveTo>
                    <a:pt x="0" y="1"/>
                  </a:moveTo>
                  <a:cubicBezTo>
                    <a:pt x="0" y="204"/>
                    <a:pt x="37" y="420"/>
                    <a:pt x="132" y="611"/>
                  </a:cubicBezTo>
                  <a:lnTo>
                    <a:pt x="669" y="1710"/>
                  </a:lnTo>
                  <a:lnTo>
                    <a:pt x="3274" y="1710"/>
                  </a:lnTo>
                  <a:lnTo>
                    <a:pt x="2437"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1"/>
            <p:cNvSpPr/>
            <p:nvPr/>
          </p:nvSpPr>
          <p:spPr>
            <a:xfrm>
              <a:off x="3991823" y="1912016"/>
              <a:ext cx="77576" cy="110226"/>
            </a:xfrm>
            <a:custGeom>
              <a:avLst/>
              <a:gdLst/>
              <a:ahLst/>
              <a:cxnLst/>
              <a:rect l="l" t="t" r="r" b="b"/>
              <a:pathLst>
                <a:path w="3179" h="4517" extrusionOk="0">
                  <a:moveTo>
                    <a:pt x="0" y="0"/>
                  </a:moveTo>
                  <a:lnTo>
                    <a:pt x="0" y="4062"/>
                  </a:lnTo>
                  <a:lnTo>
                    <a:pt x="324" y="4516"/>
                  </a:lnTo>
                  <a:lnTo>
                    <a:pt x="3178" y="4516"/>
                  </a:lnTo>
                  <a:lnTo>
                    <a:pt x="1972" y="2820"/>
                  </a:lnTo>
                  <a:lnTo>
                    <a:pt x="1709" y="2820"/>
                  </a:lnTo>
                  <a:lnTo>
                    <a:pt x="1709" y="2437"/>
                  </a:lnTo>
                  <a:lnTo>
                    <a:pt x="0"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1"/>
            <p:cNvSpPr/>
            <p:nvPr/>
          </p:nvSpPr>
          <p:spPr>
            <a:xfrm>
              <a:off x="4012809" y="2211410"/>
              <a:ext cx="35310" cy="108762"/>
            </a:xfrm>
            <a:custGeom>
              <a:avLst/>
              <a:gdLst/>
              <a:ahLst/>
              <a:cxnLst/>
              <a:rect l="l" t="t" r="r" b="b"/>
              <a:pathLst>
                <a:path w="1447" h="4457" extrusionOk="0">
                  <a:moveTo>
                    <a:pt x="1232" y="0"/>
                  </a:moveTo>
                  <a:cubicBezTo>
                    <a:pt x="1276" y="360"/>
                    <a:pt x="983" y="652"/>
                    <a:pt x="656" y="652"/>
                  </a:cubicBezTo>
                  <a:cubicBezTo>
                    <a:pt x="549" y="652"/>
                    <a:pt x="439" y="620"/>
                    <a:pt x="335" y="550"/>
                  </a:cubicBezTo>
                  <a:cubicBezTo>
                    <a:pt x="228" y="478"/>
                    <a:pt x="109" y="406"/>
                    <a:pt x="1" y="335"/>
                  </a:cubicBezTo>
                  <a:lnTo>
                    <a:pt x="1" y="3321"/>
                  </a:lnTo>
                  <a:cubicBezTo>
                    <a:pt x="371" y="3644"/>
                    <a:pt x="873" y="4050"/>
                    <a:pt x="1447" y="4457"/>
                  </a:cubicBezTo>
                  <a:lnTo>
                    <a:pt x="1447" y="0"/>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1"/>
            <p:cNvSpPr/>
            <p:nvPr/>
          </p:nvSpPr>
          <p:spPr>
            <a:xfrm>
              <a:off x="4012809" y="2090422"/>
              <a:ext cx="269989" cy="246075"/>
            </a:xfrm>
            <a:custGeom>
              <a:avLst/>
              <a:gdLst/>
              <a:ahLst/>
              <a:cxnLst/>
              <a:rect l="l" t="t" r="r" b="b"/>
              <a:pathLst>
                <a:path w="11064" h="10084" extrusionOk="0">
                  <a:moveTo>
                    <a:pt x="1" y="1"/>
                  </a:moveTo>
                  <a:lnTo>
                    <a:pt x="1" y="3023"/>
                  </a:lnTo>
                  <a:cubicBezTo>
                    <a:pt x="311" y="3322"/>
                    <a:pt x="646" y="3704"/>
                    <a:pt x="897" y="4146"/>
                  </a:cubicBezTo>
                  <a:cubicBezTo>
                    <a:pt x="956" y="4134"/>
                    <a:pt x="1148" y="4098"/>
                    <a:pt x="1447" y="4098"/>
                  </a:cubicBezTo>
                  <a:lnTo>
                    <a:pt x="1447" y="2247"/>
                  </a:lnTo>
                  <a:lnTo>
                    <a:pt x="9618" y="2247"/>
                  </a:lnTo>
                  <a:lnTo>
                    <a:pt x="9618" y="10084"/>
                  </a:lnTo>
                  <a:lnTo>
                    <a:pt x="11063" y="9582"/>
                  </a:lnTo>
                  <a:lnTo>
                    <a:pt x="11063" y="1"/>
                  </a:lnTo>
                  <a:close/>
                </a:path>
              </a:pathLst>
            </a:custGeom>
            <a:solidFill>
              <a:srgbClr val="E8A396"/>
            </a:solidFill>
            <a:ln w="9525" cap="flat" cmpd="sng">
              <a:solidFill>
                <a:srgbClr val="E8A3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1"/>
            <p:cNvSpPr/>
            <p:nvPr/>
          </p:nvSpPr>
          <p:spPr>
            <a:xfrm>
              <a:off x="4024474" y="2191571"/>
              <a:ext cx="18399" cy="20571"/>
            </a:xfrm>
            <a:custGeom>
              <a:avLst/>
              <a:gdLst/>
              <a:ahLst/>
              <a:cxnLst/>
              <a:rect l="l" t="t" r="r" b="b"/>
              <a:pathLst>
                <a:path w="754" h="843" extrusionOk="0">
                  <a:moveTo>
                    <a:pt x="395" y="1"/>
                  </a:moveTo>
                  <a:cubicBezTo>
                    <a:pt x="156" y="37"/>
                    <a:pt x="1" y="263"/>
                    <a:pt x="48" y="491"/>
                  </a:cubicBezTo>
                  <a:cubicBezTo>
                    <a:pt x="81" y="705"/>
                    <a:pt x="257" y="843"/>
                    <a:pt x="465" y="843"/>
                  </a:cubicBezTo>
                  <a:cubicBezTo>
                    <a:pt x="489" y="843"/>
                    <a:pt x="514" y="841"/>
                    <a:pt x="539" y="837"/>
                  </a:cubicBezTo>
                  <a:cubicBezTo>
                    <a:pt x="539" y="837"/>
                    <a:pt x="622" y="825"/>
                    <a:pt x="754" y="813"/>
                  </a:cubicBezTo>
                  <a:cubicBezTo>
                    <a:pt x="741" y="789"/>
                    <a:pt x="741" y="765"/>
                    <a:pt x="741" y="741"/>
                  </a:cubicBezTo>
                  <a:cubicBezTo>
                    <a:pt x="670" y="479"/>
                    <a:pt x="550" y="228"/>
                    <a:pt x="419" y="1"/>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1"/>
            <p:cNvSpPr/>
            <p:nvPr/>
          </p:nvSpPr>
          <p:spPr>
            <a:xfrm>
              <a:off x="4048095" y="2190399"/>
              <a:ext cx="93901" cy="63593"/>
            </a:xfrm>
            <a:custGeom>
              <a:avLst/>
              <a:gdLst/>
              <a:ahLst/>
              <a:cxnLst/>
              <a:rect l="l" t="t" r="r" b="b"/>
              <a:pathLst>
                <a:path w="3848" h="2606" extrusionOk="0">
                  <a:moveTo>
                    <a:pt x="67" y="0"/>
                  </a:moveTo>
                  <a:cubicBezTo>
                    <a:pt x="44" y="0"/>
                    <a:pt x="22" y="1"/>
                    <a:pt x="1" y="1"/>
                  </a:cubicBezTo>
                  <a:lnTo>
                    <a:pt x="1" y="861"/>
                  </a:lnTo>
                  <a:cubicBezTo>
                    <a:pt x="23" y="861"/>
                    <a:pt x="46" y="860"/>
                    <a:pt x="70" y="860"/>
                  </a:cubicBezTo>
                  <a:cubicBezTo>
                    <a:pt x="808" y="860"/>
                    <a:pt x="2201" y="1048"/>
                    <a:pt x="2999" y="2403"/>
                  </a:cubicBezTo>
                  <a:cubicBezTo>
                    <a:pt x="3083" y="2534"/>
                    <a:pt x="3214" y="2605"/>
                    <a:pt x="3370" y="2605"/>
                  </a:cubicBezTo>
                  <a:cubicBezTo>
                    <a:pt x="3441" y="2605"/>
                    <a:pt x="3513" y="2581"/>
                    <a:pt x="3585" y="2546"/>
                  </a:cubicBezTo>
                  <a:cubicBezTo>
                    <a:pt x="3787" y="2427"/>
                    <a:pt x="3847" y="2164"/>
                    <a:pt x="3728" y="1960"/>
                  </a:cubicBezTo>
                  <a:cubicBezTo>
                    <a:pt x="2702" y="246"/>
                    <a:pt x="992" y="0"/>
                    <a:pt x="67" y="0"/>
                  </a:cubicBez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1"/>
            <p:cNvSpPr/>
            <p:nvPr/>
          </p:nvSpPr>
          <p:spPr>
            <a:xfrm>
              <a:off x="4034698" y="2190399"/>
              <a:ext cx="13421" cy="21035"/>
            </a:xfrm>
            <a:custGeom>
              <a:avLst/>
              <a:gdLst/>
              <a:ahLst/>
              <a:cxnLst/>
              <a:rect l="l" t="t" r="r" b="b"/>
              <a:pathLst>
                <a:path w="550" h="862" extrusionOk="0">
                  <a:moveTo>
                    <a:pt x="550" y="1"/>
                  </a:moveTo>
                  <a:cubicBezTo>
                    <a:pt x="251" y="1"/>
                    <a:pt x="59" y="37"/>
                    <a:pt x="0" y="49"/>
                  </a:cubicBezTo>
                  <a:cubicBezTo>
                    <a:pt x="131" y="276"/>
                    <a:pt x="251" y="527"/>
                    <a:pt x="322" y="789"/>
                  </a:cubicBezTo>
                  <a:cubicBezTo>
                    <a:pt x="322" y="813"/>
                    <a:pt x="322" y="837"/>
                    <a:pt x="335" y="861"/>
                  </a:cubicBezTo>
                  <a:lnTo>
                    <a:pt x="550" y="861"/>
                  </a:lnTo>
                  <a:lnTo>
                    <a:pt x="550" y="1"/>
                  </a:lnTo>
                  <a:close/>
                </a:path>
              </a:pathLst>
            </a:custGeom>
            <a:solidFill>
              <a:srgbClr val="E27F6D"/>
            </a:solidFill>
            <a:ln w="9525" cap="flat" cmpd="sng">
              <a:solidFill>
                <a:srgbClr val="E27F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1"/>
            <p:cNvSpPr/>
            <p:nvPr/>
          </p:nvSpPr>
          <p:spPr>
            <a:xfrm>
              <a:off x="3987455" y="2431203"/>
              <a:ext cx="134141" cy="430631"/>
            </a:xfrm>
            <a:custGeom>
              <a:avLst/>
              <a:gdLst/>
              <a:ahLst/>
              <a:cxnLst/>
              <a:rect l="l" t="t" r="r" b="b"/>
              <a:pathLst>
                <a:path w="5497" h="17647" extrusionOk="0">
                  <a:moveTo>
                    <a:pt x="1040" y="1"/>
                  </a:moveTo>
                  <a:cubicBezTo>
                    <a:pt x="335" y="730"/>
                    <a:pt x="1" y="1793"/>
                    <a:pt x="240" y="2844"/>
                  </a:cubicBezTo>
                  <a:lnTo>
                    <a:pt x="2521" y="12772"/>
                  </a:lnTo>
                  <a:cubicBezTo>
                    <a:pt x="2712" y="13238"/>
                    <a:pt x="2832" y="13739"/>
                    <a:pt x="2856" y="14254"/>
                  </a:cubicBezTo>
                  <a:lnTo>
                    <a:pt x="3633" y="17646"/>
                  </a:lnTo>
                  <a:lnTo>
                    <a:pt x="5496" y="17646"/>
                  </a:lnTo>
                  <a:lnTo>
                    <a:pt x="2199" y="3263"/>
                  </a:lnTo>
                  <a:lnTo>
                    <a:pt x="1040" y="3263"/>
                  </a:lnTo>
                  <a:lnTo>
                    <a:pt x="104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1"/>
            <p:cNvSpPr/>
            <p:nvPr/>
          </p:nvSpPr>
          <p:spPr>
            <a:xfrm>
              <a:off x="4012809" y="2429178"/>
              <a:ext cx="28307" cy="81651"/>
            </a:xfrm>
            <a:custGeom>
              <a:avLst/>
              <a:gdLst/>
              <a:ahLst/>
              <a:cxnLst/>
              <a:rect l="l" t="t" r="r" b="b"/>
              <a:pathLst>
                <a:path w="1160" h="3346" extrusionOk="0">
                  <a:moveTo>
                    <a:pt x="72" y="1"/>
                  </a:moveTo>
                  <a:cubicBezTo>
                    <a:pt x="48" y="25"/>
                    <a:pt x="25" y="48"/>
                    <a:pt x="1" y="84"/>
                  </a:cubicBezTo>
                  <a:lnTo>
                    <a:pt x="1" y="3346"/>
                  </a:lnTo>
                  <a:lnTo>
                    <a:pt x="1160" y="3346"/>
                  </a:lnTo>
                  <a:lnTo>
                    <a:pt x="885" y="2151"/>
                  </a:lnTo>
                  <a:cubicBezTo>
                    <a:pt x="741" y="1541"/>
                    <a:pt x="802" y="920"/>
                    <a:pt x="1004" y="370"/>
                  </a:cubicBez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1"/>
            <p:cNvSpPr/>
            <p:nvPr/>
          </p:nvSpPr>
          <p:spPr>
            <a:xfrm>
              <a:off x="4048095" y="2369977"/>
              <a:ext cx="112837" cy="85750"/>
            </a:xfrm>
            <a:custGeom>
              <a:avLst/>
              <a:gdLst/>
              <a:ahLst/>
              <a:cxnLst/>
              <a:rect l="l" t="t" r="r" b="b"/>
              <a:pathLst>
                <a:path w="4624" h="3514" extrusionOk="0">
                  <a:moveTo>
                    <a:pt x="4158" y="1"/>
                  </a:moveTo>
                  <a:lnTo>
                    <a:pt x="1470" y="933"/>
                  </a:lnTo>
                  <a:cubicBezTo>
                    <a:pt x="861" y="1136"/>
                    <a:pt x="359" y="1519"/>
                    <a:pt x="1" y="1997"/>
                  </a:cubicBezTo>
                  <a:lnTo>
                    <a:pt x="1" y="2820"/>
                  </a:lnTo>
                  <a:cubicBezTo>
                    <a:pt x="479" y="3012"/>
                    <a:pt x="932" y="3250"/>
                    <a:pt x="1363" y="3513"/>
                  </a:cubicBezTo>
                  <a:lnTo>
                    <a:pt x="4624" y="3513"/>
                  </a:lnTo>
                  <a:lnTo>
                    <a:pt x="415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1"/>
            <p:cNvSpPr/>
            <p:nvPr/>
          </p:nvSpPr>
          <p:spPr>
            <a:xfrm>
              <a:off x="4333214" y="2305750"/>
              <a:ext cx="19546" cy="84970"/>
            </a:xfrm>
            <a:custGeom>
              <a:avLst/>
              <a:gdLst/>
              <a:ahLst/>
              <a:cxnLst/>
              <a:rect l="l" t="t" r="r" b="b"/>
              <a:pathLst>
                <a:path w="801" h="3482" extrusionOk="0">
                  <a:moveTo>
                    <a:pt x="624" y="1"/>
                  </a:moveTo>
                  <a:cubicBezTo>
                    <a:pt x="416" y="1"/>
                    <a:pt x="205" y="18"/>
                    <a:pt x="0" y="65"/>
                  </a:cubicBezTo>
                  <a:lnTo>
                    <a:pt x="0" y="172"/>
                  </a:lnTo>
                  <a:lnTo>
                    <a:pt x="800" y="3482"/>
                  </a:lnTo>
                  <a:lnTo>
                    <a:pt x="800" y="5"/>
                  </a:lnTo>
                  <a:cubicBezTo>
                    <a:pt x="742" y="2"/>
                    <a:pt x="683" y="1"/>
                    <a:pt x="6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1"/>
            <p:cNvSpPr/>
            <p:nvPr/>
          </p:nvSpPr>
          <p:spPr>
            <a:xfrm>
              <a:off x="4038456" y="2418685"/>
              <a:ext cx="9663" cy="20132"/>
            </a:xfrm>
            <a:custGeom>
              <a:avLst/>
              <a:gdLst/>
              <a:ahLst/>
              <a:cxnLst/>
              <a:rect l="l" t="t" r="r" b="b"/>
              <a:pathLst>
                <a:path w="396" h="825" extrusionOk="0">
                  <a:moveTo>
                    <a:pt x="396" y="1"/>
                  </a:moveTo>
                  <a:cubicBezTo>
                    <a:pt x="240" y="203"/>
                    <a:pt x="109" y="431"/>
                    <a:pt x="1" y="670"/>
                  </a:cubicBezTo>
                  <a:cubicBezTo>
                    <a:pt x="133" y="717"/>
                    <a:pt x="264" y="777"/>
                    <a:pt x="396" y="824"/>
                  </a:cubicBezTo>
                  <a:lnTo>
                    <a:pt x="3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1"/>
            <p:cNvSpPr/>
            <p:nvPr/>
          </p:nvSpPr>
          <p:spPr>
            <a:xfrm>
              <a:off x="4254491" y="2502068"/>
              <a:ext cx="28307" cy="8760"/>
            </a:xfrm>
            <a:custGeom>
              <a:avLst/>
              <a:gdLst/>
              <a:ahLst/>
              <a:cxnLst/>
              <a:rect l="l" t="t" r="r" b="b"/>
              <a:pathLst>
                <a:path w="1160" h="359" extrusionOk="0">
                  <a:moveTo>
                    <a:pt x="1159" y="0"/>
                  </a:moveTo>
                  <a:lnTo>
                    <a:pt x="1" y="359"/>
                  </a:lnTo>
                  <a:lnTo>
                    <a:pt x="1159" y="359"/>
                  </a:lnTo>
                  <a:lnTo>
                    <a:pt x="115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1"/>
            <p:cNvSpPr/>
            <p:nvPr/>
          </p:nvSpPr>
          <p:spPr>
            <a:xfrm>
              <a:off x="4081331" y="2455703"/>
              <a:ext cx="86897" cy="55125"/>
            </a:xfrm>
            <a:custGeom>
              <a:avLst/>
              <a:gdLst/>
              <a:ahLst/>
              <a:cxnLst/>
              <a:rect l="l" t="t" r="r" b="b"/>
              <a:pathLst>
                <a:path w="3561" h="2259" extrusionOk="0">
                  <a:moveTo>
                    <a:pt x="1" y="0"/>
                  </a:moveTo>
                  <a:cubicBezTo>
                    <a:pt x="12" y="0"/>
                    <a:pt x="12" y="13"/>
                    <a:pt x="24" y="13"/>
                  </a:cubicBezTo>
                  <a:lnTo>
                    <a:pt x="1063" y="430"/>
                  </a:lnTo>
                  <a:lnTo>
                    <a:pt x="1147" y="837"/>
                  </a:lnTo>
                  <a:cubicBezTo>
                    <a:pt x="1625" y="1255"/>
                    <a:pt x="2055" y="1733"/>
                    <a:pt x="2425" y="2259"/>
                  </a:cubicBezTo>
                  <a:lnTo>
                    <a:pt x="3561" y="2259"/>
                  </a:lnTo>
                  <a:lnTo>
                    <a:pt x="3513" y="1829"/>
                  </a:lnTo>
                  <a:lnTo>
                    <a:pt x="326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1"/>
            <p:cNvSpPr/>
            <p:nvPr/>
          </p:nvSpPr>
          <p:spPr>
            <a:xfrm>
              <a:off x="4116593" y="2510804"/>
              <a:ext cx="171159" cy="351030"/>
            </a:xfrm>
            <a:custGeom>
              <a:avLst/>
              <a:gdLst/>
              <a:ahLst/>
              <a:cxnLst/>
              <a:rect l="l" t="t" r="r" b="b"/>
              <a:pathLst>
                <a:path w="7014" h="14385" extrusionOk="0">
                  <a:moveTo>
                    <a:pt x="1" y="1"/>
                  </a:moveTo>
                  <a:lnTo>
                    <a:pt x="2987" y="14384"/>
                  </a:lnTo>
                  <a:lnTo>
                    <a:pt x="7014" y="14384"/>
                  </a:lnTo>
                  <a:lnTo>
                    <a:pt x="1840" y="1637"/>
                  </a:lnTo>
                  <a:cubicBezTo>
                    <a:pt x="1614" y="1040"/>
                    <a:pt x="1327" y="502"/>
                    <a:pt x="98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1"/>
            <p:cNvSpPr/>
            <p:nvPr/>
          </p:nvSpPr>
          <p:spPr>
            <a:xfrm>
              <a:off x="4048095" y="2438792"/>
              <a:ext cx="33261" cy="16935"/>
            </a:xfrm>
            <a:custGeom>
              <a:avLst/>
              <a:gdLst/>
              <a:ahLst/>
              <a:cxnLst/>
              <a:rect l="l" t="t" r="r" b="b"/>
              <a:pathLst>
                <a:path w="1363" h="694" extrusionOk="0">
                  <a:moveTo>
                    <a:pt x="1" y="0"/>
                  </a:moveTo>
                  <a:lnTo>
                    <a:pt x="1" y="144"/>
                  </a:lnTo>
                  <a:lnTo>
                    <a:pt x="1363" y="693"/>
                  </a:lnTo>
                  <a:cubicBezTo>
                    <a:pt x="932" y="430"/>
                    <a:pt x="479" y="19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1"/>
            <p:cNvSpPr/>
            <p:nvPr/>
          </p:nvSpPr>
          <p:spPr>
            <a:xfrm>
              <a:off x="4037309" y="2435010"/>
              <a:ext cx="10810" cy="7296"/>
            </a:xfrm>
            <a:custGeom>
              <a:avLst/>
              <a:gdLst/>
              <a:ahLst/>
              <a:cxnLst/>
              <a:rect l="l" t="t" r="r" b="b"/>
              <a:pathLst>
                <a:path w="443" h="299" extrusionOk="0">
                  <a:moveTo>
                    <a:pt x="48" y="1"/>
                  </a:moveTo>
                  <a:cubicBezTo>
                    <a:pt x="36" y="48"/>
                    <a:pt x="24" y="84"/>
                    <a:pt x="0" y="131"/>
                  </a:cubicBezTo>
                  <a:lnTo>
                    <a:pt x="443" y="299"/>
                  </a:lnTo>
                  <a:lnTo>
                    <a:pt x="443" y="155"/>
                  </a:lnTo>
                  <a:cubicBezTo>
                    <a:pt x="311" y="108"/>
                    <a:pt x="180" y="48"/>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1"/>
            <p:cNvSpPr/>
            <p:nvPr/>
          </p:nvSpPr>
          <p:spPr>
            <a:xfrm>
              <a:off x="4109321" y="2476104"/>
              <a:ext cx="31211" cy="34725"/>
            </a:xfrm>
            <a:custGeom>
              <a:avLst/>
              <a:gdLst/>
              <a:ahLst/>
              <a:cxnLst/>
              <a:rect l="l" t="t" r="r" b="b"/>
              <a:pathLst>
                <a:path w="1279" h="1423" extrusionOk="0">
                  <a:moveTo>
                    <a:pt x="0" y="1"/>
                  </a:moveTo>
                  <a:lnTo>
                    <a:pt x="299" y="1423"/>
                  </a:lnTo>
                  <a:lnTo>
                    <a:pt x="1278" y="1423"/>
                  </a:lnTo>
                  <a:cubicBezTo>
                    <a:pt x="908" y="897"/>
                    <a:pt x="478" y="419"/>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1"/>
            <p:cNvSpPr/>
            <p:nvPr/>
          </p:nvSpPr>
          <p:spPr>
            <a:xfrm>
              <a:off x="4081331" y="2455703"/>
              <a:ext cx="610" cy="317"/>
            </a:xfrm>
            <a:custGeom>
              <a:avLst/>
              <a:gdLst/>
              <a:ahLst/>
              <a:cxnLst/>
              <a:rect l="l" t="t" r="r" b="b"/>
              <a:pathLst>
                <a:path w="25" h="13" extrusionOk="0">
                  <a:moveTo>
                    <a:pt x="1" y="0"/>
                  </a:moveTo>
                  <a:lnTo>
                    <a:pt x="12" y="6"/>
                  </a:lnTo>
                  <a:lnTo>
                    <a:pt x="12" y="6"/>
                  </a:lnTo>
                  <a:cubicBezTo>
                    <a:pt x="9" y="3"/>
                    <a:pt x="6" y="0"/>
                    <a:pt x="1" y="0"/>
                  </a:cubicBezTo>
                  <a:close/>
                  <a:moveTo>
                    <a:pt x="12" y="6"/>
                  </a:moveTo>
                  <a:cubicBezTo>
                    <a:pt x="15" y="9"/>
                    <a:pt x="18" y="13"/>
                    <a:pt x="24" y="13"/>
                  </a:cubicBezTo>
                  <a:lnTo>
                    <a:pt x="12"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1"/>
            <p:cNvSpPr/>
            <p:nvPr/>
          </p:nvSpPr>
          <p:spPr>
            <a:xfrm>
              <a:off x="4149561" y="2336473"/>
              <a:ext cx="97976" cy="119255"/>
            </a:xfrm>
            <a:custGeom>
              <a:avLst/>
              <a:gdLst/>
              <a:ahLst/>
              <a:cxnLst/>
              <a:rect l="l" t="t" r="r" b="b"/>
              <a:pathLst>
                <a:path w="4015" h="4887" extrusionOk="0">
                  <a:moveTo>
                    <a:pt x="4014" y="1"/>
                  </a:moveTo>
                  <a:lnTo>
                    <a:pt x="0" y="1374"/>
                  </a:lnTo>
                  <a:lnTo>
                    <a:pt x="466" y="4886"/>
                  </a:lnTo>
                  <a:lnTo>
                    <a:pt x="4014" y="4886"/>
                  </a:lnTo>
                  <a:lnTo>
                    <a:pt x="401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1"/>
            <p:cNvSpPr/>
            <p:nvPr/>
          </p:nvSpPr>
          <p:spPr>
            <a:xfrm>
              <a:off x="4282774" y="2307312"/>
              <a:ext cx="69986" cy="194781"/>
            </a:xfrm>
            <a:custGeom>
              <a:avLst/>
              <a:gdLst/>
              <a:ahLst/>
              <a:cxnLst/>
              <a:rect l="l" t="t" r="r" b="b"/>
              <a:pathLst>
                <a:path w="2868" h="7982" extrusionOk="0">
                  <a:moveTo>
                    <a:pt x="2067" y="1"/>
                  </a:moveTo>
                  <a:cubicBezTo>
                    <a:pt x="1948" y="36"/>
                    <a:pt x="1829" y="60"/>
                    <a:pt x="1709" y="108"/>
                  </a:cubicBezTo>
                  <a:lnTo>
                    <a:pt x="0" y="694"/>
                  </a:lnTo>
                  <a:lnTo>
                    <a:pt x="0" y="7981"/>
                  </a:lnTo>
                  <a:lnTo>
                    <a:pt x="2867" y="7085"/>
                  </a:lnTo>
                  <a:lnTo>
                    <a:pt x="2867" y="3418"/>
                  </a:lnTo>
                  <a:lnTo>
                    <a:pt x="2067" y="108"/>
                  </a:lnTo>
                  <a:lnTo>
                    <a:pt x="206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1"/>
            <p:cNvSpPr/>
            <p:nvPr/>
          </p:nvSpPr>
          <p:spPr>
            <a:xfrm>
              <a:off x="4168204" y="2510804"/>
              <a:ext cx="86312" cy="25671"/>
            </a:xfrm>
            <a:custGeom>
              <a:avLst/>
              <a:gdLst/>
              <a:ahLst/>
              <a:cxnLst/>
              <a:rect l="l" t="t" r="r" b="b"/>
              <a:pathLst>
                <a:path w="3537" h="1052" extrusionOk="0">
                  <a:moveTo>
                    <a:pt x="1" y="1"/>
                  </a:moveTo>
                  <a:lnTo>
                    <a:pt x="120" y="1052"/>
                  </a:lnTo>
                  <a:lnTo>
                    <a:pt x="144" y="1040"/>
                  </a:lnTo>
                  <a:lnTo>
                    <a:pt x="353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1"/>
            <p:cNvSpPr/>
            <p:nvPr/>
          </p:nvSpPr>
          <p:spPr>
            <a:xfrm>
              <a:off x="4160908" y="2324223"/>
              <a:ext cx="121890" cy="186606"/>
            </a:xfrm>
            <a:custGeom>
              <a:avLst/>
              <a:gdLst/>
              <a:ahLst/>
              <a:cxnLst/>
              <a:rect l="l" t="t" r="r" b="b"/>
              <a:pathLst>
                <a:path w="4995" h="7647" extrusionOk="0">
                  <a:moveTo>
                    <a:pt x="4994" y="1"/>
                  </a:moveTo>
                  <a:lnTo>
                    <a:pt x="3549" y="503"/>
                  </a:lnTo>
                  <a:lnTo>
                    <a:pt x="3549" y="5388"/>
                  </a:lnTo>
                  <a:lnTo>
                    <a:pt x="1" y="5388"/>
                  </a:lnTo>
                  <a:lnTo>
                    <a:pt x="252" y="7217"/>
                  </a:lnTo>
                  <a:lnTo>
                    <a:pt x="300" y="7647"/>
                  </a:lnTo>
                  <a:lnTo>
                    <a:pt x="3836" y="7647"/>
                  </a:lnTo>
                  <a:lnTo>
                    <a:pt x="4994" y="7288"/>
                  </a:lnTo>
                  <a:lnTo>
                    <a:pt x="4994"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1"/>
            <p:cNvSpPr/>
            <p:nvPr/>
          </p:nvSpPr>
          <p:spPr>
            <a:xfrm>
              <a:off x="4081917" y="2455996"/>
              <a:ext cx="27428" cy="20132"/>
            </a:xfrm>
            <a:custGeom>
              <a:avLst/>
              <a:gdLst/>
              <a:ahLst/>
              <a:cxnLst/>
              <a:rect l="l" t="t" r="r" b="b"/>
              <a:pathLst>
                <a:path w="1124" h="825" extrusionOk="0">
                  <a:moveTo>
                    <a:pt x="0" y="1"/>
                  </a:moveTo>
                  <a:cubicBezTo>
                    <a:pt x="394" y="251"/>
                    <a:pt x="777" y="526"/>
                    <a:pt x="1123" y="825"/>
                  </a:cubicBezTo>
                  <a:lnTo>
                    <a:pt x="1039" y="418"/>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1"/>
            <p:cNvSpPr/>
            <p:nvPr/>
          </p:nvSpPr>
          <p:spPr>
            <a:xfrm>
              <a:off x="4048095" y="2442282"/>
              <a:ext cx="33261" cy="13446"/>
            </a:xfrm>
            <a:custGeom>
              <a:avLst/>
              <a:gdLst/>
              <a:ahLst/>
              <a:cxnLst/>
              <a:rect l="l" t="t" r="r" b="b"/>
              <a:pathLst>
                <a:path w="1363" h="551" extrusionOk="0">
                  <a:moveTo>
                    <a:pt x="1" y="1"/>
                  </a:moveTo>
                  <a:lnTo>
                    <a:pt x="1" y="550"/>
                  </a:lnTo>
                  <a:lnTo>
                    <a:pt x="1363" y="550"/>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1"/>
            <p:cNvSpPr/>
            <p:nvPr/>
          </p:nvSpPr>
          <p:spPr>
            <a:xfrm>
              <a:off x="4041092" y="2510804"/>
              <a:ext cx="148416" cy="351030"/>
            </a:xfrm>
            <a:custGeom>
              <a:avLst/>
              <a:gdLst/>
              <a:ahLst/>
              <a:cxnLst/>
              <a:rect l="l" t="t" r="r" b="b"/>
              <a:pathLst>
                <a:path w="6082" h="14385" extrusionOk="0">
                  <a:moveTo>
                    <a:pt x="1" y="1"/>
                  </a:moveTo>
                  <a:lnTo>
                    <a:pt x="3298" y="14384"/>
                  </a:lnTo>
                  <a:lnTo>
                    <a:pt x="6081" y="14384"/>
                  </a:lnTo>
                  <a:lnTo>
                    <a:pt x="309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9" name="Google Shape;1909;p51"/>
            <p:cNvCxnSpPr/>
            <p:nvPr/>
          </p:nvCxnSpPr>
          <p:spPr>
            <a:xfrm rot="10800000">
              <a:off x="3119913" y="2861419"/>
              <a:ext cx="1234800" cy="0"/>
            </a:xfrm>
            <a:prstGeom prst="straightConnector1">
              <a:avLst/>
            </a:prstGeom>
            <a:noFill/>
            <a:ln w="9525" cap="flat" cmpd="sng">
              <a:solidFill>
                <a:schemeClr val="dk1"/>
              </a:solidFill>
              <a:prstDash val="solid"/>
              <a:round/>
              <a:headEnd type="none" w="med" len="med"/>
              <a:tailEnd type="none" w="med" len="med"/>
            </a:ln>
          </p:spPr>
        </p:cxnSp>
        <p:sp>
          <p:nvSpPr>
            <p:cNvPr id="1910" name="Google Shape;1910;p51"/>
            <p:cNvSpPr/>
            <p:nvPr/>
          </p:nvSpPr>
          <p:spPr>
            <a:xfrm>
              <a:off x="4030891" y="2438207"/>
              <a:ext cx="85726" cy="72622"/>
            </a:xfrm>
            <a:custGeom>
              <a:avLst/>
              <a:gdLst/>
              <a:ahLst/>
              <a:cxnLst/>
              <a:rect l="l" t="t" r="r" b="b"/>
              <a:pathLst>
                <a:path w="3513" h="2976" extrusionOk="0">
                  <a:moveTo>
                    <a:pt x="263" y="0"/>
                  </a:moveTo>
                  <a:cubicBezTo>
                    <a:pt x="61" y="550"/>
                    <a:pt x="0" y="1171"/>
                    <a:pt x="144" y="1781"/>
                  </a:cubicBezTo>
                  <a:lnTo>
                    <a:pt x="419" y="2976"/>
                  </a:lnTo>
                  <a:lnTo>
                    <a:pt x="3513" y="2976"/>
                  </a:lnTo>
                  <a:lnTo>
                    <a:pt x="3214" y="1554"/>
                  </a:lnTo>
                  <a:cubicBezTo>
                    <a:pt x="2868" y="1255"/>
                    <a:pt x="2485" y="980"/>
                    <a:pt x="2091" y="730"/>
                  </a:cubicBezTo>
                  <a:lnTo>
                    <a:pt x="2068" y="717"/>
                  </a:lnTo>
                  <a:lnTo>
                    <a:pt x="706" y="717"/>
                  </a:lnTo>
                  <a:lnTo>
                    <a:pt x="706" y="168"/>
                  </a:lnTo>
                  <a:lnTo>
                    <a:pt x="26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1"/>
            <p:cNvSpPr/>
            <p:nvPr/>
          </p:nvSpPr>
          <p:spPr>
            <a:xfrm>
              <a:off x="3864710" y="2861810"/>
              <a:ext cx="163009" cy="35579"/>
            </a:xfrm>
            <a:custGeom>
              <a:avLst/>
              <a:gdLst/>
              <a:ahLst/>
              <a:cxnLst/>
              <a:rect l="l" t="t" r="r" b="b"/>
              <a:pathLst>
                <a:path w="6680" h="1458" extrusionOk="0">
                  <a:moveTo>
                    <a:pt x="1" y="0"/>
                  </a:moveTo>
                  <a:cubicBezTo>
                    <a:pt x="837" y="896"/>
                    <a:pt x="2020" y="1458"/>
                    <a:pt x="3334" y="1458"/>
                  </a:cubicBezTo>
                  <a:cubicBezTo>
                    <a:pt x="4660" y="1458"/>
                    <a:pt x="5843" y="896"/>
                    <a:pt x="66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1"/>
            <p:cNvSpPr/>
            <p:nvPr/>
          </p:nvSpPr>
          <p:spPr>
            <a:xfrm>
              <a:off x="3834695" y="2674643"/>
              <a:ext cx="222746" cy="187192"/>
            </a:xfrm>
            <a:custGeom>
              <a:avLst/>
              <a:gdLst/>
              <a:ahLst/>
              <a:cxnLst/>
              <a:rect l="l" t="t" r="r" b="b"/>
              <a:pathLst>
                <a:path w="9128" h="7671" extrusionOk="0">
                  <a:moveTo>
                    <a:pt x="5855" y="3238"/>
                  </a:moveTo>
                  <a:cubicBezTo>
                    <a:pt x="6033" y="3238"/>
                    <a:pt x="6177" y="3381"/>
                    <a:pt x="6177" y="3561"/>
                  </a:cubicBezTo>
                  <a:lnTo>
                    <a:pt x="6177" y="4062"/>
                  </a:lnTo>
                  <a:cubicBezTo>
                    <a:pt x="6177" y="4039"/>
                    <a:pt x="6189" y="4026"/>
                    <a:pt x="6213" y="4015"/>
                  </a:cubicBezTo>
                  <a:lnTo>
                    <a:pt x="7156" y="3763"/>
                  </a:lnTo>
                  <a:cubicBezTo>
                    <a:pt x="7180" y="3763"/>
                    <a:pt x="7204" y="3776"/>
                    <a:pt x="7204" y="3811"/>
                  </a:cubicBezTo>
                  <a:lnTo>
                    <a:pt x="7204" y="5412"/>
                  </a:lnTo>
                  <a:cubicBezTo>
                    <a:pt x="7204" y="5448"/>
                    <a:pt x="7180" y="5460"/>
                    <a:pt x="7156" y="5460"/>
                  </a:cubicBezTo>
                  <a:lnTo>
                    <a:pt x="6213" y="5209"/>
                  </a:lnTo>
                  <a:cubicBezTo>
                    <a:pt x="6189" y="5197"/>
                    <a:pt x="6177" y="5185"/>
                    <a:pt x="6177" y="5162"/>
                  </a:cubicBezTo>
                  <a:lnTo>
                    <a:pt x="6177" y="5663"/>
                  </a:lnTo>
                  <a:cubicBezTo>
                    <a:pt x="6177" y="5842"/>
                    <a:pt x="6033" y="5985"/>
                    <a:pt x="5855" y="5985"/>
                  </a:cubicBezTo>
                  <a:lnTo>
                    <a:pt x="2999" y="5985"/>
                  </a:lnTo>
                  <a:cubicBezTo>
                    <a:pt x="2820" y="5985"/>
                    <a:pt x="2677" y="5842"/>
                    <a:pt x="2677" y="5663"/>
                  </a:cubicBezTo>
                  <a:lnTo>
                    <a:pt x="2677" y="3561"/>
                  </a:lnTo>
                  <a:cubicBezTo>
                    <a:pt x="2677" y="3381"/>
                    <a:pt x="2820" y="3238"/>
                    <a:pt x="2999" y="3238"/>
                  </a:cubicBezTo>
                  <a:close/>
                  <a:moveTo>
                    <a:pt x="4564" y="1"/>
                  </a:moveTo>
                  <a:cubicBezTo>
                    <a:pt x="2043" y="1"/>
                    <a:pt x="1" y="2043"/>
                    <a:pt x="1" y="4564"/>
                  </a:cubicBezTo>
                  <a:cubicBezTo>
                    <a:pt x="1" y="5770"/>
                    <a:pt x="466" y="6858"/>
                    <a:pt x="1231" y="7670"/>
                  </a:cubicBezTo>
                  <a:lnTo>
                    <a:pt x="7909" y="7670"/>
                  </a:lnTo>
                  <a:cubicBezTo>
                    <a:pt x="8662" y="6858"/>
                    <a:pt x="9128" y="5770"/>
                    <a:pt x="9128" y="4564"/>
                  </a:cubicBezTo>
                  <a:cubicBezTo>
                    <a:pt x="9128" y="4469"/>
                    <a:pt x="9128" y="4373"/>
                    <a:pt x="9116" y="4278"/>
                  </a:cubicBezTo>
                  <a:lnTo>
                    <a:pt x="8781" y="2796"/>
                  </a:lnTo>
                  <a:cubicBezTo>
                    <a:pt x="8088" y="1148"/>
                    <a:pt x="6463" y="1"/>
                    <a:pt x="456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1"/>
            <p:cNvSpPr/>
            <p:nvPr/>
          </p:nvSpPr>
          <p:spPr>
            <a:xfrm>
              <a:off x="4048974" y="2742872"/>
              <a:ext cx="8175" cy="36165"/>
            </a:xfrm>
            <a:custGeom>
              <a:avLst/>
              <a:gdLst/>
              <a:ahLst/>
              <a:cxnLst/>
              <a:rect l="l" t="t" r="r" b="b"/>
              <a:pathLst>
                <a:path w="335" h="1482" extrusionOk="0">
                  <a:moveTo>
                    <a:pt x="0" y="0"/>
                  </a:moveTo>
                  <a:lnTo>
                    <a:pt x="335" y="1482"/>
                  </a:lnTo>
                  <a:cubicBezTo>
                    <a:pt x="311" y="967"/>
                    <a:pt x="191" y="46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1"/>
            <p:cNvSpPr/>
            <p:nvPr/>
          </p:nvSpPr>
          <p:spPr>
            <a:xfrm>
              <a:off x="3899996" y="2753634"/>
              <a:ext cx="110519" cy="67082"/>
            </a:xfrm>
            <a:custGeom>
              <a:avLst/>
              <a:gdLst/>
              <a:ahLst/>
              <a:cxnLst/>
              <a:rect l="l" t="t" r="r" b="b"/>
              <a:pathLst>
                <a:path w="4529" h="2749" extrusionOk="0">
                  <a:moveTo>
                    <a:pt x="323" y="1"/>
                  </a:moveTo>
                  <a:cubicBezTo>
                    <a:pt x="144" y="1"/>
                    <a:pt x="1" y="144"/>
                    <a:pt x="1" y="324"/>
                  </a:cubicBezTo>
                  <a:lnTo>
                    <a:pt x="1" y="2426"/>
                  </a:lnTo>
                  <a:cubicBezTo>
                    <a:pt x="1" y="2605"/>
                    <a:pt x="144" y="2748"/>
                    <a:pt x="323" y="2748"/>
                  </a:cubicBezTo>
                  <a:lnTo>
                    <a:pt x="3179" y="2748"/>
                  </a:lnTo>
                  <a:cubicBezTo>
                    <a:pt x="3357" y="2748"/>
                    <a:pt x="3501" y="2605"/>
                    <a:pt x="3501" y="2426"/>
                  </a:cubicBezTo>
                  <a:lnTo>
                    <a:pt x="3501" y="1925"/>
                  </a:lnTo>
                  <a:cubicBezTo>
                    <a:pt x="3501" y="1948"/>
                    <a:pt x="3513" y="1960"/>
                    <a:pt x="3537" y="1972"/>
                  </a:cubicBezTo>
                  <a:lnTo>
                    <a:pt x="4480" y="2223"/>
                  </a:lnTo>
                  <a:cubicBezTo>
                    <a:pt x="4504" y="2223"/>
                    <a:pt x="4528" y="2211"/>
                    <a:pt x="4528" y="2175"/>
                  </a:cubicBezTo>
                  <a:lnTo>
                    <a:pt x="4528" y="574"/>
                  </a:lnTo>
                  <a:cubicBezTo>
                    <a:pt x="4528" y="539"/>
                    <a:pt x="4504" y="526"/>
                    <a:pt x="4480" y="526"/>
                  </a:cubicBezTo>
                  <a:lnTo>
                    <a:pt x="3537" y="778"/>
                  </a:lnTo>
                  <a:cubicBezTo>
                    <a:pt x="3513" y="789"/>
                    <a:pt x="3501" y="802"/>
                    <a:pt x="3501" y="825"/>
                  </a:cubicBezTo>
                  <a:lnTo>
                    <a:pt x="3501" y="324"/>
                  </a:lnTo>
                  <a:cubicBezTo>
                    <a:pt x="3501" y="144"/>
                    <a:pt x="3357" y="1"/>
                    <a:pt x="3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1"/>
            <p:cNvSpPr/>
            <p:nvPr/>
          </p:nvSpPr>
          <p:spPr>
            <a:xfrm>
              <a:off x="3483983" y="2861810"/>
              <a:ext cx="163009" cy="35579"/>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1"/>
            <p:cNvSpPr/>
            <p:nvPr/>
          </p:nvSpPr>
          <p:spPr>
            <a:xfrm>
              <a:off x="3479322" y="2697386"/>
              <a:ext cx="197685" cy="164448"/>
            </a:xfrm>
            <a:custGeom>
              <a:avLst/>
              <a:gdLst/>
              <a:ahLst/>
              <a:cxnLst/>
              <a:rect l="l" t="t" r="r" b="b"/>
              <a:pathLst>
                <a:path w="8101" h="6739" extrusionOk="0">
                  <a:moveTo>
                    <a:pt x="2522" y="0"/>
                  </a:moveTo>
                  <a:lnTo>
                    <a:pt x="2426" y="24"/>
                  </a:lnTo>
                  <a:lnTo>
                    <a:pt x="1745" y="1888"/>
                  </a:lnTo>
                  <a:cubicBezTo>
                    <a:pt x="2092" y="1673"/>
                    <a:pt x="2498" y="1554"/>
                    <a:pt x="2939" y="1554"/>
                  </a:cubicBezTo>
                  <a:lnTo>
                    <a:pt x="4301" y="1554"/>
                  </a:lnTo>
                  <a:cubicBezTo>
                    <a:pt x="5424" y="1554"/>
                    <a:pt x="6321" y="2461"/>
                    <a:pt x="6321" y="3572"/>
                  </a:cubicBezTo>
                  <a:lnTo>
                    <a:pt x="6321" y="3883"/>
                  </a:lnTo>
                  <a:cubicBezTo>
                    <a:pt x="6512" y="3991"/>
                    <a:pt x="6631" y="4182"/>
                    <a:pt x="6631" y="4397"/>
                  </a:cubicBezTo>
                  <a:lnTo>
                    <a:pt x="6631" y="4528"/>
                  </a:lnTo>
                  <a:cubicBezTo>
                    <a:pt x="6631" y="4576"/>
                    <a:pt x="6619" y="4623"/>
                    <a:pt x="6607" y="4671"/>
                  </a:cubicBezTo>
                  <a:lnTo>
                    <a:pt x="6607" y="5042"/>
                  </a:lnTo>
                  <a:cubicBezTo>
                    <a:pt x="6607" y="5197"/>
                    <a:pt x="6475" y="5316"/>
                    <a:pt x="6308" y="5316"/>
                  </a:cubicBezTo>
                  <a:lnTo>
                    <a:pt x="4672" y="5316"/>
                  </a:lnTo>
                  <a:cubicBezTo>
                    <a:pt x="4505" y="5316"/>
                    <a:pt x="4373" y="5197"/>
                    <a:pt x="4373" y="5042"/>
                  </a:cubicBezTo>
                  <a:lnTo>
                    <a:pt x="4373" y="4647"/>
                  </a:lnTo>
                  <a:cubicBezTo>
                    <a:pt x="4373" y="4612"/>
                    <a:pt x="4385" y="4576"/>
                    <a:pt x="4397" y="4552"/>
                  </a:cubicBezTo>
                  <a:lnTo>
                    <a:pt x="4397" y="4528"/>
                  </a:lnTo>
                  <a:lnTo>
                    <a:pt x="4397" y="4397"/>
                  </a:lnTo>
                  <a:cubicBezTo>
                    <a:pt x="4397" y="4217"/>
                    <a:pt x="4481" y="4050"/>
                    <a:pt x="4624" y="3943"/>
                  </a:cubicBezTo>
                  <a:lnTo>
                    <a:pt x="4624" y="3572"/>
                  </a:lnTo>
                  <a:cubicBezTo>
                    <a:pt x="4624" y="3405"/>
                    <a:pt x="4481" y="3261"/>
                    <a:pt x="4301" y="3261"/>
                  </a:cubicBezTo>
                  <a:lnTo>
                    <a:pt x="2939" y="3261"/>
                  </a:lnTo>
                  <a:cubicBezTo>
                    <a:pt x="2605" y="3261"/>
                    <a:pt x="2342" y="3524"/>
                    <a:pt x="2330" y="3859"/>
                  </a:cubicBezTo>
                  <a:cubicBezTo>
                    <a:pt x="2533" y="3967"/>
                    <a:pt x="2676" y="4158"/>
                    <a:pt x="2676" y="4397"/>
                  </a:cubicBezTo>
                  <a:lnTo>
                    <a:pt x="2676" y="4528"/>
                  </a:lnTo>
                  <a:cubicBezTo>
                    <a:pt x="2676" y="4576"/>
                    <a:pt x="2665" y="4623"/>
                    <a:pt x="2653" y="4671"/>
                  </a:cubicBezTo>
                  <a:lnTo>
                    <a:pt x="2653" y="5042"/>
                  </a:lnTo>
                  <a:cubicBezTo>
                    <a:pt x="2653" y="5197"/>
                    <a:pt x="2522" y="5316"/>
                    <a:pt x="2366" y="5316"/>
                  </a:cubicBezTo>
                  <a:lnTo>
                    <a:pt x="717" y="5316"/>
                  </a:lnTo>
                  <a:cubicBezTo>
                    <a:pt x="645" y="5316"/>
                    <a:pt x="574" y="5281"/>
                    <a:pt x="526" y="5245"/>
                  </a:cubicBezTo>
                  <a:lnTo>
                    <a:pt x="156" y="6248"/>
                  </a:lnTo>
                  <a:cubicBezTo>
                    <a:pt x="120" y="6356"/>
                    <a:pt x="61" y="6439"/>
                    <a:pt x="0" y="6523"/>
                  </a:cubicBezTo>
                  <a:cubicBezTo>
                    <a:pt x="61" y="6595"/>
                    <a:pt x="132" y="6667"/>
                    <a:pt x="192" y="6738"/>
                  </a:cubicBezTo>
                  <a:lnTo>
                    <a:pt x="6870" y="6738"/>
                  </a:lnTo>
                  <a:cubicBezTo>
                    <a:pt x="7635" y="5926"/>
                    <a:pt x="8100" y="4838"/>
                    <a:pt x="8100" y="3632"/>
                  </a:cubicBezTo>
                  <a:cubicBezTo>
                    <a:pt x="8100" y="3322"/>
                    <a:pt x="8065" y="3022"/>
                    <a:pt x="8005" y="2736"/>
                  </a:cubicBezTo>
                  <a:lnTo>
                    <a:pt x="252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1"/>
            <p:cNvSpPr/>
            <p:nvPr/>
          </p:nvSpPr>
          <p:spPr>
            <a:xfrm>
              <a:off x="3538522" y="2696507"/>
              <a:ext cx="2343" cy="1489"/>
            </a:xfrm>
            <a:custGeom>
              <a:avLst/>
              <a:gdLst/>
              <a:ahLst/>
              <a:cxnLst/>
              <a:rect l="l" t="t" r="r" b="b"/>
              <a:pathLst>
                <a:path w="96" h="61" extrusionOk="0">
                  <a:moveTo>
                    <a:pt x="24" y="0"/>
                  </a:moveTo>
                  <a:lnTo>
                    <a:pt x="0" y="60"/>
                  </a:lnTo>
                  <a:lnTo>
                    <a:pt x="96" y="36"/>
                  </a:lnTo>
                  <a:lnTo>
                    <a:pt x="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1"/>
            <p:cNvSpPr/>
            <p:nvPr/>
          </p:nvSpPr>
          <p:spPr>
            <a:xfrm>
              <a:off x="3515462" y="2675814"/>
              <a:ext cx="34432" cy="20718"/>
            </a:xfrm>
            <a:custGeom>
              <a:avLst/>
              <a:gdLst/>
              <a:ahLst/>
              <a:cxnLst/>
              <a:rect l="l" t="t" r="r" b="b"/>
              <a:pathLst>
                <a:path w="1411" h="849" extrusionOk="0">
                  <a:moveTo>
                    <a:pt x="1410" y="0"/>
                  </a:moveTo>
                  <a:lnTo>
                    <a:pt x="1410" y="0"/>
                  </a:lnTo>
                  <a:cubicBezTo>
                    <a:pt x="909" y="72"/>
                    <a:pt x="431" y="215"/>
                    <a:pt x="1" y="442"/>
                  </a:cubicBezTo>
                  <a:lnTo>
                    <a:pt x="969" y="848"/>
                  </a:lnTo>
                  <a:lnTo>
                    <a:pt x="1410"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1"/>
            <p:cNvSpPr/>
            <p:nvPr/>
          </p:nvSpPr>
          <p:spPr>
            <a:xfrm>
              <a:off x="3454236" y="2697971"/>
              <a:ext cx="84311" cy="158616"/>
            </a:xfrm>
            <a:custGeom>
              <a:avLst/>
              <a:gdLst/>
              <a:ahLst/>
              <a:cxnLst/>
              <a:rect l="l" t="t" r="r" b="b"/>
              <a:pathLst>
                <a:path w="3455" h="6500" extrusionOk="0">
                  <a:moveTo>
                    <a:pt x="539" y="3045"/>
                  </a:moveTo>
                  <a:cubicBezTo>
                    <a:pt x="658" y="3045"/>
                    <a:pt x="775" y="3122"/>
                    <a:pt x="813" y="3237"/>
                  </a:cubicBezTo>
                  <a:cubicBezTo>
                    <a:pt x="861" y="3393"/>
                    <a:pt x="778" y="3560"/>
                    <a:pt x="622" y="3608"/>
                  </a:cubicBezTo>
                  <a:cubicBezTo>
                    <a:pt x="593" y="3617"/>
                    <a:pt x="563" y="3622"/>
                    <a:pt x="535" y="3622"/>
                  </a:cubicBezTo>
                  <a:cubicBezTo>
                    <a:pt x="412" y="3622"/>
                    <a:pt x="303" y="3543"/>
                    <a:pt x="264" y="3417"/>
                  </a:cubicBezTo>
                  <a:cubicBezTo>
                    <a:pt x="216" y="3261"/>
                    <a:pt x="300" y="3106"/>
                    <a:pt x="455" y="3059"/>
                  </a:cubicBezTo>
                  <a:cubicBezTo>
                    <a:pt x="483" y="3050"/>
                    <a:pt x="511" y="3045"/>
                    <a:pt x="539" y="3045"/>
                  </a:cubicBezTo>
                  <a:close/>
                  <a:moveTo>
                    <a:pt x="3454" y="0"/>
                  </a:moveTo>
                  <a:lnTo>
                    <a:pt x="2307" y="370"/>
                  </a:lnTo>
                  <a:cubicBezTo>
                    <a:pt x="1912" y="490"/>
                    <a:pt x="1519" y="574"/>
                    <a:pt x="1112" y="622"/>
                  </a:cubicBezTo>
                  <a:cubicBezTo>
                    <a:pt x="420" y="1422"/>
                    <a:pt x="1" y="2461"/>
                    <a:pt x="1" y="3608"/>
                  </a:cubicBezTo>
                  <a:cubicBezTo>
                    <a:pt x="1" y="4707"/>
                    <a:pt x="383" y="5711"/>
                    <a:pt x="1028" y="6499"/>
                  </a:cubicBezTo>
                  <a:cubicBezTo>
                    <a:pt x="1089" y="6415"/>
                    <a:pt x="1148" y="6332"/>
                    <a:pt x="1184" y="6224"/>
                  </a:cubicBezTo>
                  <a:lnTo>
                    <a:pt x="1554" y="5221"/>
                  </a:lnTo>
                  <a:cubicBezTo>
                    <a:pt x="1495" y="5161"/>
                    <a:pt x="1447" y="5101"/>
                    <a:pt x="1447" y="5018"/>
                  </a:cubicBezTo>
                  <a:lnTo>
                    <a:pt x="1447" y="4623"/>
                  </a:lnTo>
                  <a:cubicBezTo>
                    <a:pt x="1447" y="4588"/>
                    <a:pt x="1458" y="4552"/>
                    <a:pt x="1471" y="4528"/>
                  </a:cubicBezTo>
                  <a:lnTo>
                    <a:pt x="1471" y="4504"/>
                  </a:lnTo>
                  <a:lnTo>
                    <a:pt x="1471" y="4373"/>
                  </a:lnTo>
                  <a:cubicBezTo>
                    <a:pt x="1471" y="4206"/>
                    <a:pt x="1543" y="4074"/>
                    <a:pt x="1650" y="3954"/>
                  </a:cubicBezTo>
                  <a:lnTo>
                    <a:pt x="1650" y="3847"/>
                  </a:lnTo>
                  <a:cubicBezTo>
                    <a:pt x="1650" y="2998"/>
                    <a:pt x="2104" y="2270"/>
                    <a:pt x="2773" y="1864"/>
                  </a:cubicBezTo>
                  <a:lnTo>
                    <a:pt x="345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1"/>
            <p:cNvSpPr/>
            <p:nvPr/>
          </p:nvSpPr>
          <p:spPr>
            <a:xfrm>
              <a:off x="3481371" y="2686575"/>
              <a:ext cx="57736" cy="26574"/>
            </a:xfrm>
            <a:custGeom>
              <a:avLst/>
              <a:gdLst/>
              <a:ahLst/>
              <a:cxnLst/>
              <a:rect l="l" t="t" r="r" b="b"/>
              <a:pathLst>
                <a:path w="2366" h="1089" extrusionOk="0">
                  <a:moveTo>
                    <a:pt x="1398" y="1"/>
                  </a:moveTo>
                  <a:cubicBezTo>
                    <a:pt x="861" y="264"/>
                    <a:pt x="394" y="635"/>
                    <a:pt x="0" y="1089"/>
                  </a:cubicBezTo>
                  <a:cubicBezTo>
                    <a:pt x="407" y="1041"/>
                    <a:pt x="800" y="957"/>
                    <a:pt x="1195" y="837"/>
                  </a:cubicBezTo>
                  <a:lnTo>
                    <a:pt x="2342" y="467"/>
                  </a:lnTo>
                  <a:lnTo>
                    <a:pt x="2366" y="407"/>
                  </a:lnTo>
                  <a:lnTo>
                    <a:pt x="139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1"/>
            <p:cNvSpPr/>
            <p:nvPr/>
          </p:nvSpPr>
          <p:spPr>
            <a:xfrm>
              <a:off x="3459507" y="2772277"/>
              <a:ext cx="15764" cy="14080"/>
            </a:xfrm>
            <a:custGeom>
              <a:avLst/>
              <a:gdLst/>
              <a:ahLst/>
              <a:cxnLst/>
              <a:rect l="l" t="t" r="r" b="b"/>
              <a:pathLst>
                <a:path w="646" h="577" extrusionOk="0">
                  <a:moveTo>
                    <a:pt x="323" y="0"/>
                  </a:moveTo>
                  <a:cubicBezTo>
                    <a:pt x="295" y="0"/>
                    <a:pt x="267" y="5"/>
                    <a:pt x="239" y="14"/>
                  </a:cubicBezTo>
                  <a:cubicBezTo>
                    <a:pt x="84" y="61"/>
                    <a:pt x="0" y="216"/>
                    <a:pt x="48" y="372"/>
                  </a:cubicBezTo>
                  <a:cubicBezTo>
                    <a:pt x="87" y="498"/>
                    <a:pt x="196" y="577"/>
                    <a:pt x="319" y="577"/>
                  </a:cubicBezTo>
                  <a:cubicBezTo>
                    <a:pt x="347" y="577"/>
                    <a:pt x="377" y="572"/>
                    <a:pt x="406" y="563"/>
                  </a:cubicBezTo>
                  <a:cubicBezTo>
                    <a:pt x="562" y="515"/>
                    <a:pt x="645" y="348"/>
                    <a:pt x="597" y="192"/>
                  </a:cubicBezTo>
                  <a:cubicBezTo>
                    <a:pt x="559" y="77"/>
                    <a:pt x="442" y="0"/>
                    <a:pt x="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1"/>
            <p:cNvSpPr/>
            <p:nvPr/>
          </p:nvSpPr>
          <p:spPr>
            <a:xfrm>
              <a:off x="3540840" y="2677571"/>
              <a:ext cx="133823" cy="86580"/>
            </a:xfrm>
            <a:custGeom>
              <a:avLst/>
              <a:gdLst/>
              <a:ahLst/>
              <a:cxnLst/>
              <a:rect l="l" t="t" r="r" b="b"/>
              <a:pathLst>
                <a:path w="5484" h="3548" extrusionOk="0">
                  <a:moveTo>
                    <a:pt x="2055" y="0"/>
                  </a:moveTo>
                  <a:cubicBezTo>
                    <a:pt x="1673" y="227"/>
                    <a:pt x="1267" y="406"/>
                    <a:pt x="824" y="550"/>
                  </a:cubicBezTo>
                  <a:lnTo>
                    <a:pt x="1" y="812"/>
                  </a:lnTo>
                  <a:lnTo>
                    <a:pt x="5484" y="3548"/>
                  </a:lnTo>
                  <a:cubicBezTo>
                    <a:pt x="5138" y="1792"/>
                    <a:pt x="3787" y="406"/>
                    <a:pt x="205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1"/>
            <p:cNvSpPr/>
            <p:nvPr/>
          </p:nvSpPr>
          <p:spPr>
            <a:xfrm>
              <a:off x="3539083" y="2674643"/>
              <a:ext cx="51929" cy="22768"/>
            </a:xfrm>
            <a:custGeom>
              <a:avLst/>
              <a:gdLst/>
              <a:ahLst/>
              <a:cxnLst/>
              <a:rect l="l" t="t" r="r" b="b"/>
              <a:pathLst>
                <a:path w="2128" h="933" extrusionOk="0">
                  <a:moveTo>
                    <a:pt x="1088" y="1"/>
                  </a:moveTo>
                  <a:cubicBezTo>
                    <a:pt x="861" y="1"/>
                    <a:pt x="657" y="12"/>
                    <a:pt x="442" y="48"/>
                  </a:cubicBezTo>
                  <a:lnTo>
                    <a:pt x="1" y="896"/>
                  </a:lnTo>
                  <a:lnTo>
                    <a:pt x="73" y="932"/>
                  </a:lnTo>
                  <a:lnTo>
                    <a:pt x="896" y="670"/>
                  </a:lnTo>
                  <a:cubicBezTo>
                    <a:pt x="1339" y="526"/>
                    <a:pt x="1745" y="347"/>
                    <a:pt x="2127" y="120"/>
                  </a:cubicBezTo>
                  <a:cubicBezTo>
                    <a:pt x="1793" y="48"/>
                    <a:pt x="1446" y="1"/>
                    <a:pt x="108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1"/>
            <p:cNvSpPr/>
            <p:nvPr/>
          </p:nvSpPr>
          <p:spPr>
            <a:xfrm>
              <a:off x="3492157" y="2735283"/>
              <a:ext cx="149002" cy="91851"/>
            </a:xfrm>
            <a:custGeom>
              <a:avLst/>
              <a:gdLst/>
              <a:ahLst/>
              <a:cxnLst/>
              <a:rect l="l" t="t" r="r" b="b"/>
              <a:pathLst>
                <a:path w="6106" h="3764" extrusionOk="0">
                  <a:moveTo>
                    <a:pt x="2413" y="1"/>
                  </a:moveTo>
                  <a:cubicBezTo>
                    <a:pt x="1972" y="1"/>
                    <a:pt x="1566" y="120"/>
                    <a:pt x="1219" y="335"/>
                  </a:cubicBezTo>
                  <a:lnTo>
                    <a:pt x="0" y="3692"/>
                  </a:lnTo>
                  <a:cubicBezTo>
                    <a:pt x="48" y="3728"/>
                    <a:pt x="119" y="3763"/>
                    <a:pt x="191" y="3763"/>
                  </a:cubicBezTo>
                  <a:lnTo>
                    <a:pt x="1840" y="3763"/>
                  </a:lnTo>
                  <a:cubicBezTo>
                    <a:pt x="1996" y="3763"/>
                    <a:pt x="2127" y="3644"/>
                    <a:pt x="2127" y="3489"/>
                  </a:cubicBezTo>
                  <a:lnTo>
                    <a:pt x="2127" y="3118"/>
                  </a:lnTo>
                  <a:cubicBezTo>
                    <a:pt x="2139" y="3070"/>
                    <a:pt x="2150" y="3023"/>
                    <a:pt x="2150" y="2975"/>
                  </a:cubicBezTo>
                  <a:lnTo>
                    <a:pt x="2150" y="2844"/>
                  </a:lnTo>
                  <a:cubicBezTo>
                    <a:pt x="2150" y="2605"/>
                    <a:pt x="2007" y="2414"/>
                    <a:pt x="1804" y="2306"/>
                  </a:cubicBezTo>
                  <a:cubicBezTo>
                    <a:pt x="1816" y="1971"/>
                    <a:pt x="2079" y="1708"/>
                    <a:pt x="2413" y="1708"/>
                  </a:cubicBezTo>
                  <a:lnTo>
                    <a:pt x="3775" y="1708"/>
                  </a:lnTo>
                  <a:cubicBezTo>
                    <a:pt x="3955" y="1708"/>
                    <a:pt x="4098" y="1852"/>
                    <a:pt x="4098" y="2019"/>
                  </a:cubicBezTo>
                  <a:lnTo>
                    <a:pt x="4098" y="2390"/>
                  </a:lnTo>
                  <a:cubicBezTo>
                    <a:pt x="3955" y="2497"/>
                    <a:pt x="3871" y="2664"/>
                    <a:pt x="3871" y="2844"/>
                  </a:cubicBezTo>
                  <a:lnTo>
                    <a:pt x="3871" y="2975"/>
                  </a:lnTo>
                  <a:lnTo>
                    <a:pt x="3871" y="2999"/>
                  </a:lnTo>
                  <a:cubicBezTo>
                    <a:pt x="3859" y="3023"/>
                    <a:pt x="3847" y="3059"/>
                    <a:pt x="3847" y="3094"/>
                  </a:cubicBezTo>
                  <a:lnTo>
                    <a:pt x="3847" y="3489"/>
                  </a:lnTo>
                  <a:cubicBezTo>
                    <a:pt x="3847" y="3644"/>
                    <a:pt x="3979" y="3763"/>
                    <a:pt x="4146" y="3763"/>
                  </a:cubicBezTo>
                  <a:lnTo>
                    <a:pt x="5782" y="3763"/>
                  </a:lnTo>
                  <a:cubicBezTo>
                    <a:pt x="5949" y="3763"/>
                    <a:pt x="6081" y="3644"/>
                    <a:pt x="6081" y="3489"/>
                  </a:cubicBezTo>
                  <a:lnTo>
                    <a:pt x="6081" y="3118"/>
                  </a:lnTo>
                  <a:cubicBezTo>
                    <a:pt x="6093" y="3070"/>
                    <a:pt x="6105" y="3023"/>
                    <a:pt x="6105" y="2975"/>
                  </a:cubicBezTo>
                  <a:lnTo>
                    <a:pt x="6105" y="2844"/>
                  </a:lnTo>
                  <a:cubicBezTo>
                    <a:pt x="6105" y="2629"/>
                    <a:pt x="5986" y="2438"/>
                    <a:pt x="5795" y="2330"/>
                  </a:cubicBezTo>
                  <a:lnTo>
                    <a:pt x="5795" y="2019"/>
                  </a:lnTo>
                  <a:cubicBezTo>
                    <a:pt x="5795" y="908"/>
                    <a:pt x="4898" y="1"/>
                    <a:pt x="3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1"/>
            <p:cNvSpPr/>
            <p:nvPr/>
          </p:nvSpPr>
          <p:spPr>
            <a:xfrm>
              <a:off x="3489522" y="2743458"/>
              <a:ext cx="32382" cy="81919"/>
            </a:xfrm>
            <a:custGeom>
              <a:avLst/>
              <a:gdLst/>
              <a:ahLst/>
              <a:cxnLst/>
              <a:rect l="l" t="t" r="r" b="b"/>
              <a:pathLst>
                <a:path w="1327" h="3357" extrusionOk="0">
                  <a:moveTo>
                    <a:pt x="1327" y="0"/>
                  </a:moveTo>
                  <a:cubicBezTo>
                    <a:pt x="658" y="406"/>
                    <a:pt x="204" y="1134"/>
                    <a:pt x="204" y="1983"/>
                  </a:cubicBezTo>
                  <a:lnTo>
                    <a:pt x="204" y="2090"/>
                  </a:lnTo>
                  <a:cubicBezTo>
                    <a:pt x="97" y="2210"/>
                    <a:pt x="25" y="2342"/>
                    <a:pt x="25" y="2509"/>
                  </a:cubicBezTo>
                  <a:lnTo>
                    <a:pt x="25" y="2640"/>
                  </a:lnTo>
                  <a:lnTo>
                    <a:pt x="25" y="2664"/>
                  </a:lnTo>
                  <a:cubicBezTo>
                    <a:pt x="12" y="2688"/>
                    <a:pt x="1" y="2724"/>
                    <a:pt x="1" y="2759"/>
                  </a:cubicBezTo>
                  <a:lnTo>
                    <a:pt x="1" y="3154"/>
                  </a:lnTo>
                  <a:cubicBezTo>
                    <a:pt x="1" y="3237"/>
                    <a:pt x="49" y="3297"/>
                    <a:pt x="108" y="3357"/>
                  </a:cubicBezTo>
                  <a:lnTo>
                    <a:pt x="1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1"/>
            <p:cNvSpPr/>
            <p:nvPr/>
          </p:nvSpPr>
          <p:spPr>
            <a:xfrm>
              <a:off x="3075851" y="2674643"/>
              <a:ext cx="157738" cy="172892"/>
            </a:xfrm>
            <a:custGeom>
              <a:avLst/>
              <a:gdLst/>
              <a:ahLst/>
              <a:cxnLst/>
              <a:rect l="l" t="t" r="r" b="b"/>
              <a:pathLst>
                <a:path w="6464" h="7085" extrusionOk="0">
                  <a:moveTo>
                    <a:pt x="4564" y="1"/>
                  </a:moveTo>
                  <a:cubicBezTo>
                    <a:pt x="2044" y="1"/>
                    <a:pt x="0" y="2043"/>
                    <a:pt x="0" y="4564"/>
                  </a:cubicBezTo>
                  <a:cubicBezTo>
                    <a:pt x="0" y="5496"/>
                    <a:pt x="276" y="6368"/>
                    <a:pt x="753" y="7085"/>
                  </a:cubicBezTo>
                  <a:cubicBezTo>
                    <a:pt x="1446" y="5639"/>
                    <a:pt x="2390" y="4254"/>
                    <a:pt x="3549" y="2987"/>
                  </a:cubicBezTo>
                  <a:cubicBezTo>
                    <a:pt x="3560" y="2462"/>
                    <a:pt x="3990" y="2032"/>
                    <a:pt x="4516" y="2008"/>
                  </a:cubicBezTo>
                  <a:cubicBezTo>
                    <a:pt x="5126" y="1446"/>
                    <a:pt x="5771" y="909"/>
                    <a:pt x="6464" y="418"/>
                  </a:cubicBezTo>
                  <a:cubicBezTo>
                    <a:pt x="5878" y="144"/>
                    <a:pt x="5245" y="1"/>
                    <a:pt x="456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1"/>
            <p:cNvSpPr/>
            <p:nvPr/>
          </p:nvSpPr>
          <p:spPr>
            <a:xfrm>
              <a:off x="3105573" y="2861810"/>
              <a:ext cx="163009" cy="35579"/>
            </a:xfrm>
            <a:custGeom>
              <a:avLst/>
              <a:gdLst/>
              <a:ahLst/>
              <a:cxnLst/>
              <a:rect l="l" t="t" r="r" b="b"/>
              <a:pathLst>
                <a:path w="6680" h="1458" extrusionOk="0">
                  <a:moveTo>
                    <a:pt x="1" y="0"/>
                  </a:moveTo>
                  <a:cubicBezTo>
                    <a:pt x="837" y="896"/>
                    <a:pt x="2020" y="1458"/>
                    <a:pt x="3346" y="1458"/>
                  </a:cubicBezTo>
                  <a:cubicBezTo>
                    <a:pt x="4660" y="1458"/>
                    <a:pt x="5843" y="896"/>
                    <a:pt x="66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1"/>
            <p:cNvSpPr/>
            <p:nvPr/>
          </p:nvSpPr>
          <p:spPr>
            <a:xfrm>
              <a:off x="3094226" y="2684843"/>
              <a:ext cx="204371" cy="176991"/>
            </a:xfrm>
            <a:custGeom>
              <a:avLst/>
              <a:gdLst/>
              <a:ahLst/>
              <a:cxnLst/>
              <a:rect l="l" t="t" r="r" b="b"/>
              <a:pathLst>
                <a:path w="8375" h="7253" extrusionOk="0">
                  <a:moveTo>
                    <a:pt x="2270" y="3597"/>
                  </a:moveTo>
                  <a:cubicBezTo>
                    <a:pt x="2390" y="3597"/>
                    <a:pt x="2485" y="3692"/>
                    <a:pt x="2485" y="3812"/>
                  </a:cubicBezTo>
                  <a:lnTo>
                    <a:pt x="2485" y="4552"/>
                  </a:lnTo>
                  <a:cubicBezTo>
                    <a:pt x="2485" y="5006"/>
                    <a:pt x="2855" y="5376"/>
                    <a:pt x="3309" y="5376"/>
                  </a:cubicBezTo>
                  <a:lnTo>
                    <a:pt x="4349" y="5376"/>
                  </a:lnTo>
                  <a:cubicBezTo>
                    <a:pt x="4779" y="5376"/>
                    <a:pt x="5125" y="5018"/>
                    <a:pt x="5125" y="4600"/>
                  </a:cubicBezTo>
                  <a:lnTo>
                    <a:pt x="5125" y="3860"/>
                  </a:lnTo>
                  <a:cubicBezTo>
                    <a:pt x="5125" y="3740"/>
                    <a:pt x="5221" y="3656"/>
                    <a:pt x="5340" y="3656"/>
                  </a:cubicBezTo>
                  <a:cubicBezTo>
                    <a:pt x="5460" y="3656"/>
                    <a:pt x="5555" y="3740"/>
                    <a:pt x="5555" y="3860"/>
                  </a:cubicBezTo>
                  <a:lnTo>
                    <a:pt x="5555" y="4600"/>
                  </a:lnTo>
                  <a:cubicBezTo>
                    <a:pt x="5555" y="5257"/>
                    <a:pt x="5018" y="5795"/>
                    <a:pt x="4349" y="5795"/>
                  </a:cubicBezTo>
                  <a:lnTo>
                    <a:pt x="4026" y="5795"/>
                  </a:lnTo>
                  <a:lnTo>
                    <a:pt x="4026" y="6440"/>
                  </a:lnTo>
                  <a:cubicBezTo>
                    <a:pt x="4026" y="6451"/>
                    <a:pt x="4014" y="6464"/>
                    <a:pt x="4014" y="6464"/>
                  </a:cubicBezTo>
                  <a:lnTo>
                    <a:pt x="4360" y="6464"/>
                  </a:lnTo>
                  <a:cubicBezTo>
                    <a:pt x="4480" y="6464"/>
                    <a:pt x="4575" y="6559"/>
                    <a:pt x="4575" y="6679"/>
                  </a:cubicBezTo>
                  <a:cubicBezTo>
                    <a:pt x="4575" y="6798"/>
                    <a:pt x="4480" y="6894"/>
                    <a:pt x="4360" y="6894"/>
                  </a:cubicBezTo>
                  <a:lnTo>
                    <a:pt x="3250" y="6894"/>
                  </a:lnTo>
                  <a:cubicBezTo>
                    <a:pt x="3130" y="6894"/>
                    <a:pt x="3035" y="6798"/>
                    <a:pt x="3035" y="6679"/>
                  </a:cubicBezTo>
                  <a:cubicBezTo>
                    <a:pt x="3035" y="6559"/>
                    <a:pt x="3130" y="6464"/>
                    <a:pt x="3250" y="6464"/>
                  </a:cubicBezTo>
                  <a:lnTo>
                    <a:pt x="3596" y="6464"/>
                  </a:lnTo>
                  <a:lnTo>
                    <a:pt x="3596" y="6440"/>
                  </a:lnTo>
                  <a:lnTo>
                    <a:pt x="3596" y="5795"/>
                  </a:lnTo>
                  <a:lnTo>
                    <a:pt x="3309" y="5795"/>
                  </a:lnTo>
                  <a:cubicBezTo>
                    <a:pt x="2616" y="5795"/>
                    <a:pt x="2055" y="5233"/>
                    <a:pt x="2055" y="4552"/>
                  </a:cubicBezTo>
                  <a:lnTo>
                    <a:pt x="2055" y="3812"/>
                  </a:lnTo>
                  <a:cubicBezTo>
                    <a:pt x="2055" y="3692"/>
                    <a:pt x="2151" y="3597"/>
                    <a:pt x="2270" y="3597"/>
                  </a:cubicBezTo>
                  <a:close/>
                  <a:moveTo>
                    <a:pt x="5711" y="0"/>
                  </a:moveTo>
                  <a:cubicBezTo>
                    <a:pt x="5018" y="491"/>
                    <a:pt x="4373" y="1028"/>
                    <a:pt x="3763" y="1590"/>
                  </a:cubicBezTo>
                  <a:lnTo>
                    <a:pt x="3811" y="1590"/>
                  </a:lnTo>
                  <a:cubicBezTo>
                    <a:pt x="4373" y="1590"/>
                    <a:pt x="4827" y="2044"/>
                    <a:pt x="4827" y="2605"/>
                  </a:cubicBezTo>
                  <a:lnTo>
                    <a:pt x="4827" y="4110"/>
                  </a:lnTo>
                  <a:cubicBezTo>
                    <a:pt x="4827" y="4659"/>
                    <a:pt x="4373" y="5126"/>
                    <a:pt x="3811" y="5126"/>
                  </a:cubicBezTo>
                  <a:cubicBezTo>
                    <a:pt x="3250" y="5126"/>
                    <a:pt x="2796" y="4659"/>
                    <a:pt x="2796" y="4110"/>
                  </a:cubicBezTo>
                  <a:lnTo>
                    <a:pt x="2796" y="2605"/>
                  </a:lnTo>
                  <a:lnTo>
                    <a:pt x="2796" y="2569"/>
                  </a:lnTo>
                  <a:cubicBezTo>
                    <a:pt x="1637" y="3836"/>
                    <a:pt x="693" y="5221"/>
                    <a:pt x="0" y="6667"/>
                  </a:cubicBezTo>
                  <a:cubicBezTo>
                    <a:pt x="144" y="6882"/>
                    <a:pt x="299" y="7073"/>
                    <a:pt x="466" y="7252"/>
                  </a:cubicBezTo>
                  <a:lnTo>
                    <a:pt x="7144" y="7252"/>
                  </a:lnTo>
                  <a:cubicBezTo>
                    <a:pt x="7909" y="6440"/>
                    <a:pt x="8374" y="5352"/>
                    <a:pt x="8374" y="4146"/>
                  </a:cubicBezTo>
                  <a:cubicBezTo>
                    <a:pt x="8374" y="2306"/>
                    <a:pt x="7275" y="717"/>
                    <a:pt x="571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1"/>
            <p:cNvSpPr/>
            <p:nvPr/>
          </p:nvSpPr>
          <p:spPr>
            <a:xfrm>
              <a:off x="3162431" y="2723618"/>
              <a:ext cx="23646" cy="23939"/>
            </a:xfrm>
            <a:custGeom>
              <a:avLst/>
              <a:gdLst/>
              <a:ahLst/>
              <a:cxnLst/>
              <a:rect l="l" t="t" r="r" b="b"/>
              <a:pathLst>
                <a:path w="969" h="981" extrusionOk="0">
                  <a:moveTo>
                    <a:pt x="968" y="1"/>
                  </a:moveTo>
                  <a:lnTo>
                    <a:pt x="968" y="1"/>
                  </a:lnTo>
                  <a:cubicBezTo>
                    <a:pt x="442" y="25"/>
                    <a:pt x="12" y="455"/>
                    <a:pt x="1" y="980"/>
                  </a:cubicBezTo>
                  <a:cubicBezTo>
                    <a:pt x="312" y="646"/>
                    <a:pt x="634" y="323"/>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1"/>
            <p:cNvSpPr/>
            <p:nvPr/>
          </p:nvSpPr>
          <p:spPr>
            <a:xfrm>
              <a:off x="3162431" y="2723618"/>
              <a:ext cx="49586" cy="86312"/>
            </a:xfrm>
            <a:custGeom>
              <a:avLst/>
              <a:gdLst/>
              <a:ahLst/>
              <a:cxnLst/>
              <a:rect l="l" t="t" r="r" b="b"/>
              <a:pathLst>
                <a:path w="2032" h="3537" extrusionOk="0">
                  <a:moveTo>
                    <a:pt x="968" y="1"/>
                  </a:moveTo>
                  <a:cubicBezTo>
                    <a:pt x="634" y="323"/>
                    <a:pt x="312" y="646"/>
                    <a:pt x="1" y="980"/>
                  </a:cubicBezTo>
                  <a:lnTo>
                    <a:pt x="1" y="1016"/>
                  </a:lnTo>
                  <a:lnTo>
                    <a:pt x="1" y="2521"/>
                  </a:lnTo>
                  <a:cubicBezTo>
                    <a:pt x="1" y="3070"/>
                    <a:pt x="455" y="3537"/>
                    <a:pt x="1016" y="3537"/>
                  </a:cubicBezTo>
                  <a:cubicBezTo>
                    <a:pt x="1578" y="3537"/>
                    <a:pt x="2032" y="3070"/>
                    <a:pt x="2032" y="2521"/>
                  </a:cubicBezTo>
                  <a:lnTo>
                    <a:pt x="2032" y="1016"/>
                  </a:lnTo>
                  <a:cubicBezTo>
                    <a:pt x="2032" y="455"/>
                    <a:pt x="1578" y="1"/>
                    <a:pt x="1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1"/>
            <p:cNvSpPr/>
            <p:nvPr/>
          </p:nvSpPr>
          <p:spPr>
            <a:xfrm>
              <a:off x="3144373" y="2772594"/>
              <a:ext cx="85433" cy="80479"/>
            </a:xfrm>
            <a:custGeom>
              <a:avLst/>
              <a:gdLst/>
              <a:ahLst/>
              <a:cxnLst/>
              <a:rect l="l" t="t" r="r" b="b"/>
              <a:pathLst>
                <a:path w="3501" h="3298" extrusionOk="0">
                  <a:moveTo>
                    <a:pt x="215" y="1"/>
                  </a:moveTo>
                  <a:cubicBezTo>
                    <a:pt x="96" y="1"/>
                    <a:pt x="0" y="96"/>
                    <a:pt x="0" y="216"/>
                  </a:cubicBezTo>
                  <a:lnTo>
                    <a:pt x="0" y="956"/>
                  </a:lnTo>
                  <a:cubicBezTo>
                    <a:pt x="0" y="1637"/>
                    <a:pt x="561" y="2199"/>
                    <a:pt x="1254" y="2199"/>
                  </a:cubicBezTo>
                  <a:lnTo>
                    <a:pt x="1541" y="2199"/>
                  </a:lnTo>
                  <a:lnTo>
                    <a:pt x="1541" y="2844"/>
                  </a:lnTo>
                  <a:lnTo>
                    <a:pt x="1541" y="2868"/>
                  </a:lnTo>
                  <a:lnTo>
                    <a:pt x="1195" y="2868"/>
                  </a:lnTo>
                  <a:cubicBezTo>
                    <a:pt x="1075" y="2868"/>
                    <a:pt x="980" y="2963"/>
                    <a:pt x="980" y="3083"/>
                  </a:cubicBezTo>
                  <a:cubicBezTo>
                    <a:pt x="980" y="3202"/>
                    <a:pt x="1075" y="3298"/>
                    <a:pt x="1195" y="3298"/>
                  </a:cubicBezTo>
                  <a:lnTo>
                    <a:pt x="2305" y="3298"/>
                  </a:lnTo>
                  <a:cubicBezTo>
                    <a:pt x="2425" y="3298"/>
                    <a:pt x="2520" y="3202"/>
                    <a:pt x="2520" y="3083"/>
                  </a:cubicBezTo>
                  <a:cubicBezTo>
                    <a:pt x="2520" y="2963"/>
                    <a:pt x="2425" y="2868"/>
                    <a:pt x="2305" y="2868"/>
                  </a:cubicBezTo>
                  <a:lnTo>
                    <a:pt x="1959" y="2868"/>
                  </a:lnTo>
                  <a:cubicBezTo>
                    <a:pt x="1959" y="2868"/>
                    <a:pt x="1971" y="2855"/>
                    <a:pt x="1971" y="2844"/>
                  </a:cubicBezTo>
                  <a:lnTo>
                    <a:pt x="1971" y="2199"/>
                  </a:lnTo>
                  <a:lnTo>
                    <a:pt x="2294" y="2199"/>
                  </a:lnTo>
                  <a:cubicBezTo>
                    <a:pt x="2963" y="2199"/>
                    <a:pt x="3500" y="1661"/>
                    <a:pt x="3500" y="1004"/>
                  </a:cubicBezTo>
                  <a:lnTo>
                    <a:pt x="3500" y="264"/>
                  </a:lnTo>
                  <a:cubicBezTo>
                    <a:pt x="3500" y="144"/>
                    <a:pt x="3405" y="60"/>
                    <a:pt x="3285" y="60"/>
                  </a:cubicBezTo>
                  <a:cubicBezTo>
                    <a:pt x="3166" y="60"/>
                    <a:pt x="3070" y="144"/>
                    <a:pt x="3070" y="264"/>
                  </a:cubicBezTo>
                  <a:lnTo>
                    <a:pt x="3070" y="1004"/>
                  </a:lnTo>
                  <a:cubicBezTo>
                    <a:pt x="3070" y="1422"/>
                    <a:pt x="2724" y="1780"/>
                    <a:pt x="2294" y="1780"/>
                  </a:cubicBezTo>
                  <a:lnTo>
                    <a:pt x="1254" y="1780"/>
                  </a:lnTo>
                  <a:cubicBezTo>
                    <a:pt x="800" y="1780"/>
                    <a:pt x="430" y="1410"/>
                    <a:pt x="430" y="956"/>
                  </a:cubicBezTo>
                  <a:lnTo>
                    <a:pt x="430" y="216"/>
                  </a:lnTo>
                  <a:cubicBezTo>
                    <a:pt x="430" y="96"/>
                    <a:pt x="335"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grpSp>
        <p:nvGrpSpPr>
          <p:cNvPr id="1936" name="Google Shape;1936;p52"/>
          <p:cNvGrpSpPr/>
          <p:nvPr/>
        </p:nvGrpSpPr>
        <p:grpSpPr>
          <a:xfrm>
            <a:off x="1863141" y="1621644"/>
            <a:ext cx="260943" cy="296920"/>
            <a:chOff x="1475319" y="1208918"/>
            <a:chExt cx="298289" cy="339415"/>
          </a:xfrm>
        </p:grpSpPr>
        <p:sp>
          <p:nvSpPr>
            <p:cNvPr id="1937" name="Google Shape;1937;p52"/>
            <p:cNvSpPr/>
            <p:nvPr/>
          </p:nvSpPr>
          <p:spPr>
            <a:xfrm>
              <a:off x="1594508" y="1208918"/>
              <a:ext cx="59627" cy="59911"/>
            </a:xfrm>
            <a:custGeom>
              <a:avLst/>
              <a:gdLst/>
              <a:ahLst/>
              <a:cxnLst/>
              <a:rect l="l" t="t" r="r" b="b"/>
              <a:pathLst>
                <a:path w="2733" h="2746" extrusionOk="0">
                  <a:moveTo>
                    <a:pt x="1366" y="0"/>
                  </a:moveTo>
                  <a:cubicBezTo>
                    <a:pt x="611" y="0"/>
                    <a:pt x="1" y="624"/>
                    <a:pt x="1" y="1379"/>
                  </a:cubicBezTo>
                  <a:cubicBezTo>
                    <a:pt x="1" y="2122"/>
                    <a:pt x="611" y="2746"/>
                    <a:pt x="1366" y="2746"/>
                  </a:cubicBezTo>
                  <a:cubicBezTo>
                    <a:pt x="2123" y="2746"/>
                    <a:pt x="2733" y="2122"/>
                    <a:pt x="2733" y="1379"/>
                  </a:cubicBezTo>
                  <a:cubicBezTo>
                    <a:pt x="2733" y="624"/>
                    <a:pt x="2123"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a:off x="1574828" y="1288486"/>
              <a:ext cx="99270" cy="259846"/>
            </a:xfrm>
            <a:custGeom>
              <a:avLst/>
              <a:gdLst/>
              <a:ahLst/>
              <a:cxnLst/>
              <a:rect l="l" t="t" r="r" b="b"/>
              <a:pathLst>
                <a:path w="4550" h="11910" extrusionOk="0">
                  <a:moveTo>
                    <a:pt x="2268" y="0"/>
                  </a:moveTo>
                  <a:cubicBezTo>
                    <a:pt x="1260" y="0"/>
                    <a:pt x="452" y="823"/>
                    <a:pt x="452" y="1830"/>
                  </a:cubicBezTo>
                  <a:lnTo>
                    <a:pt x="452" y="4562"/>
                  </a:lnTo>
                  <a:lnTo>
                    <a:pt x="1366" y="4562"/>
                  </a:lnTo>
                  <a:lnTo>
                    <a:pt x="1366" y="7321"/>
                  </a:lnTo>
                  <a:lnTo>
                    <a:pt x="1" y="7321"/>
                  </a:lnTo>
                  <a:lnTo>
                    <a:pt x="1" y="11909"/>
                  </a:lnTo>
                  <a:lnTo>
                    <a:pt x="4549" y="11909"/>
                  </a:lnTo>
                  <a:lnTo>
                    <a:pt x="4549" y="7321"/>
                  </a:lnTo>
                  <a:lnTo>
                    <a:pt x="3184" y="7321"/>
                  </a:lnTo>
                  <a:lnTo>
                    <a:pt x="3184" y="4562"/>
                  </a:lnTo>
                  <a:lnTo>
                    <a:pt x="4098" y="4562"/>
                  </a:lnTo>
                  <a:lnTo>
                    <a:pt x="4098" y="1830"/>
                  </a:lnTo>
                  <a:cubicBezTo>
                    <a:pt x="4098" y="823"/>
                    <a:pt x="3276" y="0"/>
                    <a:pt x="2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a:off x="1475319" y="1468153"/>
              <a:ext cx="79568" cy="80179"/>
            </a:xfrm>
            <a:custGeom>
              <a:avLst/>
              <a:gdLst/>
              <a:ahLst/>
              <a:cxnLst/>
              <a:rect l="l" t="t" r="r" b="b"/>
              <a:pathLst>
                <a:path w="3647" h="3675" extrusionOk="0">
                  <a:moveTo>
                    <a:pt x="0" y="0"/>
                  </a:moveTo>
                  <a:lnTo>
                    <a:pt x="0" y="3674"/>
                  </a:lnTo>
                  <a:lnTo>
                    <a:pt x="3646" y="3674"/>
                  </a:lnTo>
                  <a:lnTo>
                    <a:pt x="3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a:off x="1694039" y="1488116"/>
              <a:ext cx="79568" cy="60216"/>
            </a:xfrm>
            <a:custGeom>
              <a:avLst/>
              <a:gdLst/>
              <a:ahLst/>
              <a:cxnLst/>
              <a:rect l="l" t="t" r="r" b="b"/>
              <a:pathLst>
                <a:path w="3647" h="2760" extrusionOk="0">
                  <a:moveTo>
                    <a:pt x="1" y="1"/>
                  </a:moveTo>
                  <a:lnTo>
                    <a:pt x="1" y="2759"/>
                  </a:lnTo>
                  <a:lnTo>
                    <a:pt x="3647" y="2759"/>
                  </a:lnTo>
                  <a:lnTo>
                    <a:pt x="3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52"/>
          <p:cNvGrpSpPr/>
          <p:nvPr/>
        </p:nvGrpSpPr>
        <p:grpSpPr>
          <a:xfrm>
            <a:off x="2418179" y="1621644"/>
            <a:ext cx="296653" cy="296920"/>
            <a:chOff x="2109793" y="1208918"/>
            <a:chExt cx="339109" cy="339415"/>
          </a:xfrm>
        </p:grpSpPr>
        <p:sp>
          <p:nvSpPr>
            <p:cNvPr id="1942" name="Google Shape;1942;p52"/>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52"/>
          <p:cNvGrpSpPr/>
          <p:nvPr/>
        </p:nvGrpSpPr>
        <p:grpSpPr>
          <a:xfrm>
            <a:off x="2991216" y="1621644"/>
            <a:ext cx="296653" cy="296920"/>
            <a:chOff x="2764842" y="1208918"/>
            <a:chExt cx="339109" cy="339415"/>
          </a:xfrm>
        </p:grpSpPr>
        <p:sp>
          <p:nvSpPr>
            <p:cNvPr id="1950" name="Google Shape;1950;p52"/>
            <p:cNvSpPr/>
            <p:nvPr/>
          </p:nvSpPr>
          <p:spPr>
            <a:xfrm>
              <a:off x="2764842" y="1448190"/>
              <a:ext cx="339109" cy="40537"/>
            </a:xfrm>
            <a:custGeom>
              <a:avLst/>
              <a:gdLst/>
              <a:ahLst/>
              <a:cxnLst/>
              <a:rect l="l" t="t" r="r" b="b"/>
              <a:pathLst>
                <a:path w="15543" h="1858" extrusionOk="0">
                  <a:moveTo>
                    <a:pt x="0" y="1"/>
                  </a:moveTo>
                  <a:lnTo>
                    <a:pt x="0" y="1857"/>
                  </a:lnTo>
                  <a:lnTo>
                    <a:pt x="15543" y="1857"/>
                  </a:lnTo>
                  <a:lnTo>
                    <a:pt x="15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a:off x="2884620" y="1356775"/>
              <a:ext cx="56726" cy="31832"/>
            </a:xfrm>
            <a:custGeom>
              <a:avLst/>
              <a:gdLst/>
              <a:ahLst/>
              <a:cxnLst/>
              <a:rect l="l" t="t" r="r" b="b"/>
              <a:pathLst>
                <a:path w="2600" h="1459" extrusionOk="0">
                  <a:moveTo>
                    <a:pt x="1" y="0"/>
                  </a:moveTo>
                  <a:lnTo>
                    <a:pt x="1" y="92"/>
                  </a:lnTo>
                  <a:cubicBezTo>
                    <a:pt x="1" y="849"/>
                    <a:pt x="611" y="1459"/>
                    <a:pt x="1367" y="1459"/>
                  </a:cubicBezTo>
                  <a:cubicBezTo>
                    <a:pt x="1924" y="1459"/>
                    <a:pt x="2388" y="1127"/>
                    <a:pt x="2600" y="64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a:off x="2864679" y="1272276"/>
              <a:ext cx="139174" cy="93772"/>
            </a:xfrm>
            <a:custGeom>
              <a:avLst/>
              <a:gdLst/>
              <a:ahLst/>
              <a:cxnLst/>
              <a:rect l="l" t="t" r="r" b="b"/>
              <a:pathLst>
                <a:path w="6379" h="4298" extrusionOk="0">
                  <a:moveTo>
                    <a:pt x="6378" y="1"/>
                  </a:moveTo>
                  <a:lnTo>
                    <a:pt x="0" y="1592"/>
                  </a:lnTo>
                  <a:lnTo>
                    <a:pt x="0" y="2706"/>
                  </a:lnTo>
                  <a:lnTo>
                    <a:pt x="6378" y="4297"/>
                  </a:lnTo>
                  <a:lnTo>
                    <a:pt x="6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a:off x="2764842" y="1208918"/>
              <a:ext cx="339109" cy="219615"/>
            </a:xfrm>
            <a:custGeom>
              <a:avLst/>
              <a:gdLst/>
              <a:ahLst/>
              <a:cxnLst/>
              <a:rect l="l" t="t" r="r" b="b"/>
              <a:pathLst>
                <a:path w="15543" h="10066" extrusionOk="0">
                  <a:moveTo>
                    <a:pt x="11870" y="942"/>
                  </a:moveTo>
                  <a:lnTo>
                    <a:pt x="11870" y="9150"/>
                  </a:lnTo>
                  <a:lnTo>
                    <a:pt x="10954" y="9150"/>
                  </a:lnTo>
                  <a:lnTo>
                    <a:pt x="10954" y="8142"/>
                  </a:lnTo>
                  <a:lnTo>
                    <a:pt x="8992" y="7652"/>
                  </a:lnTo>
                  <a:cubicBezTo>
                    <a:pt x="8673" y="8528"/>
                    <a:pt x="7838" y="9150"/>
                    <a:pt x="6857" y="9150"/>
                  </a:cubicBezTo>
                  <a:cubicBezTo>
                    <a:pt x="5610" y="9150"/>
                    <a:pt x="4576" y="8130"/>
                    <a:pt x="4576" y="6869"/>
                  </a:cubicBezTo>
                  <a:lnTo>
                    <a:pt x="4576" y="6538"/>
                  </a:lnTo>
                  <a:lnTo>
                    <a:pt x="3674" y="6312"/>
                  </a:lnTo>
                  <a:lnTo>
                    <a:pt x="3674" y="3780"/>
                  </a:lnTo>
                  <a:lnTo>
                    <a:pt x="10954" y="1963"/>
                  </a:lnTo>
                  <a:lnTo>
                    <a:pt x="10954" y="942"/>
                  </a:lnTo>
                  <a:close/>
                  <a:moveTo>
                    <a:pt x="0" y="0"/>
                  </a:moveTo>
                  <a:lnTo>
                    <a:pt x="0" y="10066"/>
                  </a:lnTo>
                  <a:lnTo>
                    <a:pt x="15543" y="10066"/>
                  </a:lnTo>
                  <a:lnTo>
                    <a:pt x="15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a:off x="2845000" y="1508647"/>
              <a:ext cx="178816" cy="39686"/>
            </a:xfrm>
            <a:custGeom>
              <a:avLst/>
              <a:gdLst/>
              <a:ahLst/>
              <a:cxnLst/>
              <a:rect l="l" t="t" r="r" b="b"/>
              <a:pathLst>
                <a:path w="8196" h="1819" extrusionOk="0">
                  <a:moveTo>
                    <a:pt x="1817" y="1"/>
                  </a:moveTo>
                  <a:lnTo>
                    <a:pt x="1817" y="902"/>
                  </a:lnTo>
                  <a:lnTo>
                    <a:pt x="0" y="902"/>
                  </a:lnTo>
                  <a:lnTo>
                    <a:pt x="0" y="1818"/>
                  </a:lnTo>
                  <a:lnTo>
                    <a:pt x="8196" y="1818"/>
                  </a:lnTo>
                  <a:lnTo>
                    <a:pt x="8196" y="902"/>
                  </a:lnTo>
                  <a:lnTo>
                    <a:pt x="6378" y="902"/>
                  </a:lnTo>
                  <a:lnTo>
                    <a:pt x="6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52"/>
          <p:cNvGrpSpPr/>
          <p:nvPr/>
        </p:nvGrpSpPr>
        <p:grpSpPr>
          <a:xfrm>
            <a:off x="3611585" y="1621644"/>
            <a:ext cx="201738" cy="296920"/>
            <a:chOff x="3473998" y="1208918"/>
            <a:chExt cx="230611" cy="339415"/>
          </a:xfrm>
        </p:grpSpPr>
        <p:sp>
          <p:nvSpPr>
            <p:cNvPr id="1956" name="Google Shape;1956;p52"/>
            <p:cNvSpPr/>
            <p:nvPr/>
          </p:nvSpPr>
          <p:spPr>
            <a:xfrm>
              <a:off x="3473998" y="1208918"/>
              <a:ext cx="230611" cy="159137"/>
            </a:xfrm>
            <a:custGeom>
              <a:avLst/>
              <a:gdLst/>
              <a:ahLst/>
              <a:cxnLst/>
              <a:rect l="l" t="t" r="r" b="b"/>
              <a:pathLst>
                <a:path w="10570" h="7294" extrusionOk="0">
                  <a:moveTo>
                    <a:pt x="5291" y="0"/>
                  </a:moveTo>
                  <a:cubicBezTo>
                    <a:pt x="3793" y="14"/>
                    <a:pt x="2387" y="677"/>
                    <a:pt x="1459" y="1844"/>
                  </a:cubicBezTo>
                  <a:cubicBezTo>
                    <a:pt x="372" y="3156"/>
                    <a:pt x="0" y="4974"/>
                    <a:pt x="411" y="6936"/>
                  </a:cubicBezTo>
                  <a:lnTo>
                    <a:pt x="478" y="7294"/>
                  </a:lnTo>
                  <a:lnTo>
                    <a:pt x="2161" y="7294"/>
                  </a:lnTo>
                  <a:cubicBezTo>
                    <a:pt x="1857" y="6763"/>
                    <a:pt x="1671" y="6141"/>
                    <a:pt x="1671" y="5477"/>
                  </a:cubicBezTo>
                  <a:cubicBezTo>
                    <a:pt x="1671" y="4814"/>
                    <a:pt x="1857" y="4191"/>
                    <a:pt x="2161" y="3647"/>
                  </a:cubicBezTo>
                  <a:lnTo>
                    <a:pt x="1459" y="3647"/>
                  </a:lnTo>
                  <a:cubicBezTo>
                    <a:pt x="1631" y="3197"/>
                    <a:pt x="1857" y="2785"/>
                    <a:pt x="2161" y="2414"/>
                  </a:cubicBezTo>
                  <a:cubicBezTo>
                    <a:pt x="2918" y="1473"/>
                    <a:pt x="4058" y="928"/>
                    <a:pt x="5291" y="916"/>
                  </a:cubicBezTo>
                  <a:cubicBezTo>
                    <a:pt x="6511" y="928"/>
                    <a:pt x="7652" y="1473"/>
                    <a:pt x="8421" y="2414"/>
                  </a:cubicBezTo>
                  <a:cubicBezTo>
                    <a:pt x="8713" y="2785"/>
                    <a:pt x="8951" y="3197"/>
                    <a:pt x="9110" y="3647"/>
                  </a:cubicBezTo>
                  <a:lnTo>
                    <a:pt x="8474" y="3647"/>
                  </a:lnTo>
                  <a:cubicBezTo>
                    <a:pt x="8779" y="4191"/>
                    <a:pt x="8965" y="4814"/>
                    <a:pt x="8965" y="5477"/>
                  </a:cubicBezTo>
                  <a:cubicBezTo>
                    <a:pt x="8965" y="6141"/>
                    <a:pt x="8779" y="6763"/>
                    <a:pt x="8474" y="7294"/>
                  </a:cubicBezTo>
                  <a:lnTo>
                    <a:pt x="10092" y="7294"/>
                  </a:lnTo>
                  <a:lnTo>
                    <a:pt x="10171" y="6936"/>
                  </a:lnTo>
                  <a:cubicBezTo>
                    <a:pt x="10569" y="4974"/>
                    <a:pt x="10198" y="3156"/>
                    <a:pt x="9124" y="1844"/>
                  </a:cubicBezTo>
                  <a:cubicBezTo>
                    <a:pt x="8182" y="690"/>
                    <a:pt x="6790" y="14"/>
                    <a:pt x="5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a:off x="3480631" y="1447623"/>
              <a:ext cx="218764" cy="100710"/>
            </a:xfrm>
            <a:custGeom>
              <a:avLst/>
              <a:gdLst/>
              <a:ahLst/>
              <a:cxnLst/>
              <a:rect l="l" t="t" r="r" b="b"/>
              <a:pathLst>
                <a:path w="10027" h="4616" extrusionOk="0">
                  <a:moveTo>
                    <a:pt x="5465" y="1857"/>
                  </a:moveTo>
                  <a:lnTo>
                    <a:pt x="5465" y="2758"/>
                  </a:lnTo>
                  <a:lnTo>
                    <a:pt x="4563" y="2758"/>
                  </a:lnTo>
                  <a:lnTo>
                    <a:pt x="4563" y="1857"/>
                  </a:lnTo>
                  <a:close/>
                  <a:moveTo>
                    <a:pt x="1" y="0"/>
                  </a:moveTo>
                  <a:lnTo>
                    <a:pt x="1" y="4615"/>
                  </a:lnTo>
                  <a:lnTo>
                    <a:pt x="10026" y="4615"/>
                  </a:lnTo>
                  <a:lnTo>
                    <a:pt x="10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a:off x="3530396" y="1268807"/>
              <a:ext cx="119233" cy="119233"/>
            </a:xfrm>
            <a:custGeom>
              <a:avLst/>
              <a:gdLst/>
              <a:ahLst/>
              <a:cxnLst/>
              <a:rect l="l" t="t" r="r" b="b"/>
              <a:pathLst>
                <a:path w="5465" h="5465" extrusionOk="0">
                  <a:moveTo>
                    <a:pt x="2733" y="1"/>
                  </a:moveTo>
                  <a:cubicBezTo>
                    <a:pt x="1221" y="1"/>
                    <a:pt x="1" y="1221"/>
                    <a:pt x="1" y="2732"/>
                  </a:cubicBezTo>
                  <a:cubicBezTo>
                    <a:pt x="1" y="4244"/>
                    <a:pt x="1221" y="5464"/>
                    <a:pt x="2733" y="5464"/>
                  </a:cubicBezTo>
                  <a:cubicBezTo>
                    <a:pt x="4244" y="5464"/>
                    <a:pt x="5465" y="4244"/>
                    <a:pt x="5465" y="2732"/>
                  </a:cubicBezTo>
                  <a:cubicBezTo>
                    <a:pt x="5465" y="1221"/>
                    <a:pt x="4244"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a:off x="3515669" y="1388018"/>
              <a:ext cx="148730" cy="39642"/>
            </a:xfrm>
            <a:custGeom>
              <a:avLst/>
              <a:gdLst/>
              <a:ahLst/>
              <a:cxnLst/>
              <a:rect l="l" t="t" r="r" b="b"/>
              <a:pathLst>
                <a:path w="6817" h="1817" extrusionOk="0">
                  <a:moveTo>
                    <a:pt x="3408" y="0"/>
                  </a:moveTo>
                  <a:cubicBezTo>
                    <a:pt x="2002" y="0"/>
                    <a:pt x="743" y="703"/>
                    <a:pt x="0" y="1817"/>
                  </a:cubicBezTo>
                  <a:lnTo>
                    <a:pt x="6816" y="1817"/>
                  </a:lnTo>
                  <a:cubicBezTo>
                    <a:pt x="6074" y="703"/>
                    <a:pt x="4801" y="0"/>
                    <a:pt x="3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52"/>
          <p:cNvGrpSpPr/>
          <p:nvPr/>
        </p:nvGrpSpPr>
        <p:grpSpPr>
          <a:xfrm>
            <a:off x="4137022" y="1621644"/>
            <a:ext cx="296901" cy="296920"/>
            <a:chOff x="4074634" y="1208918"/>
            <a:chExt cx="339393" cy="339415"/>
          </a:xfrm>
        </p:grpSpPr>
        <p:sp>
          <p:nvSpPr>
            <p:cNvPr id="1961" name="Google Shape;1961;p52"/>
            <p:cNvSpPr/>
            <p:nvPr/>
          </p:nvSpPr>
          <p:spPr>
            <a:xfrm>
              <a:off x="4074634" y="1208918"/>
              <a:ext cx="209775" cy="339415"/>
            </a:xfrm>
            <a:custGeom>
              <a:avLst/>
              <a:gdLst/>
              <a:ahLst/>
              <a:cxnLst/>
              <a:rect l="l" t="t" r="r" b="b"/>
              <a:pathLst>
                <a:path w="9615" h="15557" extrusionOk="0">
                  <a:moveTo>
                    <a:pt x="7785" y="1857"/>
                  </a:moveTo>
                  <a:lnTo>
                    <a:pt x="7785" y="2772"/>
                  </a:lnTo>
                  <a:lnTo>
                    <a:pt x="1366" y="2772"/>
                  </a:lnTo>
                  <a:lnTo>
                    <a:pt x="1366" y="1857"/>
                  </a:lnTo>
                  <a:close/>
                  <a:moveTo>
                    <a:pt x="7785" y="3687"/>
                  </a:moveTo>
                  <a:lnTo>
                    <a:pt x="7785" y="4588"/>
                  </a:lnTo>
                  <a:lnTo>
                    <a:pt x="1366" y="4588"/>
                  </a:lnTo>
                  <a:lnTo>
                    <a:pt x="1366" y="3687"/>
                  </a:lnTo>
                  <a:close/>
                  <a:moveTo>
                    <a:pt x="7785" y="5504"/>
                  </a:moveTo>
                  <a:lnTo>
                    <a:pt x="7785" y="6418"/>
                  </a:lnTo>
                  <a:lnTo>
                    <a:pt x="1366" y="6418"/>
                  </a:lnTo>
                  <a:lnTo>
                    <a:pt x="1366" y="5504"/>
                  </a:lnTo>
                  <a:close/>
                  <a:moveTo>
                    <a:pt x="7785" y="7320"/>
                  </a:moveTo>
                  <a:lnTo>
                    <a:pt x="7785" y="8236"/>
                  </a:lnTo>
                  <a:lnTo>
                    <a:pt x="1366" y="8236"/>
                  </a:lnTo>
                  <a:lnTo>
                    <a:pt x="1366" y="7320"/>
                  </a:lnTo>
                  <a:close/>
                  <a:moveTo>
                    <a:pt x="7785" y="9150"/>
                  </a:moveTo>
                  <a:lnTo>
                    <a:pt x="7785" y="10066"/>
                  </a:lnTo>
                  <a:lnTo>
                    <a:pt x="1366" y="10066"/>
                  </a:lnTo>
                  <a:lnTo>
                    <a:pt x="1366" y="9150"/>
                  </a:lnTo>
                  <a:close/>
                  <a:moveTo>
                    <a:pt x="6419" y="10968"/>
                  </a:moveTo>
                  <a:lnTo>
                    <a:pt x="6419" y="11882"/>
                  </a:lnTo>
                  <a:lnTo>
                    <a:pt x="1366" y="11882"/>
                  </a:lnTo>
                  <a:lnTo>
                    <a:pt x="1366" y="10968"/>
                  </a:lnTo>
                  <a:close/>
                  <a:moveTo>
                    <a:pt x="2282" y="0"/>
                  </a:moveTo>
                  <a:cubicBezTo>
                    <a:pt x="1022" y="0"/>
                    <a:pt x="1" y="1061"/>
                    <a:pt x="1" y="2321"/>
                  </a:cubicBezTo>
                  <a:lnTo>
                    <a:pt x="1" y="15556"/>
                  </a:lnTo>
                  <a:lnTo>
                    <a:pt x="6419" y="15556"/>
                  </a:lnTo>
                  <a:lnTo>
                    <a:pt x="6419" y="12824"/>
                  </a:lnTo>
                  <a:lnTo>
                    <a:pt x="9151" y="12824"/>
                  </a:lnTo>
                  <a:lnTo>
                    <a:pt x="9151" y="1406"/>
                  </a:lnTo>
                  <a:cubicBezTo>
                    <a:pt x="9151" y="889"/>
                    <a:pt x="9323" y="385"/>
                    <a:pt x="9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2"/>
            <p:cNvSpPr/>
            <p:nvPr/>
          </p:nvSpPr>
          <p:spPr>
            <a:xfrm>
              <a:off x="4234360" y="1508647"/>
              <a:ext cx="34166" cy="33883"/>
            </a:xfrm>
            <a:custGeom>
              <a:avLst/>
              <a:gdLst/>
              <a:ahLst/>
              <a:cxnLst/>
              <a:rect l="l" t="t" r="r" b="b"/>
              <a:pathLst>
                <a:path w="1566" h="1553" extrusionOk="0">
                  <a:moveTo>
                    <a:pt x="0" y="1"/>
                  </a:moveTo>
                  <a:lnTo>
                    <a:pt x="0" y="1553"/>
                  </a:lnTo>
                  <a:lnTo>
                    <a:pt x="15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a:off x="4373512" y="1289337"/>
              <a:ext cx="40515" cy="139196"/>
            </a:xfrm>
            <a:custGeom>
              <a:avLst/>
              <a:gdLst/>
              <a:ahLst/>
              <a:cxnLst/>
              <a:rect l="l" t="t" r="r" b="b"/>
              <a:pathLst>
                <a:path w="1857" h="6380" extrusionOk="0">
                  <a:moveTo>
                    <a:pt x="0" y="1"/>
                  </a:moveTo>
                  <a:lnTo>
                    <a:pt x="0" y="5464"/>
                  </a:lnTo>
                  <a:cubicBezTo>
                    <a:pt x="0" y="5968"/>
                    <a:pt x="412" y="6380"/>
                    <a:pt x="916" y="6380"/>
                  </a:cubicBezTo>
                  <a:cubicBezTo>
                    <a:pt x="1420" y="6380"/>
                    <a:pt x="1857" y="5968"/>
                    <a:pt x="1857" y="5464"/>
                  </a:cubicBez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a:off x="4293965" y="1208918"/>
              <a:ext cx="65409" cy="219615"/>
            </a:xfrm>
            <a:custGeom>
              <a:avLst/>
              <a:gdLst/>
              <a:ahLst/>
              <a:cxnLst/>
              <a:rect l="l" t="t" r="r" b="b"/>
              <a:pathLst>
                <a:path w="2998" h="10066" extrusionOk="0">
                  <a:moveTo>
                    <a:pt x="1379" y="0"/>
                  </a:moveTo>
                  <a:cubicBezTo>
                    <a:pt x="623" y="0"/>
                    <a:pt x="0" y="650"/>
                    <a:pt x="0" y="1406"/>
                  </a:cubicBezTo>
                  <a:lnTo>
                    <a:pt x="0" y="10066"/>
                  </a:lnTo>
                  <a:lnTo>
                    <a:pt x="2997" y="10066"/>
                  </a:lnTo>
                  <a:cubicBezTo>
                    <a:pt x="2838" y="9787"/>
                    <a:pt x="2745" y="9482"/>
                    <a:pt x="2745" y="9150"/>
                  </a:cubicBezTo>
                  <a:lnTo>
                    <a:pt x="2745" y="1406"/>
                  </a:lnTo>
                  <a:cubicBezTo>
                    <a:pt x="2745" y="650"/>
                    <a:pt x="2122"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52"/>
          <p:cNvGrpSpPr/>
          <p:nvPr/>
        </p:nvGrpSpPr>
        <p:grpSpPr>
          <a:xfrm>
            <a:off x="4710058" y="1621644"/>
            <a:ext cx="296901" cy="296920"/>
            <a:chOff x="4729682" y="1208918"/>
            <a:chExt cx="339393" cy="339415"/>
          </a:xfrm>
        </p:grpSpPr>
        <p:sp>
          <p:nvSpPr>
            <p:cNvPr id="1966" name="Google Shape;1966;p52"/>
            <p:cNvSpPr/>
            <p:nvPr/>
          </p:nvSpPr>
          <p:spPr>
            <a:xfrm>
              <a:off x="4989507"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a:off x="4789288"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a:off x="4789288" y="1428511"/>
              <a:ext cx="19963" cy="19701"/>
            </a:xfrm>
            <a:custGeom>
              <a:avLst/>
              <a:gdLst/>
              <a:ahLst/>
              <a:cxnLst/>
              <a:rect l="l" t="t" r="r" b="b"/>
              <a:pathLst>
                <a:path w="915" h="903" extrusionOk="0">
                  <a:moveTo>
                    <a:pt x="0" y="1"/>
                  </a:moveTo>
                  <a:lnTo>
                    <a:pt x="0" y="903"/>
                  </a:lnTo>
                  <a:lnTo>
                    <a:pt x="915" y="903"/>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a:off x="4989507" y="1428511"/>
              <a:ext cx="19963" cy="19701"/>
            </a:xfrm>
            <a:custGeom>
              <a:avLst/>
              <a:gdLst/>
              <a:ahLst/>
              <a:cxnLst/>
              <a:rect l="l" t="t" r="r" b="b"/>
              <a:pathLst>
                <a:path w="915" h="903" extrusionOk="0">
                  <a:moveTo>
                    <a:pt x="0" y="1"/>
                  </a:moveTo>
                  <a:lnTo>
                    <a:pt x="0" y="903"/>
                  </a:lnTo>
                  <a:lnTo>
                    <a:pt x="915" y="903"/>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a:off x="5029128" y="1289337"/>
              <a:ext cx="39948" cy="105073"/>
            </a:xfrm>
            <a:custGeom>
              <a:avLst/>
              <a:gdLst/>
              <a:ahLst/>
              <a:cxnLst/>
              <a:rect l="l" t="t" r="r" b="b"/>
              <a:pathLst>
                <a:path w="1831" h="4816" extrusionOk="0">
                  <a:moveTo>
                    <a:pt x="1" y="1"/>
                  </a:moveTo>
                  <a:lnTo>
                    <a:pt x="1" y="4815"/>
                  </a:lnTo>
                  <a:lnTo>
                    <a:pt x="1831" y="2998"/>
                  </a:lnTo>
                  <a:lnTo>
                    <a:pt x="1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a:off x="4829214" y="1289337"/>
              <a:ext cx="140330" cy="119233"/>
            </a:xfrm>
            <a:custGeom>
              <a:avLst/>
              <a:gdLst/>
              <a:ahLst/>
              <a:cxnLst/>
              <a:rect l="l" t="t" r="r" b="b"/>
              <a:pathLst>
                <a:path w="6432" h="5465" extrusionOk="0">
                  <a:moveTo>
                    <a:pt x="1" y="1"/>
                  </a:moveTo>
                  <a:lnTo>
                    <a:pt x="1" y="5464"/>
                  </a:lnTo>
                  <a:lnTo>
                    <a:pt x="6432" y="5464"/>
                  </a:lnTo>
                  <a:lnTo>
                    <a:pt x="6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a:off x="4729682" y="1382803"/>
              <a:ext cx="39948" cy="165529"/>
            </a:xfrm>
            <a:custGeom>
              <a:avLst/>
              <a:gdLst/>
              <a:ahLst/>
              <a:cxnLst/>
              <a:rect l="l" t="t" r="r" b="b"/>
              <a:pathLst>
                <a:path w="1831" h="7587" extrusionOk="0">
                  <a:moveTo>
                    <a:pt x="1" y="1"/>
                  </a:moveTo>
                  <a:lnTo>
                    <a:pt x="1" y="7586"/>
                  </a:lnTo>
                  <a:lnTo>
                    <a:pt x="1831" y="7586"/>
                  </a:lnTo>
                  <a:lnTo>
                    <a:pt x="1831" y="181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a:off x="4729682" y="1289337"/>
              <a:ext cx="39948" cy="105073"/>
            </a:xfrm>
            <a:custGeom>
              <a:avLst/>
              <a:gdLst/>
              <a:ahLst/>
              <a:cxnLst/>
              <a:rect l="l" t="t" r="r" b="b"/>
              <a:pathLst>
                <a:path w="1831" h="4816" extrusionOk="0">
                  <a:moveTo>
                    <a:pt x="1" y="1"/>
                  </a:moveTo>
                  <a:lnTo>
                    <a:pt x="1" y="2998"/>
                  </a:lnTo>
                  <a:lnTo>
                    <a:pt x="1831" y="4815"/>
                  </a:lnTo>
                  <a:lnTo>
                    <a:pt x="1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a:off x="5029128" y="1382803"/>
              <a:ext cx="39948" cy="165529"/>
            </a:xfrm>
            <a:custGeom>
              <a:avLst/>
              <a:gdLst/>
              <a:ahLst/>
              <a:cxnLst/>
              <a:rect l="l" t="t" r="r" b="b"/>
              <a:pathLst>
                <a:path w="1831" h="7587" extrusionOk="0">
                  <a:moveTo>
                    <a:pt x="1831" y="1"/>
                  </a:moveTo>
                  <a:lnTo>
                    <a:pt x="1" y="1817"/>
                  </a:lnTo>
                  <a:lnTo>
                    <a:pt x="1" y="7586"/>
                  </a:lnTo>
                  <a:lnTo>
                    <a:pt x="1831" y="7586"/>
                  </a:lnTo>
                  <a:lnTo>
                    <a:pt x="1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a:off x="4789288"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a:off x="4829214" y="1428511"/>
              <a:ext cx="140330" cy="119822"/>
            </a:xfrm>
            <a:custGeom>
              <a:avLst/>
              <a:gdLst/>
              <a:ahLst/>
              <a:cxnLst/>
              <a:rect l="l" t="t" r="r" b="b"/>
              <a:pathLst>
                <a:path w="6432" h="5492" extrusionOk="0">
                  <a:moveTo>
                    <a:pt x="1" y="1"/>
                  </a:moveTo>
                  <a:lnTo>
                    <a:pt x="1" y="5491"/>
                  </a:lnTo>
                  <a:lnTo>
                    <a:pt x="6432" y="5491"/>
                  </a:lnTo>
                  <a:lnTo>
                    <a:pt x="6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a:off x="4989507"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a:off x="4829214" y="1208918"/>
              <a:ext cx="140330" cy="60500"/>
            </a:xfrm>
            <a:custGeom>
              <a:avLst/>
              <a:gdLst/>
              <a:ahLst/>
              <a:cxnLst/>
              <a:rect l="l" t="t" r="r" b="b"/>
              <a:pathLst>
                <a:path w="6432" h="2773" extrusionOk="0">
                  <a:moveTo>
                    <a:pt x="1" y="0"/>
                  </a:moveTo>
                  <a:lnTo>
                    <a:pt x="1" y="2772"/>
                  </a:lnTo>
                  <a:lnTo>
                    <a:pt x="902" y="2772"/>
                  </a:lnTo>
                  <a:lnTo>
                    <a:pt x="902" y="1857"/>
                  </a:lnTo>
                  <a:lnTo>
                    <a:pt x="5530" y="1857"/>
                  </a:lnTo>
                  <a:lnTo>
                    <a:pt x="5530" y="2772"/>
                  </a:lnTo>
                  <a:lnTo>
                    <a:pt x="6432" y="2772"/>
                  </a:lnTo>
                  <a:lnTo>
                    <a:pt x="6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52"/>
          <p:cNvGrpSpPr/>
          <p:nvPr/>
        </p:nvGrpSpPr>
        <p:grpSpPr>
          <a:xfrm>
            <a:off x="5283095" y="1621644"/>
            <a:ext cx="296901" cy="296920"/>
            <a:chOff x="5384731" y="1208918"/>
            <a:chExt cx="339393" cy="339415"/>
          </a:xfrm>
        </p:grpSpPr>
        <p:sp>
          <p:nvSpPr>
            <p:cNvPr id="1980" name="Google Shape;1980;p52"/>
            <p:cNvSpPr/>
            <p:nvPr/>
          </p:nvSpPr>
          <p:spPr>
            <a:xfrm>
              <a:off x="5394571" y="1278646"/>
              <a:ext cx="319430" cy="189529"/>
            </a:xfrm>
            <a:custGeom>
              <a:avLst/>
              <a:gdLst/>
              <a:ahLst/>
              <a:cxnLst/>
              <a:rect l="l" t="t" r="r" b="b"/>
              <a:pathLst>
                <a:path w="14641" h="8687" extrusionOk="0">
                  <a:moveTo>
                    <a:pt x="5968" y="1"/>
                  </a:moveTo>
                  <a:cubicBezTo>
                    <a:pt x="5411" y="411"/>
                    <a:pt x="5052" y="1074"/>
                    <a:pt x="5052" y="1817"/>
                  </a:cubicBezTo>
                  <a:lnTo>
                    <a:pt x="5052" y="4124"/>
                  </a:lnTo>
                  <a:lnTo>
                    <a:pt x="915" y="4124"/>
                  </a:lnTo>
                  <a:lnTo>
                    <a:pt x="915" y="6034"/>
                  </a:lnTo>
                  <a:cubicBezTo>
                    <a:pt x="384" y="6220"/>
                    <a:pt x="0" y="6723"/>
                    <a:pt x="0" y="7321"/>
                  </a:cubicBezTo>
                  <a:cubicBezTo>
                    <a:pt x="0" y="8076"/>
                    <a:pt x="623" y="8686"/>
                    <a:pt x="1366" y="8686"/>
                  </a:cubicBezTo>
                  <a:cubicBezTo>
                    <a:pt x="2122" y="8686"/>
                    <a:pt x="2745" y="8076"/>
                    <a:pt x="2745" y="7321"/>
                  </a:cubicBezTo>
                  <a:cubicBezTo>
                    <a:pt x="2745" y="6723"/>
                    <a:pt x="2361" y="6220"/>
                    <a:pt x="1830" y="6034"/>
                  </a:cubicBezTo>
                  <a:lnTo>
                    <a:pt x="1830" y="5040"/>
                  </a:lnTo>
                  <a:lnTo>
                    <a:pt x="6870" y="5040"/>
                  </a:lnTo>
                  <a:lnTo>
                    <a:pt x="6870" y="6034"/>
                  </a:lnTo>
                  <a:cubicBezTo>
                    <a:pt x="6339" y="6220"/>
                    <a:pt x="5954" y="6723"/>
                    <a:pt x="5954" y="7321"/>
                  </a:cubicBezTo>
                  <a:cubicBezTo>
                    <a:pt x="5954" y="8076"/>
                    <a:pt x="6564" y="8686"/>
                    <a:pt x="7320" y="8686"/>
                  </a:cubicBezTo>
                  <a:cubicBezTo>
                    <a:pt x="8076" y="8686"/>
                    <a:pt x="8686" y="8076"/>
                    <a:pt x="8686" y="7321"/>
                  </a:cubicBezTo>
                  <a:cubicBezTo>
                    <a:pt x="8686" y="6723"/>
                    <a:pt x="8315" y="6220"/>
                    <a:pt x="7784" y="6034"/>
                  </a:cubicBezTo>
                  <a:lnTo>
                    <a:pt x="7784" y="5040"/>
                  </a:lnTo>
                  <a:lnTo>
                    <a:pt x="12823" y="5040"/>
                  </a:lnTo>
                  <a:lnTo>
                    <a:pt x="12823" y="6034"/>
                  </a:lnTo>
                  <a:cubicBezTo>
                    <a:pt x="12293" y="6220"/>
                    <a:pt x="11909" y="6723"/>
                    <a:pt x="11909" y="7321"/>
                  </a:cubicBezTo>
                  <a:cubicBezTo>
                    <a:pt x="11909" y="8076"/>
                    <a:pt x="12519" y="8686"/>
                    <a:pt x="13274" y="8686"/>
                  </a:cubicBezTo>
                  <a:cubicBezTo>
                    <a:pt x="14031" y="8686"/>
                    <a:pt x="14641" y="8076"/>
                    <a:pt x="14641" y="7321"/>
                  </a:cubicBezTo>
                  <a:cubicBezTo>
                    <a:pt x="14641" y="6723"/>
                    <a:pt x="14269" y="6220"/>
                    <a:pt x="13739" y="6034"/>
                  </a:cubicBezTo>
                  <a:lnTo>
                    <a:pt x="13739" y="4124"/>
                  </a:lnTo>
                  <a:lnTo>
                    <a:pt x="9601" y="4124"/>
                  </a:lnTo>
                  <a:lnTo>
                    <a:pt x="9601" y="1817"/>
                  </a:lnTo>
                  <a:cubicBezTo>
                    <a:pt x="9601" y="1074"/>
                    <a:pt x="9243" y="411"/>
                    <a:pt x="8673" y="1"/>
                  </a:cubicBezTo>
                  <a:cubicBezTo>
                    <a:pt x="8421" y="199"/>
                    <a:pt x="8116" y="332"/>
                    <a:pt x="7784" y="398"/>
                  </a:cubicBezTo>
                  <a:lnTo>
                    <a:pt x="7784" y="2281"/>
                  </a:lnTo>
                  <a:lnTo>
                    <a:pt x="6870" y="2281"/>
                  </a:lnTo>
                  <a:lnTo>
                    <a:pt x="6870" y="398"/>
                  </a:lnTo>
                  <a:cubicBezTo>
                    <a:pt x="6537" y="332"/>
                    <a:pt x="6233" y="199"/>
                    <a:pt x="5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a:off x="5524450" y="1208918"/>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2"/>
            <p:cNvSpPr/>
            <p:nvPr/>
          </p:nvSpPr>
          <p:spPr>
            <a:xfrm>
              <a:off x="5384731" y="1488116"/>
              <a:ext cx="79568" cy="60216"/>
            </a:xfrm>
            <a:custGeom>
              <a:avLst/>
              <a:gdLst/>
              <a:ahLst/>
              <a:cxnLst/>
              <a:rect l="l" t="t" r="r" b="b"/>
              <a:pathLst>
                <a:path w="3647" h="2760" extrusionOk="0">
                  <a:moveTo>
                    <a:pt x="1817" y="1"/>
                  </a:moveTo>
                  <a:cubicBezTo>
                    <a:pt x="822" y="1"/>
                    <a:pt x="0" y="809"/>
                    <a:pt x="0" y="1817"/>
                  </a:cubicBezTo>
                  <a:lnTo>
                    <a:pt x="0" y="2759"/>
                  </a:lnTo>
                  <a:lnTo>
                    <a:pt x="3647" y="2759"/>
                  </a:lnTo>
                  <a:lnTo>
                    <a:pt x="3647" y="1817"/>
                  </a:lnTo>
                  <a:cubicBezTo>
                    <a:pt x="3647" y="809"/>
                    <a:pt x="2824"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2"/>
            <p:cNvSpPr/>
            <p:nvPr/>
          </p:nvSpPr>
          <p:spPr>
            <a:xfrm>
              <a:off x="5514632" y="1488116"/>
              <a:ext cx="79590" cy="60216"/>
            </a:xfrm>
            <a:custGeom>
              <a:avLst/>
              <a:gdLst/>
              <a:ahLst/>
              <a:cxnLst/>
              <a:rect l="l" t="t" r="r" b="b"/>
              <a:pathLst>
                <a:path w="3648" h="2760" extrusionOk="0">
                  <a:moveTo>
                    <a:pt x="1817" y="1"/>
                  </a:moveTo>
                  <a:cubicBezTo>
                    <a:pt x="810" y="1"/>
                    <a:pt x="0" y="809"/>
                    <a:pt x="0" y="1817"/>
                  </a:cubicBezTo>
                  <a:lnTo>
                    <a:pt x="0" y="2759"/>
                  </a:lnTo>
                  <a:lnTo>
                    <a:pt x="3647" y="2759"/>
                  </a:lnTo>
                  <a:lnTo>
                    <a:pt x="3647" y="1817"/>
                  </a:lnTo>
                  <a:cubicBezTo>
                    <a:pt x="3647" y="809"/>
                    <a:pt x="2825"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a:off x="5644534" y="1488116"/>
              <a:ext cx="79590" cy="60216"/>
            </a:xfrm>
            <a:custGeom>
              <a:avLst/>
              <a:gdLst/>
              <a:ahLst/>
              <a:cxnLst/>
              <a:rect l="l" t="t" r="r" b="b"/>
              <a:pathLst>
                <a:path w="3648" h="2760" extrusionOk="0">
                  <a:moveTo>
                    <a:pt x="1817" y="1"/>
                  </a:moveTo>
                  <a:cubicBezTo>
                    <a:pt x="809" y="1"/>
                    <a:pt x="1" y="809"/>
                    <a:pt x="1" y="1817"/>
                  </a:cubicBezTo>
                  <a:lnTo>
                    <a:pt x="1" y="2759"/>
                  </a:lnTo>
                  <a:lnTo>
                    <a:pt x="3647" y="2759"/>
                  </a:lnTo>
                  <a:lnTo>
                    <a:pt x="3647" y="1817"/>
                  </a:lnTo>
                  <a:cubicBezTo>
                    <a:pt x="3647" y="809"/>
                    <a:pt x="2825"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p52"/>
          <p:cNvSpPr/>
          <p:nvPr/>
        </p:nvSpPr>
        <p:spPr>
          <a:xfrm>
            <a:off x="5874071" y="1621649"/>
            <a:ext cx="260968" cy="296905"/>
          </a:xfrm>
          <a:custGeom>
            <a:avLst/>
            <a:gdLst/>
            <a:ahLst/>
            <a:cxnLst/>
            <a:rect l="l" t="t" r="r" b="b"/>
            <a:pathLst>
              <a:path w="13674" h="15557" extrusionOk="0">
                <a:moveTo>
                  <a:pt x="3184" y="13739"/>
                </a:moveTo>
                <a:cubicBezTo>
                  <a:pt x="3436" y="13739"/>
                  <a:pt x="3648" y="13938"/>
                  <a:pt x="3648" y="14190"/>
                </a:cubicBezTo>
                <a:cubicBezTo>
                  <a:pt x="3648" y="14442"/>
                  <a:pt x="3436" y="14640"/>
                  <a:pt x="3184" y="14640"/>
                </a:cubicBezTo>
                <a:cubicBezTo>
                  <a:pt x="2932" y="14640"/>
                  <a:pt x="2733" y="14442"/>
                  <a:pt x="2733" y="14190"/>
                </a:cubicBezTo>
                <a:cubicBezTo>
                  <a:pt x="2733" y="13938"/>
                  <a:pt x="2932" y="13739"/>
                  <a:pt x="3184" y="13739"/>
                </a:cubicBezTo>
                <a:close/>
                <a:moveTo>
                  <a:pt x="6831" y="13739"/>
                </a:moveTo>
                <a:cubicBezTo>
                  <a:pt x="7083" y="13739"/>
                  <a:pt x="7295" y="13938"/>
                  <a:pt x="7295" y="14190"/>
                </a:cubicBezTo>
                <a:cubicBezTo>
                  <a:pt x="7295" y="14442"/>
                  <a:pt x="7083" y="14640"/>
                  <a:pt x="6831" y="14640"/>
                </a:cubicBezTo>
                <a:cubicBezTo>
                  <a:pt x="6579" y="14640"/>
                  <a:pt x="6380" y="14442"/>
                  <a:pt x="6380" y="14190"/>
                </a:cubicBezTo>
                <a:cubicBezTo>
                  <a:pt x="6380" y="13938"/>
                  <a:pt x="6579" y="13739"/>
                  <a:pt x="6831" y="13739"/>
                </a:cubicBezTo>
                <a:close/>
                <a:moveTo>
                  <a:pt x="10477" y="13739"/>
                </a:moveTo>
                <a:cubicBezTo>
                  <a:pt x="10730" y="13739"/>
                  <a:pt x="10928" y="13938"/>
                  <a:pt x="10928" y="14190"/>
                </a:cubicBezTo>
                <a:cubicBezTo>
                  <a:pt x="10928" y="14442"/>
                  <a:pt x="10730" y="14640"/>
                  <a:pt x="10477" y="14640"/>
                </a:cubicBezTo>
                <a:cubicBezTo>
                  <a:pt x="10226" y="14640"/>
                  <a:pt x="10027" y="14442"/>
                  <a:pt x="10027" y="14190"/>
                </a:cubicBezTo>
                <a:cubicBezTo>
                  <a:pt x="10027" y="13938"/>
                  <a:pt x="10226" y="13739"/>
                  <a:pt x="10477" y="13739"/>
                </a:cubicBezTo>
                <a:close/>
                <a:moveTo>
                  <a:pt x="6831" y="0"/>
                </a:moveTo>
                <a:cubicBezTo>
                  <a:pt x="4642" y="0"/>
                  <a:pt x="2945" y="1989"/>
                  <a:pt x="3251" y="4164"/>
                </a:cubicBezTo>
                <a:lnTo>
                  <a:pt x="3701" y="7320"/>
                </a:lnTo>
                <a:lnTo>
                  <a:pt x="6380" y="7320"/>
                </a:lnTo>
                <a:lnTo>
                  <a:pt x="6380" y="9150"/>
                </a:lnTo>
                <a:lnTo>
                  <a:pt x="4099" y="9150"/>
                </a:lnTo>
                <a:cubicBezTo>
                  <a:pt x="3502" y="9150"/>
                  <a:pt x="3012" y="9535"/>
                  <a:pt x="2812" y="10066"/>
                </a:cubicBezTo>
                <a:lnTo>
                  <a:pt x="1818" y="10066"/>
                </a:lnTo>
                <a:lnTo>
                  <a:pt x="1818" y="8236"/>
                </a:lnTo>
                <a:lnTo>
                  <a:pt x="2733" y="8236"/>
                </a:lnTo>
                <a:lnTo>
                  <a:pt x="2733" y="6869"/>
                </a:lnTo>
                <a:cubicBezTo>
                  <a:pt x="2733" y="6114"/>
                  <a:pt x="2123" y="5504"/>
                  <a:pt x="1367" y="5504"/>
                </a:cubicBezTo>
                <a:cubicBezTo>
                  <a:pt x="611" y="5504"/>
                  <a:pt x="1" y="6114"/>
                  <a:pt x="1" y="6869"/>
                </a:cubicBezTo>
                <a:lnTo>
                  <a:pt x="1" y="8236"/>
                </a:lnTo>
                <a:lnTo>
                  <a:pt x="917" y="8236"/>
                </a:lnTo>
                <a:lnTo>
                  <a:pt x="917" y="10968"/>
                </a:lnTo>
                <a:lnTo>
                  <a:pt x="6380" y="10968"/>
                </a:lnTo>
                <a:lnTo>
                  <a:pt x="6380" y="12824"/>
                </a:lnTo>
                <a:lnTo>
                  <a:pt x="3184" y="12824"/>
                </a:lnTo>
                <a:cubicBezTo>
                  <a:pt x="2441" y="12824"/>
                  <a:pt x="1818" y="13434"/>
                  <a:pt x="1818" y="14190"/>
                </a:cubicBezTo>
                <a:cubicBezTo>
                  <a:pt x="1818" y="14946"/>
                  <a:pt x="2441" y="15556"/>
                  <a:pt x="3184" y="15556"/>
                </a:cubicBezTo>
                <a:cubicBezTo>
                  <a:pt x="3940" y="15556"/>
                  <a:pt x="4550" y="14946"/>
                  <a:pt x="4550" y="14190"/>
                </a:cubicBezTo>
                <a:cubicBezTo>
                  <a:pt x="4550" y="14030"/>
                  <a:pt x="4524" y="13871"/>
                  <a:pt x="4471" y="13739"/>
                </a:cubicBezTo>
                <a:lnTo>
                  <a:pt x="5544" y="13739"/>
                </a:lnTo>
                <a:cubicBezTo>
                  <a:pt x="5505" y="13871"/>
                  <a:pt x="5465" y="14030"/>
                  <a:pt x="5465" y="14190"/>
                </a:cubicBezTo>
                <a:cubicBezTo>
                  <a:pt x="5465" y="14946"/>
                  <a:pt x="6075" y="15556"/>
                  <a:pt x="6831" y="15556"/>
                </a:cubicBezTo>
                <a:cubicBezTo>
                  <a:pt x="7586" y="15556"/>
                  <a:pt x="8196" y="14946"/>
                  <a:pt x="8196" y="14190"/>
                </a:cubicBezTo>
                <a:cubicBezTo>
                  <a:pt x="8196" y="14030"/>
                  <a:pt x="8170" y="13871"/>
                  <a:pt x="8117" y="13739"/>
                </a:cubicBezTo>
                <a:lnTo>
                  <a:pt x="9192" y="13739"/>
                </a:lnTo>
                <a:cubicBezTo>
                  <a:pt x="9139" y="13871"/>
                  <a:pt x="9112" y="14030"/>
                  <a:pt x="9112" y="14190"/>
                </a:cubicBezTo>
                <a:cubicBezTo>
                  <a:pt x="9112" y="14946"/>
                  <a:pt x="9722" y="15556"/>
                  <a:pt x="10477" y="15556"/>
                </a:cubicBezTo>
                <a:cubicBezTo>
                  <a:pt x="11234" y="15556"/>
                  <a:pt x="11844" y="14946"/>
                  <a:pt x="11844" y="14190"/>
                </a:cubicBezTo>
                <a:cubicBezTo>
                  <a:pt x="11844" y="13434"/>
                  <a:pt x="11234" y="12824"/>
                  <a:pt x="10477" y="12824"/>
                </a:cubicBezTo>
                <a:lnTo>
                  <a:pt x="7295" y="12824"/>
                </a:lnTo>
                <a:lnTo>
                  <a:pt x="7295" y="10968"/>
                </a:lnTo>
                <a:lnTo>
                  <a:pt x="12758" y="10968"/>
                </a:lnTo>
                <a:lnTo>
                  <a:pt x="12758" y="8236"/>
                </a:lnTo>
                <a:lnTo>
                  <a:pt x="13674" y="8236"/>
                </a:lnTo>
                <a:lnTo>
                  <a:pt x="13674" y="6869"/>
                </a:lnTo>
                <a:cubicBezTo>
                  <a:pt x="13674" y="6114"/>
                  <a:pt x="13050" y="5504"/>
                  <a:pt x="12295" y="5504"/>
                </a:cubicBezTo>
                <a:cubicBezTo>
                  <a:pt x="11552" y="5504"/>
                  <a:pt x="10928" y="6114"/>
                  <a:pt x="10928" y="6869"/>
                </a:cubicBezTo>
                <a:lnTo>
                  <a:pt x="10928" y="8236"/>
                </a:lnTo>
                <a:lnTo>
                  <a:pt x="11844" y="8236"/>
                </a:lnTo>
                <a:lnTo>
                  <a:pt x="11844" y="10066"/>
                </a:lnTo>
                <a:lnTo>
                  <a:pt x="10849" y="10066"/>
                </a:lnTo>
                <a:cubicBezTo>
                  <a:pt x="10663" y="9535"/>
                  <a:pt x="10159" y="9150"/>
                  <a:pt x="9563" y="9150"/>
                </a:cubicBezTo>
                <a:lnTo>
                  <a:pt x="7295" y="9150"/>
                </a:lnTo>
                <a:lnTo>
                  <a:pt x="7295" y="7320"/>
                </a:lnTo>
                <a:lnTo>
                  <a:pt x="9961" y="7320"/>
                </a:lnTo>
                <a:lnTo>
                  <a:pt x="10412" y="4164"/>
                </a:lnTo>
                <a:cubicBezTo>
                  <a:pt x="10730" y="1976"/>
                  <a:pt x="9032" y="0"/>
                  <a:pt x="6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6" name="Google Shape;1986;p52"/>
          <p:cNvGrpSpPr/>
          <p:nvPr/>
        </p:nvGrpSpPr>
        <p:grpSpPr>
          <a:xfrm>
            <a:off x="6429149" y="1621644"/>
            <a:ext cx="296653" cy="296920"/>
            <a:chOff x="6694806" y="1208918"/>
            <a:chExt cx="339109" cy="339415"/>
          </a:xfrm>
        </p:grpSpPr>
        <p:sp>
          <p:nvSpPr>
            <p:cNvPr id="1987" name="Google Shape;1987;p52"/>
            <p:cNvSpPr/>
            <p:nvPr/>
          </p:nvSpPr>
          <p:spPr>
            <a:xfrm>
              <a:off x="6694806" y="1428511"/>
              <a:ext cx="80157" cy="119822"/>
            </a:xfrm>
            <a:custGeom>
              <a:avLst/>
              <a:gdLst/>
              <a:ahLst/>
              <a:cxnLst/>
              <a:rect l="l" t="t" r="r" b="b"/>
              <a:pathLst>
                <a:path w="3674" h="5492" extrusionOk="0">
                  <a:moveTo>
                    <a:pt x="1843" y="1"/>
                  </a:moveTo>
                  <a:lnTo>
                    <a:pt x="1" y="2733"/>
                  </a:lnTo>
                  <a:lnTo>
                    <a:pt x="942" y="2733"/>
                  </a:lnTo>
                  <a:lnTo>
                    <a:pt x="942" y="5491"/>
                  </a:lnTo>
                  <a:lnTo>
                    <a:pt x="2759" y="5491"/>
                  </a:lnTo>
                  <a:lnTo>
                    <a:pt x="2759" y="2733"/>
                  </a:lnTo>
                  <a:lnTo>
                    <a:pt x="3673" y="2733"/>
                  </a:lnTo>
                  <a:lnTo>
                    <a:pt x="1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2"/>
            <p:cNvSpPr/>
            <p:nvPr/>
          </p:nvSpPr>
          <p:spPr>
            <a:xfrm>
              <a:off x="6694806" y="1328412"/>
              <a:ext cx="80157" cy="80157"/>
            </a:xfrm>
            <a:custGeom>
              <a:avLst/>
              <a:gdLst/>
              <a:ahLst/>
              <a:cxnLst/>
              <a:rect l="l" t="t" r="r" b="b"/>
              <a:pathLst>
                <a:path w="3674" h="3674" extrusionOk="0">
                  <a:moveTo>
                    <a:pt x="1843" y="0"/>
                  </a:moveTo>
                  <a:cubicBezTo>
                    <a:pt x="849" y="0"/>
                    <a:pt x="1" y="849"/>
                    <a:pt x="1" y="1843"/>
                  </a:cubicBezTo>
                  <a:lnTo>
                    <a:pt x="1" y="3673"/>
                  </a:lnTo>
                  <a:lnTo>
                    <a:pt x="3673" y="3673"/>
                  </a:lnTo>
                  <a:lnTo>
                    <a:pt x="3673" y="1843"/>
                  </a:lnTo>
                  <a:cubicBezTo>
                    <a:pt x="3673" y="849"/>
                    <a:pt x="2851" y="0"/>
                    <a:pt x="1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2"/>
            <p:cNvSpPr/>
            <p:nvPr/>
          </p:nvSpPr>
          <p:spPr>
            <a:xfrm>
              <a:off x="6705235" y="1248844"/>
              <a:ext cx="59889" cy="59605"/>
            </a:xfrm>
            <a:custGeom>
              <a:avLst/>
              <a:gdLst/>
              <a:ahLst/>
              <a:cxnLst/>
              <a:rect l="l" t="t" r="r" b="b"/>
              <a:pathLst>
                <a:path w="2745" h="2732" extrusionOk="0">
                  <a:moveTo>
                    <a:pt x="1365" y="0"/>
                  </a:moveTo>
                  <a:cubicBezTo>
                    <a:pt x="623" y="0"/>
                    <a:pt x="0" y="610"/>
                    <a:pt x="0" y="1367"/>
                  </a:cubicBezTo>
                  <a:cubicBezTo>
                    <a:pt x="0" y="2122"/>
                    <a:pt x="623" y="2732"/>
                    <a:pt x="1365" y="2732"/>
                  </a:cubicBezTo>
                  <a:cubicBezTo>
                    <a:pt x="2122" y="2732"/>
                    <a:pt x="2745" y="2122"/>
                    <a:pt x="2745" y="1367"/>
                  </a:cubicBezTo>
                  <a:cubicBezTo>
                    <a:pt x="2745" y="610"/>
                    <a:pt x="2122"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a:off x="6824708" y="1388585"/>
              <a:ext cx="79307" cy="159748"/>
            </a:xfrm>
            <a:custGeom>
              <a:avLst/>
              <a:gdLst/>
              <a:ahLst/>
              <a:cxnLst/>
              <a:rect l="l" t="t" r="r" b="b"/>
              <a:pathLst>
                <a:path w="3635" h="7322" extrusionOk="0">
                  <a:moveTo>
                    <a:pt x="1818" y="1"/>
                  </a:moveTo>
                  <a:lnTo>
                    <a:pt x="0" y="2733"/>
                  </a:lnTo>
                  <a:lnTo>
                    <a:pt x="902" y="2733"/>
                  </a:lnTo>
                  <a:lnTo>
                    <a:pt x="902" y="7321"/>
                  </a:lnTo>
                  <a:lnTo>
                    <a:pt x="2732" y="7321"/>
                  </a:lnTo>
                  <a:lnTo>
                    <a:pt x="2732" y="2733"/>
                  </a:lnTo>
                  <a:lnTo>
                    <a:pt x="3634" y="2733"/>
                  </a:lnTo>
                  <a:lnTo>
                    <a:pt x="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a:off x="6824708" y="1288486"/>
              <a:ext cx="79307" cy="80157"/>
            </a:xfrm>
            <a:custGeom>
              <a:avLst/>
              <a:gdLst/>
              <a:ahLst/>
              <a:cxnLst/>
              <a:rect l="l" t="t" r="r" b="b"/>
              <a:pathLst>
                <a:path w="3635" h="3674" extrusionOk="0">
                  <a:moveTo>
                    <a:pt x="1818" y="0"/>
                  </a:moveTo>
                  <a:cubicBezTo>
                    <a:pt x="810" y="0"/>
                    <a:pt x="0" y="823"/>
                    <a:pt x="0" y="1830"/>
                  </a:cubicBezTo>
                  <a:lnTo>
                    <a:pt x="0" y="3673"/>
                  </a:lnTo>
                  <a:lnTo>
                    <a:pt x="3634" y="3673"/>
                  </a:lnTo>
                  <a:lnTo>
                    <a:pt x="3634" y="1830"/>
                  </a:lnTo>
                  <a:cubicBezTo>
                    <a:pt x="3634" y="823"/>
                    <a:pt x="2826" y="0"/>
                    <a:pt x="1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a:off x="6834548" y="1208918"/>
              <a:ext cx="59627" cy="59911"/>
            </a:xfrm>
            <a:custGeom>
              <a:avLst/>
              <a:gdLst/>
              <a:ahLst/>
              <a:cxnLst/>
              <a:rect l="l" t="t" r="r" b="b"/>
              <a:pathLst>
                <a:path w="2733" h="2746" extrusionOk="0">
                  <a:moveTo>
                    <a:pt x="1367" y="0"/>
                  </a:moveTo>
                  <a:cubicBezTo>
                    <a:pt x="610" y="0"/>
                    <a:pt x="0" y="624"/>
                    <a:pt x="0" y="1379"/>
                  </a:cubicBezTo>
                  <a:cubicBezTo>
                    <a:pt x="0" y="2122"/>
                    <a:pt x="610" y="2746"/>
                    <a:pt x="1367" y="2746"/>
                  </a:cubicBezTo>
                  <a:cubicBezTo>
                    <a:pt x="2122" y="2746"/>
                    <a:pt x="2732" y="2122"/>
                    <a:pt x="2732" y="1379"/>
                  </a:cubicBezTo>
                  <a:cubicBezTo>
                    <a:pt x="2732" y="624"/>
                    <a:pt x="2122"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a:off x="6953737" y="1428511"/>
              <a:ext cx="80179" cy="119822"/>
            </a:xfrm>
            <a:custGeom>
              <a:avLst/>
              <a:gdLst/>
              <a:ahLst/>
              <a:cxnLst/>
              <a:rect l="l" t="t" r="r" b="b"/>
              <a:pathLst>
                <a:path w="3675" h="5492" extrusionOk="0">
                  <a:moveTo>
                    <a:pt x="1831" y="1"/>
                  </a:moveTo>
                  <a:lnTo>
                    <a:pt x="1" y="2733"/>
                  </a:lnTo>
                  <a:lnTo>
                    <a:pt x="917" y="2733"/>
                  </a:lnTo>
                  <a:lnTo>
                    <a:pt x="917" y="5491"/>
                  </a:lnTo>
                  <a:lnTo>
                    <a:pt x="2733" y="5491"/>
                  </a:lnTo>
                  <a:lnTo>
                    <a:pt x="2733" y="2733"/>
                  </a:lnTo>
                  <a:lnTo>
                    <a:pt x="3675" y="2733"/>
                  </a:lnTo>
                  <a:lnTo>
                    <a:pt x="1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a:off x="6953737" y="1328412"/>
              <a:ext cx="80179" cy="80157"/>
            </a:xfrm>
            <a:custGeom>
              <a:avLst/>
              <a:gdLst/>
              <a:ahLst/>
              <a:cxnLst/>
              <a:rect l="l" t="t" r="r" b="b"/>
              <a:pathLst>
                <a:path w="3675" h="3674" extrusionOk="0">
                  <a:moveTo>
                    <a:pt x="1831" y="0"/>
                  </a:moveTo>
                  <a:cubicBezTo>
                    <a:pt x="823" y="0"/>
                    <a:pt x="1" y="849"/>
                    <a:pt x="1" y="1843"/>
                  </a:cubicBezTo>
                  <a:lnTo>
                    <a:pt x="1" y="3673"/>
                  </a:lnTo>
                  <a:lnTo>
                    <a:pt x="3675" y="3673"/>
                  </a:lnTo>
                  <a:lnTo>
                    <a:pt x="3675" y="1843"/>
                  </a:lnTo>
                  <a:cubicBezTo>
                    <a:pt x="3675" y="849"/>
                    <a:pt x="2839" y="0"/>
                    <a:pt x="1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a:off x="6963882" y="1248844"/>
              <a:ext cx="59627" cy="59605"/>
            </a:xfrm>
            <a:custGeom>
              <a:avLst/>
              <a:gdLst/>
              <a:ahLst/>
              <a:cxnLst/>
              <a:rect l="l" t="t" r="r" b="b"/>
              <a:pathLst>
                <a:path w="2733" h="2732" extrusionOk="0">
                  <a:moveTo>
                    <a:pt x="1366" y="0"/>
                  </a:moveTo>
                  <a:cubicBezTo>
                    <a:pt x="611" y="0"/>
                    <a:pt x="1" y="610"/>
                    <a:pt x="1" y="1367"/>
                  </a:cubicBezTo>
                  <a:cubicBezTo>
                    <a:pt x="1" y="2122"/>
                    <a:pt x="611" y="2732"/>
                    <a:pt x="1366" y="2732"/>
                  </a:cubicBezTo>
                  <a:cubicBezTo>
                    <a:pt x="2122" y="2732"/>
                    <a:pt x="2733" y="2122"/>
                    <a:pt x="2733" y="1367"/>
                  </a:cubicBezTo>
                  <a:cubicBezTo>
                    <a:pt x="2733" y="610"/>
                    <a:pt x="2122"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52"/>
          <p:cNvGrpSpPr/>
          <p:nvPr/>
        </p:nvGrpSpPr>
        <p:grpSpPr>
          <a:xfrm>
            <a:off x="7002185" y="1621644"/>
            <a:ext cx="296653" cy="296920"/>
            <a:chOff x="7349855" y="1208918"/>
            <a:chExt cx="339109" cy="339415"/>
          </a:xfrm>
        </p:grpSpPr>
        <p:sp>
          <p:nvSpPr>
            <p:cNvPr id="1997" name="Google Shape;1997;p52"/>
            <p:cNvSpPr/>
            <p:nvPr/>
          </p:nvSpPr>
          <p:spPr>
            <a:xfrm>
              <a:off x="7469633" y="1228881"/>
              <a:ext cx="179100" cy="99553"/>
            </a:xfrm>
            <a:custGeom>
              <a:avLst/>
              <a:gdLst/>
              <a:ahLst/>
              <a:cxnLst/>
              <a:rect l="l" t="t" r="r" b="b"/>
              <a:pathLst>
                <a:path w="8209" h="4563" extrusionOk="0">
                  <a:moveTo>
                    <a:pt x="2732" y="1"/>
                  </a:moveTo>
                  <a:lnTo>
                    <a:pt x="0" y="2282"/>
                  </a:lnTo>
                  <a:lnTo>
                    <a:pt x="2732" y="4562"/>
                  </a:lnTo>
                  <a:lnTo>
                    <a:pt x="2732" y="3196"/>
                  </a:lnTo>
                  <a:lnTo>
                    <a:pt x="6007" y="3196"/>
                  </a:lnTo>
                  <a:cubicBezTo>
                    <a:pt x="6817" y="3196"/>
                    <a:pt x="7625" y="3528"/>
                    <a:pt x="8209" y="4098"/>
                  </a:cubicBezTo>
                  <a:cubicBezTo>
                    <a:pt x="8209" y="2600"/>
                    <a:pt x="6976" y="1366"/>
                    <a:pt x="5464" y="1366"/>
                  </a:cubicBezTo>
                  <a:lnTo>
                    <a:pt x="2732" y="1366"/>
                  </a:lnTo>
                  <a:lnTo>
                    <a:pt x="2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a:off x="7370385" y="1428511"/>
              <a:ext cx="178816" cy="99248"/>
            </a:xfrm>
            <a:custGeom>
              <a:avLst/>
              <a:gdLst/>
              <a:ahLst/>
              <a:cxnLst/>
              <a:rect l="l" t="t" r="r" b="b"/>
              <a:pathLst>
                <a:path w="8196" h="4549" extrusionOk="0">
                  <a:moveTo>
                    <a:pt x="5464" y="1"/>
                  </a:moveTo>
                  <a:lnTo>
                    <a:pt x="5464" y="1366"/>
                  </a:lnTo>
                  <a:lnTo>
                    <a:pt x="2189" y="1366"/>
                  </a:lnTo>
                  <a:cubicBezTo>
                    <a:pt x="1380" y="1366"/>
                    <a:pt x="571" y="1035"/>
                    <a:pt x="0" y="452"/>
                  </a:cubicBezTo>
                  <a:lnTo>
                    <a:pt x="0" y="452"/>
                  </a:lnTo>
                  <a:cubicBezTo>
                    <a:pt x="0" y="1964"/>
                    <a:pt x="1220" y="3184"/>
                    <a:pt x="2732" y="3184"/>
                  </a:cubicBezTo>
                  <a:lnTo>
                    <a:pt x="5464" y="3184"/>
                  </a:lnTo>
                  <a:lnTo>
                    <a:pt x="5464" y="4549"/>
                  </a:lnTo>
                  <a:lnTo>
                    <a:pt x="8196" y="2268"/>
                  </a:lnTo>
                  <a:lnTo>
                    <a:pt x="5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2"/>
            <p:cNvSpPr/>
            <p:nvPr/>
          </p:nvSpPr>
          <p:spPr>
            <a:xfrm>
              <a:off x="7608785" y="1468153"/>
              <a:ext cx="80179" cy="80179"/>
            </a:xfrm>
            <a:custGeom>
              <a:avLst/>
              <a:gdLst/>
              <a:ahLst/>
              <a:cxnLst/>
              <a:rect l="l" t="t" r="r" b="b"/>
              <a:pathLst>
                <a:path w="3675" h="3675" extrusionOk="0">
                  <a:moveTo>
                    <a:pt x="1831" y="0"/>
                  </a:moveTo>
                  <a:cubicBezTo>
                    <a:pt x="823" y="0"/>
                    <a:pt x="1" y="822"/>
                    <a:pt x="1" y="1817"/>
                  </a:cubicBezTo>
                  <a:lnTo>
                    <a:pt x="1" y="3674"/>
                  </a:lnTo>
                  <a:lnTo>
                    <a:pt x="3675" y="3674"/>
                  </a:lnTo>
                  <a:lnTo>
                    <a:pt x="3675" y="1817"/>
                  </a:lnTo>
                  <a:cubicBezTo>
                    <a:pt x="3675" y="822"/>
                    <a:pt x="2826" y="0"/>
                    <a:pt x="1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2"/>
            <p:cNvSpPr/>
            <p:nvPr/>
          </p:nvSpPr>
          <p:spPr>
            <a:xfrm>
              <a:off x="7618625" y="1388585"/>
              <a:ext cx="59933" cy="59627"/>
            </a:xfrm>
            <a:custGeom>
              <a:avLst/>
              <a:gdLst/>
              <a:ahLst/>
              <a:cxnLst/>
              <a:rect l="l" t="t" r="r" b="b"/>
              <a:pathLst>
                <a:path w="2747" h="2733" extrusionOk="0">
                  <a:moveTo>
                    <a:pt x="1380" y="1"/>
                  </a:moveTo>
                  <a:cubicBezTo>
                    <a:pt x="624" y="1"/>
                    <a:pt x="1" y="611"/>
                    <a:pt x="1" y="1366"/>
                  </a:cubicBezTo>
                  <a:cubicBezTo>
                    <a:pt x="1" y="2123"/>
                    <a:pt x="624" y="2733"/>
                    <a:pt x="1380" y="2733"/>
                  </a:cubicBezTo>
                  <a:cubicBezTo>
                    <a:pt x="2122" y="2733"/>
                    <a:pt x="2746" y="2123"/>
                    <a:pt x="2746" y="1366"/>
                  </a:cubicBezTo>
                  <a:cubicBezTo>
                    <a:pt x="2746" y="611"/>
                    <a:pt x="2122" y="1"/>
                    <a:pt x="1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2"/>
            <p:cNvSpPr/>
            <p:nvPr/>
          </p:nvSpPr>
          <p:spPr>
            <a:xfrm>
              <a:off x="7369534" y="1208918"/>
              <a:ext cx="59605" cy="59911"/>
            </a:xfrm>
            <a:custGeom>
              <a:avLst/>
              <a:gdLst/>
              <a:ahLst/>
              <a:cxnLst/>
              <a:rect l="l" t="t" r="r" b="b"/>
              <a:pathLst>
                <a:path w="2732" h="2746" extrusionOk="0">
                  <a:moveTo>
                    <a:pt x="1365" y="0"/>
                  </a:moveTo>
                  <a:cubicBezTo>
                    <a:pt x="610" y="0"/>
                    <a:pt x="0" y="624"/>
                    <a:pt x="0" y="1379"/>
                  </a:cubicBezTo>
                  <a:cubicBezTo>
                    <a:pt x="0" y="2122"/>
                    <a:pt x="610" y="2746"/>
                    <a:pt x="1365" y="2746"/>
                  </a:cubicBezTo>
                  <a:cubicBezTo>
                    <a:pt x="2122" y="2746"/>
                    <a:pt x="2732" y="2122"/>
                    <a:pt x="2732" y="1379"/>
                  </a:cubicBezTo>
                  <a:cubicBezTo>
                    <a:pt x="2732" y="624"/>
                    <a:pt x="2122"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2"/>
            <p:cNvSpPr/>
            <p:nvPr/>
          </p:nvSpPr>
          <p:spPr>
            <a:xfrm>
              <a:off x="7349855" y="1278646"/>
              <a:ext cx="99248" cy="89408"/>
            </a:xfrm>
            <a:custGeom>
              <a:avLst/>
              <a:gdLst/>
              <a:ahLst/>
              <a:cxnLst/>
              <a:rect l="l" t="t" r="r" b="b"/>
              <a:pathLst>
                <a:path w="4549" h="4098" extrusionOk="0">
                  <a:moveTo>
                    <a:pt x="915" y="1"/>
                  </a:moveTo>
                  <a:cubicBezTo>
                    <a:pt x="358" y="411"/>
                    <a:pt x="0" y="1074"/>
                    <a:pt x="0" y="1817"/>
                  </a:cubicBezTo>
                  <a:lnTo>
                    <a:pt x="0" y="4098"/>
                  </a:lnTo>
                  <a:lnTo>
                    <a:pt x="4548" y="4098"/>
                  </a:lnTo>
                  <a:lnTo>
                    <a:pt x="4548" y="1817"/>
                  </a:lnTo>
                  <a:cubicBezTo>
                    <a:pt x="4548" y="1074"/>
                    <a:pt x="4191" y="411"/>
                    <a:pt x="3620" y="1"/>
                  </a:cubicBezTo>
                  <a:cubicBezTo>
                    <a:pt x="3369" y="199"/>
                    <a:pt x="3063" y="332"/>
                    <a:pt x="2732" y="398"/>
                  </a:cubicBezTo>
                  <a:lnTo>
                    <a:pt x="2732" y="2281"/>
                  </a:lnTo>
                  <a:lnTo>
                    <a:pt x="1817" y="2281"/>
                  </a:lnTo>
                  <a:lnTo>
                    <a:pt x="1817" y="398"/>
                  </a:lnTo>
                  <a:cubicBezTo>
                    <a:pt x="1486" y="332"/>
                    <a:pt x="1180" y="199"/>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52"/>
          <p:cNvGrpSpPr/>
          <p:nvPr/>
        </p:nvGrpSpPr>
        <p:grpSpPr>
          <a:xfrm>
            <a:off x="1845162" y="2268562"/>
            <a:ext cx="296920" cy="296672"/>
            <a:chOff x="1454767" y="1948422"/>
            <a:chExt cx="339415" cy="339131"/>
          </a:xfrm>
        </p:grpSpPr>
        <p:sp>
          <p:nvSpPr>
            <p:cNvPr id="2004" name="Google Shape;2004;p52"/>
            <p:cNvSpPr/>
            <p:nvPr/>
          </p:nvSpPr>
          <p:spPr>
            <a:xfrm>
              <a:off x="1454767" y="1948422"/>
              <a:ext cx="39664" cy="339131"/>
            </a:xfrm>
            <a:custGeom>
              <a:avLst/>
              <a:gdLst/>
              <a:ahLst/>
              <a:cxnLst/>
              <a:rect l="l" t="t" r="r" b="b"/>
              <a:pathLst>
                <a:path w="1818" h="15544" extrusionOk="0">
                  <a:moveTo>
                    <a:pt x="1817" y="1"/>
                  </a:moveTo>
                  <a:cubicBezTo>
                    <a:pt x="822" y="1"/>
                    <a:pt x="0" y="810"/>
                    <a:pt x="0" y="1818"/>
                  </a:cubicBezTo>
                  <a:lnTo>
                    <a:pt x="0" y="13727"/>
                  </a:lnTo>
                  <a:cubicBezTo>
                    <a:pt x="0" y="14735"/>
                    <a:pt x="822" y="15543"/>
                    <a:pt x="1817" y="15543"/>
                  </a:cubicBezTo>
                  <a:lnTo>
                    <a:pt x="1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2"/>
            <p:cNvSpPr/>
            <p:nvPr/>
          </p:nvSpPr>
          <p:spPr>
            <a:xfrm>
              <a:off x="1514350" y="2188305"/>
              <a:ext cx="40537" cy="99248"/>
            </a:xfrm>
            <a:custGeom>
              <a:avLst/>
              <a:gdLst/>
              <a:ahLst/>
              <a:cxnLst/>
              <a:rect l="l" t="t" r="r" b="b"/>
              <a:pathLst>
                <a:path w="1858" h="4549" extrusionOk="0">
                  <a:moveTo>
                    <a:pt x="1" y="0"/>
                  </a:moveTo>
                  <a:lnTo>
                    <a:pt x="1" y="4548"/>
                  </a:lnTo>
                  <a:lnTo>
                    <a:pt x="1857" y="4548"/>
                  </a:lnTo>
                  <a:lnTo>
                    <a:pt x="1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2"/>
            <p:cNvSpPr/>
            <p:nvPr/>
          </p:nvSpPr>
          <p:spPr>
            <a:xfrm>
              <a:off x="1514350" y="1948422"/>
              <a:ext cx="40537" cy="99291"/>
            </a:xfrm>
            <a:custGeom>
              <a:avLst/>
              <a:gdLst/>
              <a:ahLst/>
              <a:cxnLst/>
              <a:rect l="l" t="t" r="r" b="b"/>
              <a:pathLst>
                <a:path w="1858" h="4551" extrusionOk="0">
                  <a:moveTo>
                    <a:pt x="1" y="1"/>
                  </a:moveTo>
                  <a:lnTo>
                    <a:pt x="1" y="4550"/>
                  </a:lnTo>
                  <a:lnTo>
                    <a:pt x="1857" y="4550"/>
                  </a:ln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2"/>
            <p:cNvSpPr/>
            <p:nvPr/>
          </p:nvSpPr>
          <p:spPr>
            <a:xfrm>
              <a:off x="1753645" y="1948422"/>
              <a:ext cx="40537" cy="339131"/>
            </a:xfrm>
            <a:custGeom>
              <a:avLst/>
              <a:gdLst/>
              <a:ahLst/>
              <a:cxnLst/>
              <a:rect l="l" t="t" r="r" b="b"/>
              <a:pathLst>
                <a:path w="1858" h="15544" extrusionOk="0">
                  <a:moveTo>
                    <a:pt x="0" y="1"/>
                  </a:moveTo>
                  <a:lnTo>
                    <a:pt x="0" y="15543"/>
                  </a:lnTo>
                  <a:cubicBezTo>
                    <a:pt x="1008" y="15543"/>
                    <a:pt x="1857" y="14735"/>
                    <a:pt x="1857" y="13727"/>
                  </a:cubicBezTo>
                  <a:lnTo>
                    <a:pt x="1857" y="1818"/>
                  </a:lnTo>
                  <a:cubicBezTo>
                    <a:pt x="1857" y="810"/>
                    <a:pt x="1008"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2"/>
            <p:cNvSpPr/>
            <p:nvPr/>
          </p:nvSpPr>
          <p:spPr>
            <a:xfrm>
              <a:off x="1694039" y="2188305"/>
              <a:ext cx="39642" cy="99248"/>
            </a:xfrm>
            <a:custGeom>
              <a:avLst/>
              <a:gdLst/>
              <a:ahLst/>
              <a:cxnLst/>
              <a:rect l="l" t="t" r="r" b="b"/>
              <a:pathLst>
                <a:path w="1817" h="4549" extrusionOk="0">
                  <a:moveTo>
                    <a:pt x="1" y="0"/>
                  </a:moveTo>
                  <a:lnTo>
                    <a:pt x="1" y="4548"/>
                  </a:lnTo>
                  <a:lnTo>
                    <a:pt x="1817" y="4548"/>
                  </a:lnTo>
                  <a:lnTo>
                    <a:pt x="18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2"/>
            <p:cNvSpPr/>
            <p:nvPr/>
          </p:nvSpPr>
          <p:spPr>
            <a:xfrm>
              <a:off x="1694039" y="1948422"/>
              <a:ext cx="39642" cy="99291"/>
            </a:xfrm>
            <a:custGeom>
              <a:avLst/>
              <a:gdLst/>
              <a:ahLst/>
              <a:cxnLst/>
              <a:rect l="l" t="t" r="r" b="b"/>
              <a:pathLst>
                <a:path w="1817" h="4551" extrusionOk="0">
                  <a:moveTo>
                    <a:pt x="1" y="1"/>
                  </a:moveTo>
                  <a:lnTo>
                    <a:pt x="1" y="4550"/>
                  </a:lnTo>
                  <a:lnTo>
                    <a:pt x="1817" y="4550"/>
                  </a:lnTo>
                  <a:lnTo>
                    <a:pt x="1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2"/>
            <p:cNvSpPr/>
            <p:nvPr/>
          </p:nvSpPr>
          <p:spPr>
            <a:xfrm>
              <a:off x="1574828" y="2148357"/>
              <a:ext cx="40537" cy="139196"/>
            </a:xfrm>
            <a:custGeom>
              <a:avLst/>
              <a:gdLst/>
              <a:ahLst/>
              <a:cxnLst/>
              <a:rect l="l" t="t" r="r" b="b"/>
              <a:pathLst>
                <a:path w="1858" h="6380" extrusionOk="0">
                  <a:moveTo>
                    <a:pt x="1141" y="1"/>
                  </a:moveTo>
                  <a:cubicBezTo>
                    <a:pt x="399" y="903"/>
                    <a:pt x="1" y="2017"/>
                    <a:pt x="1" y="3196"/>
                  </a:cubicBezTo>
                  <a:cubicBezTo>
                    <a:pt x="1" y="4377"/>
                    <a:pt x="399" y="5491"/>
                    <a:pt x="1141" y="6379"/>
                  </a:cubicBezTo>
                  <a:lnTo>
                    <a:pt x="1858" y="5809"/>
                  </a:lnTo>
                  <a:cubicBezTo>
                    <a:pt x="1248" y="5067"/>
                    <a:pt x="903" y="4165"/>
                    <a:pt x="903" y="3196"/>
                  </a:cubicBezTo>
                  <a:cubicBezTo>
                    <a:pt x="903" y="2229"/>
                    <a:pt x="1248" y="1313"/>
                    <a:pt x="1858" y="584"/>
                  </a:cubicBezTo>
                  <a:lnTo>
                    <a:pt x="11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2"/>
            <p:cNvSpPr/>
            <p:nvPr/>
          </p:nvSpPr>
          <p:spPr>
            <a:xfrm>
              <a:off x="1614471" y="2173535"/>
              <a:ext cx="31570" cy="89124"/>
            </a:xfrm>
            <a:custGeom>
              <a:avLst/>
              <a:gdLst/>
              <a:ahLst/>
              <a:cxnLst/>
              <a:rect l="l" t="t" r="r" b="b"/>
              <a:pathLst>
                <a:path w="1447" h="4085" extrusionOk="0">
                  <a:moveTo>
                    <a:pt x="743" y="0"/>
                  </a:moveTo>
                  <a:cubicBezTo>
                    <a:pt x="253" y="571"/>
                    <a:pt x="0" y="1287"/>
                    <a:pt x="0" y="2042"/>
                  </a:cubicBezTo>
                  <a:cubicBezTo>
                    <a:pt x="0" y="2799"/>
                    <a:pt x="253" y="3515"/>
                    <a:pt x="743" y="4085"/>
                  </a:cubicBezTo>
                  <a:lnTo>
                    <a:pt x="1446" y="3515"/>
                  </a:lnTo>
                  <a:cubicBezTo>
                    <a:pt x="1101" y="3103"/>
                    <a:pt x="916" y="2587"/>
                    <a:pt x="916" y="2042"/>
                  </a:cubicBezTo>
                  <a:cubicBezTo>
                    <a:pt x="916" y="1499"/>
                    <a:pt x="1101" y="981"/>
                    <a:pt x="1446" y="571"/>
                  </a:cubicBez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2"/>
            <p:cNvSpPr/>
            <p:nvPr/>
          </p:nvSpPr>
          <p:spPr>
            <a:xfrm>
              <a:off x="1654113" y="2198712"/>
              <a:ext cx="22865" cy="38792"/>
            </a:xfrm>
            <a:custGeom>
              <a:avLst/>
              <a:gdLst/>
              <a:ahLst/>
              <a:cxnLst/>
              <a:rect l="l" t="t" r="r" b="b"/>
              <a:pathLst>
                <a:path w="1048" h="1778" extrusionOk="0">
                  <a:moveTo>
                    <a:pt x="345" y="0"/>
                  </a:moveTo>
                  <a:cubicBezTo>
                    <a:pt x="119" y="239"/>
                    <a:pt x="1" y="557"/>
                    <a:pt x="1" y="888"/>
                  </a:cubicBezTo>
                  <a:cubicBezTo>
                    <a:pt x="1" y="1220"/>
                    <a:pt x="119" y="1539"/>
                    <a:pt x="345" y="1777"/>
                  </a:cubicBezTo>
                  <a:lnTo>
                    <a:pt x="1048" y="1207"/>
                  </a:lnTo>
                  <a:cubicBezTo>
                    <a:pt x="955" y="1127"/>
                    <a:pt x="915" y="1008"/>
                    <a:pt x="915" y="888"/>
                  </a:cubicBezTo>
                  <a:cubicBezTo>
                    <a:pt x="915" y="770"/>
                    <a:pt x="955" y="650"/>
                    <a:pt x="1048" y="570"/>
                  </a:cubicBezTo>
                  <a:lnTo>
                    <a:pt x="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2"/>
            <p:cNvSpPr/>
            <p:nvPr/>
          </p:nvSpPr>
          <p:spPr>
            <a:xfrm>
              <a:off x="1633561" y="1948422"/>
              <a:ext cx="40537" cy="139217"/>
            </a:xfrm>
            <a:custGeom>
              <a:avLst/>
              <a:gdLst/>
              <a:ahLst/>
              <a:cxnLst/>
              <a:rect l="l" t="t" r="r" b="b"/>
              <a:pathLst>
                <a:path w="1858" h="6381" extrusionOk="0">
                  <a:moveTo>
                    <a:pt x="704" y="1"/>
                  </a:moveTo>
                  <a:lnTo>
                    <a:pt x="1" y="572"/>
                  </a:lnTo>
                  <a:cubicBezTo>
                    <a:pt x="611" y="1314"/>
                    <a:pt x="943" y="2216"/>
                    <a:pt x="943" y="3184"/>
                  </a:cubicBezTo>
                  <a:cubicBezTo>
                    <a:pt x="943" y="4152"/>
                    <a:pt x="611" y="5067"/>
                    <a:pt x="1" y="5797"/>
                  </a:cubicBezTo>
                  <a:lnTo>
                    <a:pt x="704" y="6380"/>
                  </a:lnTo>
                  <a:cubicBezTo>
                    <a:pt x="1459" y="5478"/>
                    <a:pt x="1857" y="4364"/>
                    <a:pt x="1857" y="3184"/>
                  </a:cubicBezTo>
                  <a:cubicBezTo>
                    <a:pt x="1857" y="2017"/>
                    <a:pt x="1459" y="890"/>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2"/>
            <p:cNvSpPr/>
            <p:nvPr/>
          </p:nvSpPr>
          <p:spPr>
            <a:xfrm>
              <a:off x="1602624" y="1973316"/>
              <a:ext cx="31832" cy="89124"/>
            </a:xfrm>
            <a:custGeom>
              <a:avLst/>
              <a:gdLst/>
              <a:ahLst/>
              <a:cxnLst/>
              <a:rect l="l" t="t" r="r" b="b"/>
              <a:pathLst>
                <a:path w="1459" h="4085" extrusionOk="0">
                  <a:moveTo>
                    <a:pt x="702" y="0"/>
                  </a:moveTo>
                  <a:lnTo>
                    <a:pt x="0" y="584"/>
                  </a:lnTo>
                  <a:cubicBezTo>
                    <a:pt x="345" y="995"/>
                    <a:pt x="543" y="1499"/>
                    <a:pt x="543" y="2043"/>
                  </a:cubicBezTo>
                  <a:cubicBezTo>
                    <a:pt x="543" y="2587"/>
                    <a:pt x="345" y="3103"/>
                    <a:pt x="0" y="3515"/>
                  </a:cubicBezTo>
                  <a:lnTo>
                    <a:pt x="702" y="4085"/>
                  </a:lnTo>
                  <a:cubicBezTo>
                    <a:pt x="1194" y="3515"/>
                    <a:pt x="1459" y="2799"/>
                    <a:pt x="1459" y="2043"/>
                  </a:cubicBezTo>
                  <a:cubicBezTo>
                    <a:pt x="1459" y="1287"/>
                    <a:pt x="1194" y="584"/>
                    <a:pt x="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2"/>
            <p:cNvSpPr/>
            <p:nvPr/>
          </p:nvSpPr>
          <p:spPr>
            <a:xfrm>
              <a:off x="1571643" y="1998493"/>
              <a:ext cx="22887" cy="39075"/>
            </a:xfrm>
            <a:custGeom>
              <a:avLst/>
              <a:gdLst/>
              <a:ahLst/>
              <a:cxnLst/>
              <a:rect l="l" t="t" r="r" b="b"/>
              <a:pathLst>
                <a:path w="1049" h="1791" extrusionOk="0">
                  <a:moveTo>
                    <a:pt x="717" y="1"/>
                  </a:moveTo>
                  <a:lnTo>
                    <a:pt x="1" y="570"/>
                  </a:lnTo>
                  <a:cubicBezTo>
                    <a:pt x="94" y="650"/>
                    <a:pt x="147" y="770"/>
                    <a:pt x="147" y="889"/>
                  </a:cubicBezTo>
                  <a:cubicBezTo>
                    <a:pt x="147" y="1008"/>
                    <a:pt x="94" y="1127"/>
                    <a:pt x="1" y="1207"/>
                  </a:cubicBezTo>
                  <a:lnTo>
                    <a:pt x="717" y="1790"/>
                  </a:lnTo>
                  <a:cubicBezTo>
                    <a:pt x="929" y="1539"/>
                    <a:pt x="1049" y="1233"/>
                    <a:pt x="1049" y="889"/>
                  </a:cubicBezTo>
                  <a:cubicBezTo>
                    <a:pt x="1049" y="558"/>
                    <a:pt x="929" y="239"/>
                    <a:pt x="7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52"/>
          <p:cNvGrpSpPr/>
          <p:nvPr/>
        </p:nvGrpSpPr>
        <p:grpSpPr>
          <a:xfrm>
            <a:off x="2418179" y="2268562"/>
            <a:ext cx="296920" cy="296672"/>
            <a:chOff x="2109793" y="1948422"/>
            <a:chExt cx="339415" cy="339131"/>
          </a:xfrm>
        </p:grpSpPr>
        <p:sp>
          <p:nvSpPr>
            <p:cNvPr id="2017" name="Google Shape;2017;p52"/>
            <p:cNvSpPr/>
            <p:nvPr/>
          </p:nvSpPr>
          <p:spPr>
            <a:xfrm>
              <a:off x="2299889" y="2008027"/>
              <a:ext cx="39948" cy="39686"/>
            </a:xfrm>
            <a:custGeom>
              <a:avLst/>
              <a:gdLst/>
              <a:ahLst/>
              <a:cxnLst/>
              <a:rect l="l" t="t" r="r" b="b"/>
              <a:pathLst>
                <a:path w="1831" h="1819" extrusionOk="0">
                  <a:moveTo>
                    <a:pt x="915" y="1"/>
                  </a:moveTo>
                  <a:cubicBezTo>
                    <a:pt x="411" y="1"/>
                    <a:pt x="1" y="412"/>
                    <a:pt x="1" y="916"/>
                  </a:cubicBezTo>
                  <a:cubicBezTo>
                    <a:pt x="1" y="1420"/>
                    <a:pt x="411" y="1818"/>
                    <a:pt x="915" y="1818"/>
                  </a:cubicBezTo>
                  <a:cubicBezTo>
                    <a:pt x="1419" y="1818"/>
                    <a:pt x="1831" y="1420"/>
                    <a:pt x="1831" y="916"/>
                  </a:cubicBezTo>
                  <a:cubicBezTo>
                    <a:pt x="1831" y="412"/>
                    <a:pt x="1419"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2"/>
            <p:cNvSpPr/>
            <p:nvPr/>
          </p:nvSpPr>
          <p:spPr>
            <a:xfrm>
              <a:off x="2290071" y="2087618"/>
              <a:ext cx="59605" cy="39642"/>
            </a:xfrm>
            <a:custGeom>
              <a:avLst/>
              <a:gdLst/>
              <a:ahLst/>
              <a:cxnLst/>
              <a:rect l="l" t="t" r="r" b="b"/>
              <a:pathLst>
                <a:path w="2732" h="1817" extrusionOk="0">
                  <a:moveTo>
                    <a:pt x="1365" y="0"/>
                  </a:moveTo>
                  <a:cubicBezTo>
                    <a:pt x="610" y="0"/>
                    <a:pt x="0" y="610"/>
                    <a:pt x="0" y="1365"/>
                  </a:cubicBezTo>
                  <a:lnTo>
                    <a:pt x="0" y="1816"/>
                  </a:lnTo>
                  <a:lnTo>
                    <a:pt x="2732" y="1816"/>
                  </a:lnTo>
                  <a:lnTo>
                    <a:pt x="2732" y="1365"/>
                  </a:lnTo>
                  <a:cubicBezTo>
                    <a:pt x="2732" y="610"/>
                    <a:pt x="2122"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2"/>
            <p:cNvSpPr/>
            <p:nvPr/>
          </p:nvSpPr>
          <p:spPr>
            <a:xfrm>
              <a:off x="2190540" y="1948422"/>
              <a:ext cx="258668" cy="258406"/>
            </a:xfrm>
            <a:custGeom>
              <a:avLst/>
              <a:gdLst/>
              <a:ahLst/>
              <a:cxnLst/>
              <a:rect l="l" t="t" r="r" b="b"/>
              <a:pathLst>
                <a:path w="11856" h="11844" extrusionOk="0">
                  <a:moveTo>
                    <a:pt x="5927" y="1818"/>
                  </a:moveTo>
                  <a:cubicBezTo>
                    <a:pt x="6935" y="1818"/>
                    <a:pt x="7745" y="2640"/>
                    <a:pt x="7745" y="3648"/>
                  </a:cubicBezTo>
                  <a:cubicBezTo>
                    <a:pt x="7745" y="4642"/>
                    <a:pt x="6935" y="5465"/>
                    <a:pt x="5927" y="5465"/>
                  </a:cubicBezTo>
                  <a:cubicBezTo>
                    <a:pt x="7188" y="5465"/>
                    <a:pt x="8208" y="6486"/>
                    <a:pt x="8208" y="7745"/>
                  </a:cubicBezTo>
                  <a:lnTo>
                    <a:pt x="8208" y="9112"/>
                  </a:lnTo>
                  <a:lnTo>
                    <a:pt x="3646" y="9112"/>
                  </a:lnTo>
                  <a:lnTo>
                    <a:pt x="3646" y="7745"/>
                  </a:lnTo>
                  <a:cubicBezTo>
                    <a:pt x="3646" y="6486"/>
                    <a:pt x="4668" y="5465"/>
                    <a:pt x="5927" y="5465"/>
                  </a:cubicBezTo>
                  <a:cubicBezTo>
                    <a:pt x="4920" y="5465"/>
                    <a:pt x="4097" y="4642"/>
                    <a:pt x="4097" y="3648"/>
                  </a:cubicBezTo>
                  <a:cubicBezTo>
                    <a:pt x="4097" y="2640"/>
                    <a:pt x="4920" y="1818"/>
                    <a:pt x="5927" y="1818"/>
                  </a:cubicBezTo>
                  <a:close/>
                  <a:moveTo>
                    <a:pt x="5927" y="1"/>
                  </a:moveTo>
                  <a:cubicBezTo>
                    <a:pt x="2665" y="1"/>
                    <a:pt x="0" y="2653"/>
                    <a:pt x="0" y="5915"/>
                  </a:cubicBezTo>
                  <a:cubicBezTo>
                    <a:pt x="0" y="9191"/>
                    <a:pt x="2665" y="11844"/>
                    <a:pt x="5927" y="11844"/>
                  </a:cubicBezTo>
                  <a:cubicBezTo>
                    <a:pt x="9190" y="11844"/>
                    <a:pt x="11856" y="9191"/>
                    <a:pt x="11856" y="5915"/>
                  </a:cubicBezTo>
                  <a:cubicBezTo>
                    <a:pt x="11856" y="2653"/>
                    <a:pt x="9190" y="1"/>
                    <a:pt x="5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2"/>
            <p:cNvSpPr/>
            <p:nvPr/>
          </p:nvSpPr>
          <p:spPr>
            <a:xfrm>
              <a:off x="2155501" y="2159637"/>
              <a:ext cx="82208" cy="82187"/>
            </a:xfrm>
            <a:custGeom>
              <a:avLst/>
              <a:gdLst/>
              <a:ahLst/>
              <a:cxnLst/>
              <a:rect l="l" t="t" r="r" b="b"/>
              <a:pathLst>
                <a:path w="3768" h="3767" extrusionOk="0">
                  <a:moveTo>
                    <a:pt x="1831" y="1"/>
                  </a:moveTo>
                  <a:lnTo>
                    <a:pt x="1" y="1844"/>
                  </a:lnTo>
                  <a:lnTo>
                    <a:pt x="1937" y="3767"/>
                  </a:lnTo>
                  <a:lnTo>
                    <a:pt x="3767" y="1937"/>
                  </a:lnTo>
                  <a:cubicBezTo>
                    <a:pt x="2998" y="1433"/>
                    <a:pt x="2349" y="770"/>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2"/>
            <p:cNvSpPr/>
            <p:nvPr/>
          </p:nvSpPr>
          <p:spPr>
            <a:xfrm>
              <a:off x="2109793" y="2213745"/>
              <a:ext cx="73809" cy="73809"/>
            </a:xfrm>
            <a:custGeom>
              <a:avLst/>
              <a:gdLst/>
              <a:ahLst/>
              <a:cxnLst/>
              <a:rect l="l" t="t" r="r" b="b"/>
              <a:pathLst>
                <a:path w="3383" h="3383" extrusionOk="0">
                  <a:moveTo>
                    <a:pt x="1447" y="1"/>
                  </a:moveTo>
                  <a:lnTo>
                    <a:pt x="1" y="1460"/>
                  </a:lnTo>
                  <a:lnTo>
                    <a:pt x="1924" y="3382"/>
                  </a:lnTo>
                  <a:lnTo>
                    <a:pt x="3383" y="1937"/>
                  </a:lnTo>
                  <a:lnTo>
                    <a:pt x="1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52"/>
          <p:cNvGrpSpPr/>
          <p:nvPr/>
        </p:nvGrpSpPr>
        <p:grpSpPr>
          <a:xfrm>
            <a:off x="3026410" y="2268562"/>
            <a:ext cx="226283" cy="296672"/>
            <a:chOff x="2805073" y="1948422"/>
            <a:chExt cx="258668" cy="339131"/>
          </a:xfrm>
        </p:grpSpPr>
        <p:sp>
          <p:nvSpPr>
            <p:cNvPr id="2023" name="Google Shape;2023;p52"/>
            <p:cNvSpPr/>
            <p:nvPr/>
          </p:nvSpPr>
          <p:spPr>
            <a:xfrm>
              <a:off x="2944226" y="1948422"/>
              <a:ext cx="59627" cy="60216"/>
            </a:xfrm>
            <a:custGeom>
              <a:avLst/>
              <a:gdLst/>
              <a:ahLst/>
              <a:cxnLst/>
              <a:rect l="l" t="t" r="r" b="b"/>
              <a:pathLst>
                <a:path w="2733" h="2760" extrusionOk="0">
                  <a:moveTo>
                    <a:pt x="1367" y="1"/>
                  </a:moveTo>
                  <a:cubicBezTo>
                    <a:pt x="610" y="1"/>
                    <a:pt x="0" y="637"/>
                    <a:pt x="0" y="1394"/>
                  </a:cubicBezTo>
                  <a:cubicBezTo>
                    <a:pt x="0" y="2149"/>
                    <a:pt x="610" y="2759"/>
                    <a:pt x="1367" y="2759"/>
                  </a:cubicBezTo>
                  <a:cubicBezTo>
                    <a:pt x="2122" y="2759"/>
                    <a:pt x="2732" y="2149"/>
                    <a:pt x="2732" y="1394"/>
                  </a:cubicBezTo>
                  <a:cubicBezTo>
                    <a:pt x="2732" y="637"/>
                    <a:pt x="2122"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2"/>
            <p:cNvSpPr/>
            <p:nvPr/>
          </p:nvSpPr>
          <p:spPr>
            <a:xfrm>
              <a:off x="2825015" y="2227337"/>
              <a:ext cx="218764" cy="60216"/>
            </a:xfrm>
            <a:custGeom>
              <a:avLst/>
              <a:gdLst/>
              <a:ahLst/>
              <a:cxnLst/>
              <a:rect l="l" t="t" r="r" b="b"/>
              <a:pathLst>
                <a:path w="10027" h="2760" extrusionOk="0">
                  <a:moveTo>
                    <a:pt x="916" y="1"/>
                  </a:moveTo>
                  <a:lnTo>
                    <a:pt x="916" y="1857"/>
                  </a:lnTo>
                  <a:lnTo>
                    <a:pt x="1" y="1857"/>
                  </a:lnTo>
                  <a:lnTo>
                    <a:pt x="1" y="2759"/>
                  </a:lnTo>
                  <a:lnTo>
                    <a:pt x="10026" y="2759"/>
                  </a:lnTo>
                  <a:lnTo>
                    <a:pt x="10026" y="1857"/>
                  </a:lnTo>
                  <a:lnTo>
                    <a:pt x="9112" y="1857"/>
                  </a:lnTo>
                  <a:lnTo>
                    <a:pt x="9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2"/>
            <p:cNvSpPr/>
            <p:nvPr/>
          </p:nvSpPr>
          <p:spPr>
            <a:xfrm>
              <a:off x="2805073" y="2008616"/>
              <a:ext cx="258668" cy="198801"/>
            </a:xfrm>
            <a:custGeom>
              <a:avLst/>
              <a:gdLst/>
              <a:ahLst/>
              <a:cxnLst/>
              <a:rect l="l" t="t" r="r" b="b"/>
              <a:pathLst>
                <a:path w="11856" h="9112" extrusionOk="0">
                  <a:moveTo>
                    <a:pt x="7294" y="6379"/>
                  </a:moveTo>
                  <a:lnTo>
                    <a:pt x="7294" y="7294"/>
                  </a:lnTo>
                  <a:lnTo>
                    <a:pt x="4562" y="7294"/>
                  </a:lnTo>
                  <a:lnTo>
                    <a:pt x="4562" y="6379"/>
                  </a:lnTo>
                  <a:close/>
                  <a:moveTo>
                    <a:pt x="3196" y="0"/>
                  </a:moveTo>
                  <a:cubicBezTo>
                    <a:pt x="2440" y="0"/>
                    <a:pt x="1830" y="610"/>
                    <a:pt x="1830" y="1367"/>
                  </a:cubicBezTo>
                  <a:cubicBezTo>
                    <a:pt x="1830" y="1432"/>
                    <a:pt x="1843" y="1485"/>
                    <a:pt x="1843" y="1539"/>
                  </a:cubicBezTo>
                  <a:lnTo>
                    <a:pt x="915" y="2003"/>
                  </a:lnTo>
                  <a:lnTo>
                    <a:pt x="928" y="4562"/>
                  </a:lnTo>
                  <a:lnTo>
                    <a:pt x="0" y="4562"/>
                  </a:lnTo>
                  <a:lnTo>
                    <a:pt x="0" y="5464"/>
                  </a:lnTo>
                  <a:lnTo>
                    <a:pt x="994" y="5464"/>
                  </a:lnTo>
                  <a:lnTo>
                    <a:pt x="1724" y="9111"/>
                  </a:lnTo>
                  <a:lnTo>
                    <a:pt x="10132" y="9111"/>
                  </a:lnTo>
                  <a:lnTo>
                    <a:pt x="10861" y="5464"/>
                  </a:lnTo>
                  <a:lnTo>
                    <a:pt x="11856" y="5464"/>
                  </a:lnTo>
                  <a:lnTo>
                    <a:pt x="11856" y="4562"/>
                  </a:lnTo>
                  <a:lnTo>
                    <a:pt x="9575" y="4562"/>
                  </a:lnTo>
                  <a:lnTo>
                    <a:pt x="9575" y="2732"/>
                  </a:lnTo>
                  <a:cubicBezTo>
                    <a:pt x="9575" y="1724"/>
                    <a:pt x="8753" y="916"/>
                    <a:pt x="7745" y="916"/>
                  </a:cubicBezTo>
                  <a:cubicBezTo>
                    <a:pt x="6750" y="916"/>
                    <a:pt x="5927" y="1724"/>
                    <a:pt x="5927" y="2732"/>
                  </a:cubicBezTo>
                  <a:lnTo>
                    <a:pt x="5927" y="4562"/>
                  </a:lnTo>
                  <a:lnTo>
                    <a:pt x="1830" y="4562"/>
                  </a:lnTo>
                  <a:lnTo>
                    <a:pt x="1830" y="2560"/>
                  </a:lnTo>
                  <a:lnTo>
                    <a:pt x="2255" y="2348"/>
                  </a:lnTo>
                  <a:cubicBezTo>
                    <a:pt x="2493" y="2587"/>
                    <a:pt x="2824" y="2732"/>
                    <a:pt x="3196" y="2732"/>
                  </a:cubicBezTo>
                  <a:cubicBezTo>
                    <a:pt x="3952" y="2732"/>
                    <a:pt x="4562" y="2122"/>
                    <a:pt x="4562" y="1367"/>
                  </a:cubicBezTo>
                  <a:cubicBezTo>
                    <a:pt x="4562" y="610"/>
                    <a:pt x="3952" y="0"/>
                    <a:pt x="3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52"/>
          <p:cNvGrpSpPr/>
          <p:nvPr/>
        </p:nvGrpSpPr>
        <p:grpSpPr>
          <a:xfrm>
            <a:off x="3564252" y="2268562"/>
            <a:ext cx="296653" cy="296672"/>
            <a:chOff x="3419891" y="1948422"/>
            <a:chExt cx="339109" cy="339131"/>
          </a:xfrm>
        </p:grpSpPr>
        <p:sp>
          <p:nvSpPr>
            <p:cNvPr id="2027" name="Google Shape;2027;p52"/>
            <p:cNvSpPr/>
            <p:nvPr/>
          </p:nvSpPr>
          <p:spPr>
            <a:xfrm>
              <a:off x="3519706" y="2028579"/>
              <a:ext cx="139174" cy="258974"/>
            </a:xfrm>
            <a:custGeom>
              <a:avLst/>
              <a:gdLst/>
              <a:ahLst/>
              <a:cxnLst/>
              <a:rect l="l" t="t" r="r" b="b"/>
              <a:pathLst>
                <a:path w="6379" h="11870" extrusionOk="0">
                  <a:moveTo>
                    <a:pt x="1698" y="4231"/>
                  </a:moveTo>
                  <a:lnTo>
                    <a:pt x="2733" y="5279"/>
                  </a:lnTo>
                  <a:lnTo>
                    <a:pt x="2733" y="6830"/>
                  </a:lnTo>
                  <a:lnTo>
                    <a:pt x="1831" y="6830"/>
                  </a:lnTo>
                  <a:lnTo>
                    <a:pt x="1831" y="5650"/>
                  </a:lnTo>
                  <a:lnTo>
                    <a:pt x="1048" y="4881"/>
                  </a:lnTo>
                  <a:lnTo>
                    <a:pt x="1698" y="4231"/>
                  </a:lnTo>
                  <a:close/>
                  <a:moveTo>
                    <a:pt x="4695" y="4231"/>
                  </a:moveTo>
                  <a:lnTo>
                    <a:pt x="5344" y="4881"/>
                  </a:lnTo>
                  <a:lnTo>
                    <a:pt x="4563" y="5650"/>
                  </a:lnTo>
                  <a:lnTo>
                    <a:pt x="4563" y="6830"/>
                  </a:lnTo>
                  <a:lnTo>
                    <a:pt x="3647" y="6830"/>
                  </a:lnTo>
                  <a:lnTo>
                    <a:pt x="3647" y="5279"/>
                  </a:lnTo>
                  <a:lnTo>
                    <a:pt x="4695" y="4231"/>
                  </a:lnTo>
                  <a:close/>
                  <a:moveTo>
                    <a:pt x="1698" y="7427"/>
                  </a:moveTo>
                  <a:lnTo>
                    <a:pt x="2733" y="8461"/>
                  </a:lnTo>
                  <a:lnTo>
                    <a:pt x="2733" y="10026"/>
                  </a:lnTo>
                  <a:lnTo>
                    <a:pt x="1831" y="10026"/>
                  </a:lnTo>
                  <a:lnTo>
                    <a:pt x="1831" y="8846"/>
                  </a:lnTo>
                  <a:lnTo>
                    <a:pt x="1048" y="8064"/>
                  </a:lnTo>
                  <a:lnTo>
                    <a:pt x="1698" y="7427"/>
                  </a:lnTo>
                  <a:close/>
                  <a:moveTo>
                    <a:pt x="4695" y="7427"/>
                  </a:moveTo>
                  <a:lnTo>
                    <a:pt x="5344" y="8064"/>
                  </a:lnTo>
                  <a:lnTo>
                    <a:pt x="4563" y="8846"/>
                  </a:lnTo>
                  <a:lnTo>
                    <a:pt x="4563" y="10026"/>
                  </a:lnTo>
                  <a:lnTo>
                    <a:pt x="3647" y="10026"/>
                  </a:lnTo>
                  <a:lnTo>
                    <a:pt x="3647" y="8461"/>
                  </a:lnTo>
                  <a:lnTo>
                    <a:pt x="4695" y="7427"/>
                  </a:lnTo>
                  <a:close/>
                  <a:moveTo>
                    <a:pt x="3196" y="1"/>
                  </a:moveTo>
                  <a:cubicBezTo>
                    <a:pt x="2188" y="1"/>
                    <a:pt x="1366" y="809"/>
                    <a:pt x="1366" y="1817"/>
                  </a:cubicBezTo>
                  <a:lnTo>
                    <a:pt x="1366" y="2733"/>
                  </a:lnTo>
                  <a:lnTo>
                    <a:pt x="915" y="2733"/>
                  </a:lnTo>
                  <a:lnTo>
                    <a:pt x="1" y="11869"/>
                  </a:lnTo>
                  <a:lnTo>
                    <a:pt x="6379" y="11869"/>
                  </a:lnTo>
                  <a:lnTo>
                    <a:pt x="5477" y="2733"/>
                  </a:lnTo>
                  <a:lnTo>
                    <a:pt x="5013" y="2733"/>
                  </a:lnTo>
                  <a:lnTo>
                    <a:pt x="5013" y="1817"/>
                  </a:lnTo>
                  <a:cubicBezTo>
                    <a:pt x="5013" y="809"/>
                    <a:pt x="4204" y="1"/>
                    <a:pt x="3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2"/>
            <p:cNvSpPr/>
            <p:nvPr/>
          </p:nvSpPr>
          <p:spPr>
            <a:xfrm>
              <a:off x="3419891" y="2227337"/>
              <a:ext cx="80157" cy="60216"/>
            </a:xfrm>
            <a:custGeom>
              <a:avLst/>
              <a:gdLst/>
              <a:ahLst/>
              <a:cxnLst/>
              <a:rect l="l" t="t" r="r" b="b"/>
              <a:pathLst>
                <a:path w="3674" h="2760" extrusionOk="0">
                  <a:moveTo>
                    <a:pt x="1844" y="1"/>
                  </a:moveTo>
                  <a:cubicBezTo>
                    <a:pt x="836" y="1"/>
                    <a:pt x="0" y="823"/>
                    <a:pt x="0" y="1818"/>
                  </a:cubicBezTo>
                  <a:lnTo>
                    <a:pt x="0" y="2759"/>
                  </a:lnTo>
                  <a:lnTo>
                    <a:pt x="3674" y="2759"/>
                  </a:lnTo>
                  <a:lnTo>
                    <a:pt x="3674" y="1818"/>
                  </a:lnTo>
                  <a:cubicBezTo>
                    <a:pt x="3674" y="823"/>
                    <a:pt x="2852" y="1"/>
                    <a:pt x="1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2"/>
            <p:cNvSpPr/>
            <p:nvPr/>
          </p:nvSpPr>
          <p:spPr>
            <a:xfrm>
              <a:off x="3430298" y="2147790"/>
              <a:ext cx="59627" cy="59627"/>
            </a:xfrm>
            <a:custGeom>
              <a:avLst/>
              <a:gdLst/>
              <a:ahLst/>
              <a:cxnLst/>
              <a:rect l="l" t="t" r="r" b="b"/>
              <a:pathLst>
                <a:path w="2733" h="2733" extrusionOk="0">
                  <a:moveTo>
                    <a:pt x="1367" y="0"/>
                  </a:moveTo>
                  <a:cubicBezTo>
                    <a:pt x="610" y="0"/>
                    <a:pt x="0" y="610"/>
                    <a:pt x="0" y="1366"/>
                  </a:cubicBezTo>
                  <a:cubicBezTo>
                    <a:pt x="0" y="2122"/>
                    <a:pt x="610" y="2732"/>
                    <a:pt x="1367" y="2732"/>
                  </a:cubicBezTo>
                  <a:cubicBezTo>
                    <a:pt x="2122" y="2732"/>
                    <a:pt x="2732" y="2122"/>
                    <a:pt x="2732" y="1366"/>
                  </a:cubicBezTo>
                  <a:cubicBezTo>
                    <a:pt x="2732" y="610"/>
                    <a:pt x="2122"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2"/>
            <p:cNvSpPr/>
            <p:nvPr/>
          </p:nvSpPr>
          <p:spPr>
            <a:xfrm>
              <a:off x="3678843" y="2227337"/>
              <a:ext cx="80157" cy="60216"/>
            </a:xfrm>
            <a:custGeom>
              <a:avLst/>
              <a:gdLst/>
              <a:ahLst/>
              <a:cxnLst/>
              <a:rect l="l" t="t" r="r" b="b"/>
              <a:pathLst>
                <a:path w="3674" h="2760" extrusionOk="0">
                  <a:moveTo>
                    <a:pt x="1817" y="1"/>
                  </a:moveTo>
                  <a:cubicBezTo>
                    <a:pt x="823" y="1"/>
                    <a:pt x="0" y="823"/>
                    <a:pt x="0" y="1818"/>
                  </a:cubicBezTo>
                  <a:lnTo>
                    <a:pt x="0" y="2759"/>
                  </a:lnTo>
                  <a:lnTo>
                    <a:pt x="3673" y="2759"/>
                  </a:lnTo>
                  <a:lnTo>
                    <a:pt x="3673" y="1818"/>
                  </a:lnTo>
                  <a:cubicBezTo>
                    <a:pt x="3673" y="823"/>
                    <a:pt x="2825"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2"/>
            <p:cNvSpPr/>
            <p:nvPr/>
          </p:nvSpPr>
          <p:spPr>
            <a:xfrm>
              <a:off x="3688682" y="2147790"/>
              <a:ext cx="59889" cy="59627"/>
            </a:xfrm>
            <a:custGeom>
              <a:avLst/>
              <a:gdLst/>
              <a:ahLst/>
              <a:cxnLst/>
              <a:rect l="l" t="t" r="r" b="b"/>
              <a:pathLst>
                <a:path w="2745" h="2733" extrusionOk="0">
                  <a:moveTo>
                    <a:pt x="1366" y="0"/>
                  </a:moveTo>
                  <a:cubicBezTo>
                    <a:pt x="623" y="0"/>
                    <a:pt x="0" y="610"/>
                    <a:pt x="0" y="1366"/>
                  </a:cubicBezTo>
                  <a:cubicBezTo>
                    <a:pt x="0" y="2122"/>
                    <a:pt x="623" y="2732"/>
                    <a:pt x="1366" y="2732"/>
                  </a:cubicBezTo>
                  <a:cubicBezTo>
                    <a:pt x="2122" y="2732"/>
                    <a:pt x="2745" y="2122"/>
                    <a:pt x="2745" y="1366"/>
                  </a:cubicBezTo>
                  <a:cubicBezTo>
                    <a:pt x="2745" y="610"/>
                    <a:pt x="2122"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2"/>
            <p:cNvSpPr/>
            <p:nvPr/>
          </p:nvSpPr>
          <p:spPr>
            <a:xfrm>
              <a:off x="3678843" y="2068222"/>
              <a:ext cx="80157" cy="59605"/>
            </a:xfrm>
            <a:custGeom>
              <a:avLst/>
              <a:gdLst/>
              <a:ahLst/>
              <a:cxnLst/>
              <a:rect l="l" t="t" r="r" b="b"/>
              <a:pathLst>
                <a:path w="3674" h="2732" extrusionOk="0">
                  <a:moveTo>
                    <a:pt x="1817" y="0"/>
                  </a:moveTo>
                  <a:cubicBezTo>
                    <a:pt x="823" y="0"/>
                    <a:pt x="0" y="822"/>
                    <a:pt x="0" y="1830"/>
                  </a:cubicBezTo>
                  <a:lnTo>
                    <a:pt x="0" y="2732"/>
                  </a:lnTo>
                  <a:lnTo>
                    <a:pt x="3673" y="2732"/>
                  </a:lnTo>
                  <a:lnTo>
                    <a:pt x="3673" y="1830"/>
                  </a:lnTo>
                  <a:cubicBezTo>
                    <a:pt x="3673" y="822"/>
                    <a:pt x="2825" y="0"/>
                    <a:pt x="1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2"/>
            <p:cNvSpPr/>
            <p:nvPr/>
          </p:nvSpPr>
          <p:spPr>
            <a:xfrm>
              <a:off x="3688682" y="1988653"/>
              <a:ext cx="59889" cy="59911"/>
            </a:xfrm>
            <a:custGeom>
              <a:avLst/>
              <a:gdLst/>
              <a:ahLst/>
              <a:cxnLst/>
              <a:rect l="l" t="t" r="r" b="b"/>
              <a:pathLst>
                <a:path w="2745" h="2746" extrusionOk="0">
                  <a:moveTo>
                    <a:pt x="1366" y="1"/>
                  </a:moveTo>
                  <a:cubicBezTo>
                    <a:pt x="623" y="1"/>
                    <a:pt x="0" y="623"/>
                    <a:pt x="0" y="1380"/>
                  </a:cubicBezTo>
                  <a:cubicBezTo>
                    <a:pt x="0" y="2123"/>
                    <a:pt x="623" y="2745"/>
                    <a:pt x="1366" y="2745"/>
                  </a:cubicBezTo>
                  <a:cubicBezTo>
                    <a:pt x="2122" y="2745"/>
                    <a:pt x="2745" y="2123"/>
                    <a:pt x="2745" y="1380"/>
                  </a:cubicBezTo>
                  <a:cubicBezTo>
                    <a:pt x="2745" y="623"/>
                    <a:pt x="2122"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2"/>
            <p:cNvSpPr/>
            <p:nvPr/>
          </p:nvSpPr>
          <p:spPr>
            <a:xfrm>
              <a:off x="3419891" y="2068222"/>
              <a:ext cx="80157" cy="59605"/>
            </a:xfrm>
            <a:custGeom>
              <a:avLst/>
              <a:gdLst/>
              <a:ahLst/>
              <a:cxnLst/>
              <a:rect l="l" t="t" r="r" b="b"/>
              <a:pathLst>
                <a:path w="3674" h="2732" extrusionOk="0">
                  <a:moveTo>
                    <a:pt x="1844" y="0"/>
                  </a:moveTo>
                  <a:cubicBezTo>
                    <a:pt x="836" y="0"/>
                    <a:pt x="0" y="822"/>
                    <a:pt x="0" y="1830"/>
                  </a:cubicBezTo>
                  <a:lnTo>
                    <a:pt x="0" y="2732"/>
                  </a:lnTo>
                  <a:lnTo>
                    <a:pt x="3674" y="2732"/>
                  </a:lnTo>
                  <a:lnTo>
                    <a:pt x="3674" y="1830"/>
                  </a:lnTo>
                  <a:cubicBezTo>
                    <a:pt x="3674" y="822"/>
                    <a:pt x="2852" y="0"/>
                    <a:pt x="1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2"/>
            <p:cNvSpPr/>
            <p:nvPr/>
          </p:nvSpPr>
          <p:spPr>
            <a:xfrm>
              <a:off x="3430298" y="1988653"/>
              <a:ext cx="59627" cy="59911"/>
            </a:xfrm>
            <a:custGeom>
              <a:avLst/>
              <a:gdLst/>
              <a:ahLst/>
              <a:cxnLst/>
              <a:rect l="l" t="t" r="r" b="b"/>
              <a:pathLst>
                <a:path w="2733" h="2746" extrusionOk="0">
                  <a:moveTo>
                    <a:pt x="1367" y="1"/>
                  </a:moveTo>
                  <a:cubicBezTo>
                    <a:pt x="610" y="1"/>
                    <a:pt x="0" y="623"/>
                    <a:pt x="0" y="1380"/>
                  </a:cubicBezTo>
                  <a:cubicBezTo>
                    <a:pt x="0" y="2123"/>
                    <a:pt x="610" y="2745"/>
                    <a:pt x="1367" y="2745"/>
                  </a:cubicBezTo>
                  <a:cubicBezTo>
                    <a:pt x="2122" y="2745"/>
                    <a:pt x="2732" y="2123"/>
                    <a:pt x="2732" y="1380"/>
                  </a:cubicBezTo>
                  <a:cubicBezTo>
                    <a:pt x="2732" y="623"/>
                    <a:pt x="2122"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2"/>
            <p:cNvSpPr/>
            <p:nvPr/>
          </p:nvSpPr>
          <p:spPr>
            <a:xfrm>
              <a:off x="3559632" y="1948422"/>
              <a:ext cx="59627" cy="60216"/>
            </a:xfrm>
            <a:custGeom>
              <a:avLst/>
              <a:gdLst/>
              <a:ahLst/>
              <a:cxnLst/>
              <a:rect l="l" t="t" r="r" b="b"/>
              <a:pathLst>
                <a:path w="2733" h="2760" extrusionOk="0">
                  <a:moveTo>
                    <a:pt x="1366" y="1"/>
                  </a:moveTo>
                  <a:cubicBezTo>
                    <a:pt x="611" y="1"/>
                    <a:pt x="1" y="637"/>
                    <a:pt x="1" y="1394"/>
                  </a:cubicBezTo>
                  <a:cubicBezTo>
                    <a:pt x="1" y="2149"/>
                    <a:pt x="611" y="2759"/>
                    <a:pt x="1366" y="2759"/>
                  </a:cubicBezTo>
                  <a:cubicBezTo>
                    <a:pt x="2123" y="2759"/>
                    <a:pt x="2733" y="2149"/>
                    <a:pt x="2733" y="1394"/>
                  </a:cubicBezTo>
                  <a:cubicBezTo>
                    <a:pt x="2733" y="637"/>
                    <a:pt x="2123"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2"/>
          <p:cNvGrpSpPr/>
          <p:nvPr/>
        </p:nvGrpSpPr>
        <p:grpSpPr>
          <a:xfrm>
            <a:off x="4137022" y="2268562"/>
            <a:ext cx="296901" cy="296672"/>
            <a:chOff x="4074634" y="1948422"/>
            <a:chExt cx="339393" cy="339131"/>
          </a:xfrm>
        </p:grpSpPr>
        <p:sp>
          <p:nvSpPr>
            <p:cNvPr id="2038" name="Google Shape;2038;p52"/>
            <p:cNvSpPr/>
            <p:nvPr/>
          </p:nvSpPr>
          <p:spPr>
            <a:xfrm>
              <a:off x="4074634" y="2002551"/>
              <a:ext cx="39970" cy="285002"/>
            </a:xfrm>
            <a:custGeom>
              <a:avLst/>
              <a:gdLst/>
              <a:ahLst/>
              <a:cxnLst/>
              <a:rect l="l" t="t" r="r" b="b"/>
              <a:pathLst>
                <a:path w="1832" h="13063" extrusionOk="0">
                  <a:moveTo>
                    <a:pt x="1" y="0"/>
                  </a:moveTo>
                  <a:lnTo>
                    <a:pt x="1" y="11697"/>
                  </a:lnTo>
                  <a:cubicBezTo>
                    <a:pt x="1" y="12452"/>
                    <a:pt x="624" y="13062"/>
                    <a:pt x="1366" y="13062"/>
                  </a:cubicBezTo>
                  <a:lnTo>
                    <a:pt x="1831" y="13062"/>
                  </a:lnTo>
                  <a:lnTo>
                    <a:pt x="1831" y="252"/>
                  </a:lnTo>
                  <a:lnTo>
                    <a:pt x="915" y="252"/>
                  </a:lnTo>
                  <a:cubicBezTo>
                    <a:pt x="584" y="252"/>
                    <a:pt x="279" y="15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2"/>
            <p:cNvSpPr/>
            <p:nvPr/>
          </p:nvSpPr>
          <p:spPr>
            <a:xfrm>
              <a:off x="4134239" y="2008027"/>
              <a:ext cx="200241" cy="279526"/>
            </a:xfrm>
            <a:custGeom>
              <a:avLst/>
              <a:gdLst/>
              <a:ahLst/>
              <a:cxnLst/>
              <a:rect l="l" t="t" r="r" b="b"/>
              <a:pathLst>
                <a:path w="9178" h="12812" extrusionOk="0">
                  <a:moveTo>
                    <a:pt x="7811" y="2308"/>
                  </a:moveTo>
                  <a:lnTo>
                    <a:pt x="7811" y="5956"/>
                  </a:lnTo>
                  <a:lnTo>
                    <a:pt x="1380" y="5956"/>
                  </a:lnTo>
                  <a:lnTo>
                    <a:pt x="1380" y="2308"/>
                  </a:lnTo>
                  <a:close/>
                  <a:moveTo>
                    <a:pt x="7811" y="6870"/>
                  </a:moveTo>
                  <a:lnTo>
                    <a:pt x="7811" y="7772"/>
                  </a:lnTo>
                  <a:lnTo>
                    <a:pt x="1380" y="7772"/>
                  </a:lnTo>
                  <a:lnTo>
                    <a:pt x="1380" y="6870"/>
                  </a:lnTo>
                  <a:close/>
                  <a:moveTo>
                    <a:pt x="6897" y="8687"/>
                  </a:moveTo>
                  <a:lnTo>
                    <a:pt x="6897" y="9602"/>
                  </a:lnTo>
                  <a:lnTo>
                    <a:pt x="2282" y="9602"/>
                  </a:lnTo>
                  <a:lnTo>
                    <a:pt x="2282" y="8687"/>
                  </a:lnTo>
                  <a:close/>
                  <a:moveTo>
                    <a:pt x="1" y="1"/>
                  </a:moveTo>
                  <a:lnTo>
                    <a:pt x="1" y="12811"/>
                  </a:lnTo>
                  <a:lnTo>
                    <a:pt x="9178" y="12811"/>
                  </a:lnTo>
                  <a:lnTo>
                    <a:pt x="9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2"/>
            <p:cNvSpPr/>
            <p:nvPr/>
          </p:nvSpPr>
          <p:spPr>
            <a:xfrm>
              <a:off x="4184005" y="2078345"/>
              <a:ext cx="100710" cy="39642"/>
            </a:xfrm>
            <a:custGeom>
              <a:avLst/>
              <a:gdLst/>
              <a:ahLst/>
              <a:cxnLst/>
              <a:rect l="l" t="t" r="r" b="b"/>
              <a:pathLst>
                <a:path w="4616" h="1817" extrusionOk="0">
                  <a:moveTo>
                    <a:pt x="1" y="1"/>
                  </a:moveTo>
                  <a:lnTo>
                    <a:pt x="1" y="1817"/>
                  </a:lnTo>
                  <a:lnTo>
                    <a:pt x="4616" y="1817"/>
                  </a:lnTo>
                  <a:lnTo>
                    <a:pt x="4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2"/>
            <p:cNvSpPr/>
            <p:nvPr/>
          </p:nvSpPr>
          <p:spPr>
            <a:xfrm>
              <a:off x="4074634" y="1948422"/>
              <a:ext cx="259846" cy="39686"/>
            </a:xfrm>
            <a:custGeom>
              <a:avLst/>
              <a:gdLst/>
              <a:ahLst/>
              <a:cxnLst/>
              <a:rect l="l" t="t" r="r" b="b"/>
              <a:pathLst>
                <a:path w="11910" h="1819" extrusionOk="0">
                  <a:moveTo>
                    <a:pt x="915" y="1"/>
                  </a:moveTo>
                  <a:cubicBezTo>
                    <a:pt x="412" y="1"/>
                    <a:pt x="1" y="412"/>
                    <a:pt x="1" y="903"/>
                  </a:cubicBezTo>
                  <a:cubicBezTo>
                    <a:pt x="1" y="1407"/>
                    <a:pt x="412" y="1818"/>
                    <a:pt x="915" y="1818"/>
                  </a:cubicBezTo>
                  <a:lnTo>
                    <a:pt x="10994" y="1818"/>
                  </a:lnTo>
                  <a:lnTo>
                    <a:pt x="10994" y="903"/>
                  </a:lnTo>
                  <a:lnTo>
                    <a:pt x="11910" y="903"/>
                  </a:lnTo>
                  <a:lnTo>
                    <a:pt x="11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2"/>
            <p:cNvSpPr/>
            <p:nvPr/>
          </p:nvSpPr>
          <p:spPr>
            <a:xfrm>
              <a:off x="4354421" y="1968101"/>
              <a:ext cx="59605" cy="80463"/>
            </a:xfrm>
            <a:custGeom>
              <a:avLst/>
              <a:gdLst/>
              <a:ahLst/>
              <a:cxnLst/>
              <a:rect l="l" t="t" r="r" b="b"/>
              <a:pathLst>
                <a:path w="2732" h="3688" extrusionOk="0">
                  <a:moveTo>
                    <a:pt x="916" y="1"/>
                  </a:moveTo>
                  <a:lnTo>
                    <a:pt x="916" y="916"/>
                  </a:lnTo>
                  <a:lnTo>
                    <a:pt x="0" y="916"/>
                  </a:lnTo>
                  <a:lnTo>
                    <a:pt x="0" y="3687"/>
                  </a:lnTo>
                  <a:lnTo>
                    <a:pt x="2732" y="3687"/>
                  </a:lnTo>
                  <a:lnTo>
                    <a:pt x="2732" y="916"/>
                  </a:lnTo>
                  <a:lnTo>
                    <a:pt x="1817" y="916"/>
                  </a:lnTo>
                  <a:lnTo>
                    <a:pt x="1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2"/>
            <p:cNvSpPr/>
            <p:nvPr/>
          </p:nvSpPr>
          <p:spPr>
            <a:xfrm>
              <a:off x="4354421" y="2068222"/>
              <a:ext cx="59605" cy="199652"/>
            </a:xfrm>
            <a:custGeom>
              <a:avLst/>
              <a:gdLst/>
              <a:ahLst/>
              <a:cxnLst/>
              <a:rect l="l" t="t" r="r" b="b"/>
              <a:pathLst>
                <a:path w="2732" h="9151" extrusionOk="0">
                  <a:moveTo>
                    <a:pt x="0" y="0"/>
                  </a:moveTo>
                  <a:lnTo>
                    <a:pt x="0" y="7029"/>
                  </a:lnTo>
                  <a:lnTo>
                    <a:pt x="916" y="7944"/>
                  </a:lnTo>
                  <a:lnTo>
                    <a:pt x="916" y="9150"/>
                  </a:lnTo>
                  <a:lnTo>
                    <a:pt x="1817" y="9150"/>
                  </a:lnTo>
                  <a:lnTo>
                    <a:pt x="1817" y="7944"/>
                  </a:lnTo>
                  <a:lnTo>
                    <a:pt x="2732" y="7029"/>
                  </a:lnTo>
                  <a:lnTo>
                    <a:pt x="2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4" name="Google Shape;2044;p52"/>
          <p:cNvGrpSpPr/>
          <p:nvPr/>
        </p:nvGrpSpPr>
        <p:grpSpPr>
          <a:xfrm>
            <a:off x="4710058" y="2268562"/>
            <a:ext cx="296901" cy="296672"/>
            <a:chOff x="4729682" y="1948422"/>
            <a:chExt cx="339393" cy="339131"/>
          </a:xfrm>
        </p:grpSpPr>
        <p:sp>
          <p:nvSpPr>
            <p:cNvPr id="2045" name="Google Shape;2045;p52"/>
            <p:cNvSpPr/>
            <p:nvPr/>
          </p:nvSpPr>
          <p:spPr>
            <a:xfrm>
              <a:off x="4749645" y="2048521"/>
              <a:ext cx="302652" cy="178838"/>
            </a:xfrm>
            <a:custGeom>
              <a:avLst/>
              <a:gdLst/>
              <a:ahLst/>
              <a:cxnLst/>
              <a:rect l="l" t="t" r="r" b="b"/>
              <a:pathLst>
                <a:path w="13872" h="8197" extrusionOk="0">
                  <a:moveTo>
                    <a:pt x="12331" y="0"/>
                  </a:moveTo>
                  <a:cubicBezTo>
                    <a:pt x="12178" y="0"/>
                    <a:pt x="12022" y="26"/>
                    <a:pt x="11870" y="81"/>
                  </a:cubicBezTo>
                  <a:lnTo>
                    <a:pt x="9124" y="1076"/>
                  </a:lnTo>
                  <a:cubicBezTo>
                    <a:pt x="8567" y="1274"/>
                    <a:pt x="8236" y="1805"/>
                    <a:pt x="8236" y="2362"/>
                  </a:cubicBezTo>
                  <a:lnTo>
                    <a:pt x="1857" y="4683"/>
                  </a:lnTo>
                  <a:lnTo>
                    <a:pt x="1857" y="6380"/>
                  </a:lnTo>
                  <a:lnTo>
                    <a:pt x="0" y="6380"/>
                  </a:lnTo>
                  <a:lnTo>
                    <a:pt x="0" y="8197"/>
                  </a:lnTo>
                  <a:lnTo>
                    <a:pt x="4589" y="8197"/>
                  </a:lnTo>
                  <a:lnTo>
                    <a:pt x="4589" y="6380"/>
                  </a:lnTo>
                  <a:lnTo>
                    <a:pt x="2758" y="6380"/>
                  </a:lnTo>
                  <a:lnTo>
                    <a:pt x="2758" y="5332"/>
                  </a:lnTo>
                  <a:lnTo>
                    <a:pt x="8540" y="3224"/>
                  </a:lnTo>
                  <a:cubicBezTo>
                    <a:pt x="8807" y="3538"/>
                    <a:pt x="9191" y="3723"/>
                    <a:pt x="9592" y="3723"/>
                  </a:cubicBezTo>
                  <a:cubicBezTo>
                    <a:pt x="9750" y="3723"/>
                    <a:pt x="9909" y="3695"/>
                    <a:pt x="10066" y="3635"/>
                  </a:cubicBezTo>
                  <a:lnTo>
                    <a:pt x="12798" y="2654"/>
                  </a:lnTo>
                  <a:cubicBezTo>
                    <a:pt x="13500" y="2388"/>
                    <a:pt x="13871" y="1606"/>
                    <a:pt x="13620" y="890"/>
                  </a:cubicBezTo>
                  <a:cubicBezTo>
                    <a:pt x="13412" y="339"/>
                    <a:pt x="12887" y="0"/>
                    <a:pt x="12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2"/>
            <p:cNvSpPr/>
            <p:nvPr/>
          </p:nvSpPr>
          <p:spPr>
            <a:xfrm>
              <a:off x="4750213" y="1948422"/>
              <a:ext cx="179122" cy="153944"/>
            </a:xfrm>
            <a:custGeom>
              <a:avLst/>
              <a:gdLst/>
              <a:ahLst/>
              <a:cxnLst/>
              <a:rect l="l" t="t" r="r" b="b"/>
              <a:pathLst>
                <a:path w="8210" h="7056" extrusionOk="0">
                  <a:moveTo>
                    <a:pt x="2732" y="1845"/>
                  </a:moveTo>
                  <a:lnTo>
                    <a:pt x="2732" y="2759"/>
                  </a:lnTo>
                  <a:lnTo>
                    <a:pt x="1831" y="2759"/>
                  </a:lnTo>
                  <a:lnTo>
                    <a:pt x="1831" y="1845"/>
                  </a:lnTo>
                  <a:close/>
                  <a:moveTo>
                    <a:pt x="4563" y="1845"/>
                  </a:moveTo>
                  <a:lnTo>
                    <a:pt x="4563" y="2759"/>
                  </a:lnTo>
                  <a:lnTo>
                    <a:pt x="3648" y="2759"/>
                  </a:lnTo>
                  <a:lnTo>
                    <a:pt x="3648" y="1845"/>
                  </a:lnTo>
                  <a:close/>
                  <a:moveTo>
                    <a:pt x="6380" y="1845"/>
                  </a:moveTo>
                  <a:lnTo>
                    <a:pt x="6380" y="2759"/>
                  </a:lnTo>
                  <a:lnTo>
                    <a:pt x="5464" y="2759"/>
                  </a:lnTo>
                  <a:lnTo>
                    <a:pt x="5464" y="1845"/>
                  </a:lnTo>
                  <a:close/>
                  <a:moveTo>
                    <a:pt x="1" y="1"/>
                  </a:moveTo>
                  <a:lnTo>
                    <a:pt x="1" y="4589"/>
                  </a:lnTo>
                  <a:lnTo>
                    <a:pt x="3913" y="4589"/>
                  </a:lnTo>
                  <a:lnTo>
                    <a:pt x="6380" y="7056"/>
                  </a:lnTo>
                  <a:lnTo>
                    <a:pt x="6380" y="4589"/>
                  </a:lnTo>
                  <a:lnTo>
                    <a:pt x="8210" y="4589"/>
                  </a:lnTo>
                  <a:lnTo>
                    <a:pt x="8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2"/>
            <p:cNvSpPr/>
            <p:nvPr/>
          </p:nvSpPr>
          <p:spPr>
            <a:xfrm>
              <a:off x="4729682" y="2247322"/>
              <a:ext cx="339393" cy="40231"/>
            </a:xfrm>
            <a:custGeom>
              <a:avLst/>
              <a:gdLst/>
              <a:ahLst/>
              <a:cxnLst/>
              <a:rect l="l" t="t" r="r" b="b"/>
              <a:pathLst>
                <a:path w="15556" h="1844" extrusionOk="0">
                  <a:moveTo>
                    <a:pt x="1" y="0"/>
                  </a:moveTo>
                  <a:lnTo>
                    <a:pt x="1" y="1843"/>
                  </a:lnTo>
                  <a:lnTo>
                    <a:pt x="15556" y="1843"/>
                  </a:lnTo>
                  <a:lnTo>
                    <a:pt x="15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2"/>
            <p:cNvSpPr/>
            <p:nvPr/>
          </p:nvSpPr>
          <p:spPr>
            <a:xfrm>
              <a:off x="4988918" y="2187716"/>
              <a:ext cx="39664" cy="39642"/>
            </a:xfrm>
            <a:custGeom>
              <a:avLst/>
              <a:gdLst/>
              <a:ahLst/>
              <a:cxnLst/>
              <a:rect l="l" t="t" r="r" b="b"/>
              <a:pathLst>
                <a:path w="1818" h="1817" extrusionOk="0">
                  <a:moveTo>
                    <a:pt x="1" y="0"/>
                  </a:moveTo>
                  <a:lnTo>
                    <a:pt x="1" y="1817"/>
                  </a:lnTo>
                  <a:lnTo>
                    <a:pt x="1817" y="1817"/>
                  </a:lnTo>
                  <a:lnTo>
                    <a:pt x="18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52"/>
          <p:cNvGrpSpPr/>
          <p:nvPr/>
        </p:nvGrpSpPr>
        <p:grpSpPr>
          <a:xfrm>
            <a:off x="5292447" y="2268562"/>
            <a:ext cx="278197" cy="296672"/>
            <a:chOff x="5395422" y="1948422"/>
            <a:chExt cx="318012" cy="339131"/>
          </a:xfrm>
        </p:grpSpPr>
        <p:sp>
          <p:nvSpPr>
            <p:cNvPr id="2050" name="Google Shape;2050;p52"/>
            <p:cNvSpPr/>
            <p:nvPr/>
          </p:nvSpPr>
          <p:spPr>
            <a:xfrm>
              <a:off x="5435064" y="1948422"/>
              <a:ext cx="218764" cy="119233"/>
            </a:xfrm>
            <a:custGeom>
              <a:avLst/>
              <a:gdLst/>
              <a:ahLst/>
              <a:cxnLst/>
              <a:rect l="l" t="t" r="r" b="b"/>
              <a:pathLst>
                <a:path w="10027" h="5465" extrusionOk="0">
                  <a:moveTo>
                    <a:pt x="8196" y="903"/>
                  </a:moveTo>
                  <a:lnTo>
                    <a:pt x="8196" y="1818"/>
                  </a:lnTo>
                  <a:lnTo>
                    <a:pt x="1831" y="1818"/>
                  </a:lnTo>
                  <a:lnTo>
                    <a:pt x="1831" y="903"/>
                  </a:lnTo>
                  <a:close/>
                  <a:moveTo>
                    <a:pt x="8196" y="2733"/>
                  </a:moveTo>
                  <a:lnTo>
                    <a:pt x="8196" y="3648"/>
                  </a:lnTo>
                  <a:lnTo>
                    <a:pt x="1831" y="3648"/>
                  </a:lnTo>
                  <a:lnTo>
                    <a:pt x="1831" y="2733"/>
                  </a:lnTo>
                  <a:close/>
                  <a:moveTo>
                    <a:pt x="1" y="1"/>
                  </a:moveTo>
                  <a:lnTo>
                    <a:pt x="1" y="4550"/>
                  </a:lnTo>
                  <a:lnTo>
                    <a:pt x="2851" y="4550"/>
                  </a:lnTo>
                  <a:lnTo>
                    <a:pt x="3753" y="5465"/>
                  </a:lnTo>
                  <a:lnTo>
                    <a:pt x="10026" y="5465"/>
                  </a:lnTo>
                  <a:lnTo>
                    <a:pt x="100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2"/>
            <p:cNvSpPr/>
            <p:nvPr/>
          </p:nvSpPr>
          <p:spPr>
            <a:xfrm>
              <a:off x="5455027" y="2208247"/>
              <a:ext cx="39664" cy="19701"/>
            </a:xfrm>
            <a:custGeom>
              <a:avLst/>
              <a:gdLst/>
              <a:ahLst/>
              <a:cxnLst/>
              <a:rect l="l" t="t" r="r" b="b"/>
              <a:pathLst>
                <a:path w="1818" h="903" extrusionOk="0">
                  <a:moveTo>
                    <a:pt x="0" y="1"/>
                  </a:moveTo>
                  <a:lnTo>
                    <a:pt x="0" y="902"/>
                  </a:lnTo>
                  <a:lnTo>
                    <a:pt x="1818" y="902"/>
                  </a:lnTo>
                  <a:lnTo>
                    <a:pt x="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2"/>
            <p:cNvSpPr/>
            <p:nvPr/>
          </p:nvSpPr>
          <p:spPr>
            <a:xfrm>
              <a:off x="5395422" y="2067633"/>
              <a:ext cx="263883" cy="219920"/>
            </a:xfrm>
            <a:custGeom>
              <a:avLst/>
              <a:gdLst/>
              <a:ahLst/>
              <a:cxnLst/>
              <a:rect l="l" t="t" r="r" b="b"/>
              <a:pathLst>
                <a:path w="12095" h="10080" extrusionOk="0">
                  <a:moveTo>
                    <a:pt x="5464" y="5531"/>
                  </a:moveTo>
                  <a:lnTo>
                    <a:pt x="5464" y="8263"/>
                  </a:lnTo>
                  <a:lnTo>
                    <a:pt x="1818" y="8263"/>
                  </a:lnTo>
                  <a:lnTo>
                    <a:pt x="1818" y="5531"/>
                  </a:lnTo>
                  <a:close/>
                  <a:moveTo>
                    <a:pt x="0" y="1"/>
                  </a:moveTo>
                  <a:lnTo>
                    <a:pt x="0" y="8714"/>
                  </a:lnTo>
                  <a:cubicBezTo>
                    <a:pt x="0" y="9469"/>
                    <a:pt x="610" y="10079"/>
                    <a:pt x="1367" y="10079"/>
                  </a:cubicBezTo>
                  <a:lnTo>
                    <a:pt x="12095" y="10079"/>
                  </a:lnTo>
                  <a:cubicBezTo>
                    <a:pt x="11936" y="9814"/>
                    <a:pt x="11843" y="9509"/>
                    <a:pt x="11843" y="9177"/>
                  </a:cubicBezTo>
                  <a:lnTo>
                    <a:pt x="11843" y="916"/>
                  </a:lnTo>
                  <a:lnTo>
                    <a:pt x="5199" y="916"/>
                  </a:lnTo>
                  <a:lnTo>
                    <a:pt x="42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2"/>
            <p:cNvSpPr/>
            <p:nvPr/>
          </p:nvSpPr>
          <p:spPr>
            <a:xfrm>
              <a:off x="5673747" y="2107275"/>
              <a:ext cx="39686" cy="180278"/>
            </a:xfrm>
            <a:custGeom>
              <a:avLst/>
              <a:gdLst/>
              <a:ahLst/>
              <a:cxnLst/>
              <a:rect l="l" t="t" r="r" b="b"/>
              <a:pathLst>
                <a:path w="1819" h="8263" extrusionOk="0">
                  <a:moveTo>
                    <a:pt x="1" y="1"/>
                  </a:moveTo>
                  <a:lnTo>
                    <a:pt x="1" y="7360"/>
                  </a:lnTo>
                  <a:cubicBezTo>
                    <a:pt x="1" y="7864"/>
                    <a:pt x="399" y="8262"/>
                    <a:pt x="903" y="8262"/>
                  </a:cubicBezTo>
                  <a:cubicBezTo>
                    <a:pt x="1407" y="8262"/>
                    <a:pt x="1818" y="7864"/>
                    <a:pt x="1818" y="7360"/>
                  </a:cubicBezTo>
                  <a:lnTo>
                    <a:pt x="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52"/>
          <p:cNvGrpSpPr/>
          <p:nvPr/>
        </p:nvGrpSpPr>
        <p:grpSpPr>
          <a:xfrm>
            <a:off x="5856112" y="2277686"/>
            <a:ext cx="296901" cy="278426"/>
            <a:chOff x="6039758" y="1958851"/>
            <a:chExt cx="339393" cy="318274"/>
          </a:xfrm>
        </p:grpSpPr>
        <p:sp>
          <p:nvSpPr>
            <p:cNvPr id="2055" name="Google Shape;2055;p52"/>
            <p:cNvSpPr/>
            <p:nvPr/>
          </p:nvSpPr>
          <p:spPr>
            <a:xfrm>
              <a:off x="6099952" y="2018740"/>
              <a:ext cx="218742" cy="139196"/>
            </a:xfrm>
            <a:custGeom>
              <a:avLst/>
              <a:gdLst/>
              <a:ahLst/>
              <a:cxnLst/>
              <a:rect l="l" t="t" r="r" b="b"/>
              <a:pathLst>
                <a:path w="10026" h="6380" extrusionOk="0">
                  <a:moveTo>
                    <a:pt x="9110" y="903"/>
                  </a:moveTo>
                  <a:lnTo>
                    <a:pt x="9110" y="1817"/>
                  </a:lnTo>
                  <a:lnTo>
                    <a:pt x="915" y="1817"/>
                  </a:lnTo>
                  <a:lnTo>
                    <a:pt x="915" y="903"/>
                  </a:lnTo>
                  <a:close/>
                  <a:moveTo>
                    <a:pt x="9110" y="2733"/>
                  </a:moveTo>
                  <a:lnTo>
                    <a:pt x="9110" y="3634"/>
                  </a:lnTo>
                  <a:lnTo>
                    <a:pt x="915" y="3634"/>
                  </a:lnTo>
                  <a:lnTo>
                    <a:pt x="915" y="2733"/>
                  </a:lnTo>
                  <a:close/>
                  <a:moveTo>
                    <a:pt x="9110" y="4549"/>
                  </a:moveTo>
                  <a:lnTo>
                    <a:pt x="9110" y="5465"/>
                  </a:lnTo>
                  <a:lnTo>
                    <a:pt x="6378" y="5465"/>
                  </a:lnTo>
                  <a:lnTo>
                    <a:pt x="6378" y="4549"/>
                  </a:lnTo>
                  <a:close/>
                  <a:moveTo>
                    <a:pt x="650" y="1"/>
                  </a:moveTo>
                  <a:lnTo>
                    <a:pt x="0" y="637"/>
                  </a:lnTo>
                  <a:lnTo>
                    <a:pt x="0" y="5730"/>
                  </a:lnTo>
                  <a:lnTo>
                    <a:pt x="650" y="6379"/>
                  </a:lnTo>
                  <a:lnTo>
                    <a:pt x="955" y="6379"/>
                  </a:lnTo>
                  <a:cubicBezTo>
                    <a:pt x="1167" y="5332"/>
                    <a:pt x="2096" y="4549"/>
                    <a:pt x="3196" y="4549"/>
                  </a:cubicBezTo>
                  <a:cubicBezTo>
                    <a:pt x="4297" y="4549"/>
                    <a:pt x="5211" y="5332"/>
                    <a:pt x="5424" y="6379"/>
                  </a:cubicBezTo>
                  <a:lnTo>
                    <a:pt x="9389" y="6379"/>
                  </a:lnTo>
                  <a:lnTo>
                    <a:pt x="10026" y="5730"/>
                  </a:lnTo>
                  <a:lnTo>
                    <a:pt x="10026" y="637"/>
                  </a:lnTo>
                  <a:lnTo>
                    <a:pt x="93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2"/>
            <p:cNvSpPr/>
            <p:nvPr/>
          </p:nvSpPr>
          <p:spPr>
            <a:xfrm>
              <a:off x="6039758" y="1958851"/>
              <a:ext cx="339393" cy="258668"/>
            </a:xfrm>
            <a:custGeom>
              <a:avLst/>
              <a:gdLst/>
              <a:ahLst/>
              <a:cxnLst/>
              <a:rect l="l" t="t" r="r" b="b"/>
              <a:pathLst>
                <a:path w="15556" h="11856" extrusionOk="0">
                  <a:moveTo>
                    <a:pt x="1" y="0"/>
                  </a:moveTo>
                  <a:lnTo>
                    <a:pt x="1" y="11856"/>
                  </a:lnTo>
                  <a:lnTo>
                    <a:pt x="4125" y="11856"/>
                  </a:lnTo>
                  <a:lnTo>
                    <a:pt x="4125" y="10928"/>
                  </a:lnTo>
                  <a:cubicBezTo>
                    <a:pt x="3939" y="10662"/>
                    <a:pt x="3794" y="10358"/>
                    <a:pt x="3714" y="10026"/>
                  </a:cubicBezTo>
                  <a:lnTo>
                    <a:pt x="3025" y="10026"/>
                  </a:lnTo>
                  <a:lnTo>
                    <a:pt x="1858" y="8846"/>
                  </a:lnTo>
                  <a:lnTo>
                    <a:pt x="1858" y="3011"/>
                  </a:lnTo>
                  <a:lnTo>
                    <a:pt x="3025" y="1830"/>
                  </a:lnTo>
                  <a:lnTo>
                    <a:pt x="12520" y="1830"/>
                  </a:lnTo>
                  <a:lnTo>
                    <a:pt x="13699" y="3011"/>
                  </a:lnTo>
                  <a:lnTo>
                    <a:pt x="13699" y="8846"/>
                  </a:lnTo>
                  <a:lnTo>
                    <a:pt x="12520" y="10026"/>
                  </a:lnTo>
                  <a:lnTo>
                    <a:pt x="8183" y="10026"/>
                  </a:lnTo>
                  <a:cubicBezTo>
                    <a:pt x="8117" y="10358"/>
                    <a:pt x="7970" y="10662"/>
                    <a:pt x="7772" y="10928"/>
                  </a:cubicBezTo>
                  <a:lnTo>
                    <a:pt x="7772" y="11856"/>
                  </a:lnTo>
                  <a:lnTo>
                    <a:pt x="15556" y="11856"/>
                  </a:lnTo>
                  <a:lnTo>
                    <a:pt x="15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2"/>
            <p:cNvSpPr/>
            <p:nvPr/>
          </p:nvSpPr>
          <p:spPr>
            <a:xfrm>
              <a:off x="6139878" y="2137951"/>
              <a:ext cx="59627" cy="59627"/>
            </a:xfrm>
            <a:custGeom>
              <a:avLst/>
              <a:gdLst/>
              <a:ahLst/>
              <a:cxnLst/>
              <a:rect l="l" t="t" r="r" b="b"/>
              <a:pathLst>
                <a:path w="2733" h="2733" extrusionOk="0">
                  <a:moveTo>
                    <a:pt x="1366" y="1"/>
                  </a:moveTo>
                  <a:cubicBezTo>
                    <a:pt x="610" y="1"/>
                    <a:pt x="0" y="611"/>
                    <a:pt x="0" y="1366"/>
                  </a:cubicBezTo>
                  <a:cubicBezTo>
                    <a:pt x="0" y="2122"/>
                    <a:pt x="610" y="2732"/>
                    <a:pt x="1366" y="2732"/>
                  </a:cubicBezTo>
                  <a:cubicBezTo>
                    <a:pt x="2122" y="2732"/>
                    <a:pt x="2732" y="2122"/>
                    <a:pt x="2732" y="1366"/>
                  </a:cubicBezTo>
                  <a:cubicBezTo>
                    <a:pt x="2732" y="611"/>
                    <a:pt x="2122"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2"/>
            <p:cNvSpPr/>
            <p:nvPr/>
          </p:nvSpPr>
          <p:spPr>
            <a:xfrm>
              <a:off x="6149718" y="2213177"/>
              <a:ext cx="39948" cy="63947"/>
            </a:xfrm>
            <a:custGeom>
              <a:avLst/>
              <a:gdLst/>
              <a:ahLst/>
              <a:cxnLst/>
              <a:rect l="l" t="t" r="r" b="b"/>
              <a:pathLst>
                <a:path w="1831" h="2931" extrusionOk="0">
                  <a:moveTo>
                    <a:pt x="0" y="0"/>
                  </a:moveTo>
                  <a:lnTo>
                    <a:pt x="0" y="2016"/>
                  </a:lnTo>
                  <a:lnTo>
                    <a:pt x="915" y="2931"/>
                  </a:lnTo>
                  <a:lnTo>
                    <a:pt x="1830" y="2016"/>
                  </a:lnTo>
                  <a:lnTo>
                    <a:pt x="1830" y="0"/>
                  </a:lnTo>
                  <a:cubicBezTo>
                    <a:pt x="1539" y="119"/>
                    <a:pt x="1233" y="199"/>
                    <a:pt x="915" y="199"/>
                  </a:cubicBezTo>
                  <a:cubicBezTo>
                    <a:pt x="584" y="199"/>
                    <a:pt x="278" y="11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9" name="Google Shape;2059;p52"/>
          <p:cNvGrpSpPr/>
          <p:nvPr/>
        </p:nvGrpSpPr>
        <p:grpSpPr>
          <a:xfrm>
            <a:off x="6429149" y="2268562"/>
            <a:ext cx="296653" cy="296672"/>
            <a:chOff x="6694806" y="1948422"/>
            <a:chExt cx="339109" cy="339131"/>
          </a:xfrm>
        </p:grpSpPr>
        <p:sp>
          <p:nvSpPr>
            <p:cNvPr id="2060" name="Google Shape;2060;p52"/>
            <p:cNvSpPr/>
            <p:nvPr/>
          </p:nvSpPr>
          <p:spPr>
            <a:xfrm>
              <a:off x="6694806" y="1948422"/>
              <a:ext cx="298900" cy="80179"/>
            </a:xfrm>
            <a:custGeom>
              <a:avLst/>
              <a:gdLst/>
              <a:ahLst/>
              <a:cxnLst/>
              <a:rect l="l" t="t" r="r" b="b"/>
              <a:pathLst>
                <a:path w="13700" h="3675" extrusionOk="0">
                  <a:moveTo>
                    <a:pt x="2759" y="1"/>
                  </a:moveTo>
                  <a:lnTo>
                    <a:pt x="2759" y="903"/>
                  </a:lnTo>
                  <a:lnTo>
                    <a:pt x="1" y="903"/>
                  </a:lnTo>
                  <a:lnTo>
                    <a:pt x="1" y="3675"/>
                  </a:lnTo>
                  <a:lnTo>
                    <a:pt x="13699" y="3675"/>
                  </a:lnTo>
                  <a:lnTo>
                    <a:pt x="13699" y="903"/>
                  </a:lnTo>
                  <a:lnTo>
                    <a:pt x="10967" y="903"/>
                  </a:lnTo>
                  <a:lnTo>
                    <a:pt x="10967" y="1"/>
                  </a:lnTo>
                  <a:lnTo>
                    <a:pt x="10053" y="1"/>
                  </a:lnTo>
                  <a:lnTo>
                    <a:pt x="10053" y="903"/>
                  </a:lnTo>
                  <a:lnTo>
                    <a:pt x="7321" y="903"/>
                  </a:lnTo>
                  <a:lnTo>
                    <a:pt x="7321" y="1"/>
                  </a:lnTo>
                  <a:lnTo>
                    <a:pt x="6405" y="1"/>
                  </a:lnTo>
                  <a:lnTo>
                    <a:pt x="6405" y="903"/>
                  </a:lnTo>
                  <a:lnTo>
                    <a:pt x="3673" y="903"/>
                  </a:lnTo>
                  <a:lnTo>
                    <a:pt x="3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2"/>
            <p:cNvSpPr/>
            <p:nvPr/>
          </p:nvSpPr>
          <p:spPr>
            <a:xfrm>
              <a:off x="6914116" y="2167731"/>
              <a:ext cx="119800" cy="119822"/>
            </a:xfrm>
            <a:custGeom>
              <a:avLst/>
              <a:gdLst/>
              <a:ahLst/>
              <a:cxnLst/>
              <a:rect l="l" t="t" r="r" b="b"/>
              <a:pathLst>
                <a:path w="5491" h="5492" extrusionOk="0">
                  <a:moveTo>
                    <a:pt x="3183" y="1367"/>
                  </a:moveTo>
                  <a:lnTo>
                    <a:pt x="3183" y="2282"/>
                  </a:lnTo>
                  <a:lnTo>
                    <a:pt x="4098" y="2282"/>
                  </a:lnTo>
                  <a:lnTo>
                    <a:pt x="4098" y="3184"/>
                  </a:lnTo>
                  <a:lnTo>
                    <a:pt x="2282" y="3184"/>
                  </a:lnTo>
                  <a:lnTo>
                    <a:pt x="2282" y="1367"/>
                  </a:lnTo>
                  <a:close/>
                  <a:moveTo>
                    <a:pt x="2733" y="1"/>
                  </a:moveTo>
                  <a:cubicBezTo>
                    <a:pt x="1221" y="1"/>
                    <a:pt x="1" y="1221"/>
                    <a:pt x="1" y="2733"/>
                  </a:cubicBezTo>
                  <a:cubicBezTo>
                    <a:pt x="1" y="4245"/>
                    <a:pt x="1221" y="5491"/>
                    <a:pt x="2733" y="5491"/>
                  </a:cubicBezTo>
                  <a:cubicBezTo>
                    <a:pt x="4244" y="5491"/>
                    <a:pt x="5491" y="4245"/>
                    <a:pt x="5491" y="2733"/>
                  </a:cubicBezTo>
                  <a:cubicBezTo>
                    <a:pt x="5491" y="1221"/>
                    <a:pt x="4244"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2"/>
            <p:cNvSpPr/>
            <p:nvPr/>
          </p:nvSpPr>
          <p:spPr>
            <a:xfrm>
              <a:off x="6754979" y="2098025"/>
              <a:ext cx="19985" cy="19963"/>
            </a:xfrm>
            <a:custGeom>
              <a:avLst/>
              <a:gdLst/>
              <a:ahLst/>
              <a:cxnLst/>
              <a:rect l="l" t="t" r="r" b="b"/>
              <a:pathLst>
                <a:path w="916" h="915" extrusionOk="0">
                  <a:moveTo>
                    <a:pt x="1" y="0"/>
                  </a:moveTo>
                  <a:lnTo>
                    <a:pt x="1" y="915"/>
                  </a:lnTo>
                  <a:lnTo>
                    <a:pt x="915" y="915"/>
                  </a:lnTo>
                  <a:lnTo>
                    <a:pt x="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2"/>
            <p:cNvSpPr/>
            <p:nvPr/>
          </p:nvSpPr>
          <p:spPr>
            <a:xfrm>
              <a:off x="6834548" y="2098025"/>
              <a:ext cx="19985" cy="19963"/>
            </a:xfrm>
            <a:custGeom>
              <a:avLst/>
              <a:gdLst/>
              <a:ahLst/>
              <a:cxnLst/>
              <a:rect l="l" t="t" r="r" b="b"/>
              <a:pathLst>
                <a:path w="916" h="915" extrusionOk="0">
                  <a:moveTo>
                    <a:pt x="0" y="0"/>
                  </a:moveTo>
                  <a:lnTo>
                    <a:pt x="0" y="915"/>
                  </a:lnTo>
                  <a:lnTo>
                    <a:pt x="916" y="915"/>
                  </a:lnTo>
                  <a:lnTo>
                    <a:pt x="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2"/>
            <p:cNvSpPr/>
            <p:nvPr/>
          </p:nvSpPr>
          <p:spPr>
            <a:xfrm>
              <a:off x="6754979" y="2177571"/>
              <a:ext cx="19985" cy="20007"/>
            </a:xfrm>
            <a:custGeom>
              <a:avLst/>
              <a:gdLst/>
              <a:ahLst/>
              <a:cxnLst/>
              <a:rect l="l" t="t" r="r" b="b"/>
              <a:pathLst>
                <a:path w="916" h="917" extrusionOk="0">
                  <a:moveTo>
                    <a:pt x="1" y="1"/>
                  </a:moveTo>
                  <a:lnTo>
                    <a:pt x="1" y="916"/>
                  </a:lnTo>
                  <a:lnTo>
                    <a:pt x="915" y="916"/>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2"/>
            <p:cNvSpPr/>
            <p:nvPr/>
          </p:nvSpPr>
          <p:spPr>
            <a:xfrm>
              <a:off x="6694806" y="2048542"/>
              <a:ext cx="298900" cy="198801"/>
            </a:xfrm>
            <a:custGeom>
              <a:avLst/>
              <a:gdLst/>
              <a:ahLst/>
              <a:cxnLst/>
              <a:rect l="l" t="t" r="r" b="b"/>
              <a:pathLst>
                <a:path w="13700" h="9112" extrusionOk="0">
                  <a:moveTo>
                    <a:pt x="4589" y="1367"/>
                  </a:moveTo>
                  <a:lnTo>
                    <a:pt x="4589" y="4099"/>
                  </a:lnTo>
                  <a:lnTo>
                    <a:pt x="1843" y="4099"/>
                  </a:lnTo>
                  <a:lnTo>
                    <a:pt x="1843" y="1367"/>
                  </a:lnTo>
                  <a:close/>
                  <a:moveTo>
                    <a:pt x="8223" y="1367"/>
                  </a:moveTo>
                  <a:lnTo>
                    <a:pt x="8223" y="4099"/>
                  </a:lnTo>
                  <a:lnTo>
                    <a:pt x="5491" y="4099"/>
                  </a:lnTo>
                  <a:lnTo>
                    <a:pt x="5491" y="1367"/>
                  </a:lnTo>
                  <a:close/>
                  <a:moveTo>
                    <a:pt x="11869" y="1367"/>
                  </a:moveTo>
                  <a:lnTo>
                    <a:pt x="11869" y="4099"/>
                  </a:lnTo>
                  <a:lnTo>
                    <a:pt x="9137" y="4099"/>
                  </a:lnTo>
                  <a:lnTo>
                    <a:pt x="9137" y="1367"/>
                  </a:lnTo>
                  <a:close/>
                  <a:moveTo>
                    <a:pt x="4589" y="5013"/>
                  </a:moveTo>
                  <a:lnTo>
                    <a:pt x="4589" y="7745"/>
                  </a:lnTo>
                  <a:lnTo>
                    <a:pt x="1843" y="7745"/>
                  </a:lnTo>
                  <a:lnTo>
                    <a:pt x="1843" y="5013"/>
                  </a:lnTo>
                  <a:close/>
                  <a:moveTo>
                    <a:pt x="8223" y="5013"/>
                  </a:moveTo>
                  <a:lnTo>
                    <a:pt x="8223" y="7745"/>
                  </a:lnTo>
                  <a:lnTo>
                    <a:pt x="5491" y="7745"/>
                  </a:lnTo>
                  <a:lnTo>
                    <a:pt x="5491" y="5013"/>
                  </a:lnTo>
                  <a:close/>
                  <a:moveTo>
                    <a:pt x="1" y="0"/>
                  </a:moveTo>
                  <a:lnTo>
                    <a:pt x="1" y="9111"/>
                  </a:lnTo>
                  <a:lnTo>
                    <a:pt x="9270" y="9111"/>
                  </a:lnTo>
                  <a:cubicBezTo>
                    <a:pt x="9190" y="8820"/>
                    <a:pt x="9137" y="8514"/>
                    <a:pt x="9137" y="8196"/>
                  </a:cubicBezTo>
                  <a:cubicBezTo>
                    <a:pt x="9137" y="6180"/>
                    <a:pt x="10769" y="4549"/>
                    <a:pt x="12785" y="4549"/>
                  </a:cubicBezTo>
                  <a:cubicBezTo>
                    <a:pt x="13103" y="4549"/>
                    <a:pt x="13407" y="4602"/>
                    <a:pt x="13699" y="4682"/>
                  </a:cubicBezTo>
                  <a:lnTo>
                    <a:pt x="13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2"/>
            <p:cNvSpPr/>
            <p:nvPr/>
          </p:nvSpPr>
          <p:spPr>
            <a:xfrm>
              <a:off x="6914116" y="2098025"/>
              <a:ext cx="19985" cy="19963"/>
            </a:xfrm>
            <a:custGeom>
              <a:avLst/>
              <a:gdLst/>
              <a:ahLst/>
              <a:cxnLst/>
              <a:rect l="l" t="t" r="r" b="b"/>
              <a:pathLst>
                <a:path w="916" h="915" extrusionOk="0">
                  <a:moveTo>
                    <a:pt x="1" y="0"/>
                  </a:moveTo>
                  <a:lnTo>
                    <a:pt x="1" y="915"/>
                  </a:lnTo>
                  <a:lnTo>
                    <a:pt x="915" y="915"/>
                  </a:lnTo>
                  <a:lnTo>
                    <a:pt x="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2"/>
            <p:cNvSpPr/>
            <p:nvPr/>
          </p:nvSpPr>
          <p:spPr>
            <a:xfrm>
              <a:off x="6834548" y="2177571"/>
              <a:ext cx="19985" cy="20007"/>
            </a:xfrm>
            <a:custGeom>
              <a:avLst/>
              <a:gdLst/>
              <a:ahLst/>
              <a:cxnLst/>
              <a:rect l="l" t="t" r="r" b="b"/>
              <a:pathLst>
                <a:path w="916" h="917" extrusionOk="0">
                  <a:moveTo>
                    <a:pt x="0" y="1"/>
                  </a:moveTo>
                  <a:lnTo>
                    <a:pt x="0" y="916"/>
                  </a:lnTo>
                  <a:lnTo>
                    <a:pt x="916" y="916"/>
                  </a:lnTo>
                  <a:lnTo>
                    <a:pt x="9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52"/>
          <p:cNvGrpSpPr/>
          <p:nvPr/>
        </p:nvGrpSpPr>
        <p:grpSpPr>
          <a:xfrm>
            <a:off x="7002185" y="2268562"/>
            <a:ext cx="296653" cy="296672"/>
            <a:chOff x="7349855" y="1948422"/>
            <a:chExt cx="339109" cy="339131"/>
          </a:xfrm>
        </p:grpSpPr>
        <p:sp>
          <p:nvSpPr>
            <p:cNvPr id="2069" name="Google Shape;2069;p52"/>
            <p:cNvSpPr/>
            <p:nvPr/>
          </p:nvSpPr>
          <p:spPr>
            <a:xfrm>
              <a:off x="7380225" y="2227337"/>
              <a:ext cx="79590" cy="60216"/>
            </a:xfrm>
            <a:custGeom>
              <a:avLst/>
              <a:gdLst/>
              <a:ahLst/>
              <a:cxnLst/>
              <a:rect l="l" t="t" r="r" b="b"/>
              <a:pathLst>
                <a:path w="3648" h="2760" extrusionOk="0">
                  <a:moveTo>
                    <a:pt x="1818" y="1"/>
                  </a:moveTo>
                  <a:cubicBezTo>
                    <a:pt x="810" y="1"/>
                    <a:pt x="0" y="823"/>
                    <a:pt x="0" y="1818"/>
                  </a:cubicBezTo>
                  <a:lnTo>
                    <a:pt x="0" y="2759"/>
                  </a:lnTo>
                  <a:lnTo>
                    <a:pt x="3648" y="2759"/>
                  </a:lnTo>
                  <a:lnTo>
                    <a:pt x="3648" y="1818"/>
                  </a:lnTo>
                  <a:cubicBezTo>
                    <a:pt x="3648" y="823"/>
                    <a:pt x="2825" y="1"/>
                    <a:pt x="1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2"/>
            <p:cNvSpPr/>
            <p:nvPr/>
          </p:nvSpPr>
          <p:spPr>
            <a:xfrm>
              <a:off x="7390065" y="2147790"/>
              <a:ext cx="59605" cy="59627"/>
            </a:xfrm>
            <a:custGeom>
              <a:avLst/>
              <a:gdLst/>
              <a:ahLst/>
              <a:cxnLst/>
              <a:rect l="l" t="t" r="r" b="b"/>
              <a:pathLst>
                <a:path w="2732" h="2733" extrusionOk="0">
                  <a:moveTo>
                    <a:pt x="1367" y="0"/>
                  </a:moveTo>
                  <a:cubicBezTo>
                    <a:pt x="610" y="0"/>
                    <a:pt x="0" y="610"/>
                    <a:pt x="0" y="1366"/>
                  </a:cubicBezTo>
                  <a:cubicBezTo>
                    <a:pt x="0" y="2122"/>
                    <a:pt x="610" y="2732"/>
                    <a:pt x="1367" y="2732"/>
                  </a:cubicBezTo>
                  <a:cubicBezTo>
                    <a:pt x="2122" y="2732"/>
                    <a:pt x="2732" y="2122"/>
                    <a:pt x="2732" y="1366"/>
                  </a:cubicBezTo>
                  <a:cubicBezTo>
                    <a:pt x="2732" y="610"/>
                    <a:pt x="2122"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2"/>
            <p:cNvSpPr/>
            <p:nvPr/>
          </p:nvSpPr>
          <p:spPr>
            <a:xfrm>
              <a:off x="7479473" y="2227337"/>
              <a:ext cx="79568" cy="60216"/>
            </a:xfrm>
            <a:custGeom>
              <a:avLst/>
              <a:gdLst/>
              <a:ahLst/>
              <a:cxnLst/>
              <a:rect l="l" t="t" r="r" b="b"/>
              <a:pathLst>
                <a:path w="3647" h="2760" extrusionOk="0">
                  <a:moveTo>
                    <a:pt x="1830" y="1"/>
                  </a:moveTo>
                  <a:cubicBezTo>
                    <a:pt x="823" y="1"/>
                    <a:pt x="0" y="823"/>
                    <a:pt x="0" y="1818"/>
                  </a:cubicBezTo>
                  <a:lnTo>
                    <a:pt x="0" y="2759"/>
                  </a:lnTo>
                  <a:lnTo>
                    <a:pt x="3647" y="2759"/>
                  </a:lnTo>
                  <a:lnTo>
                    <a:pt x="3647" y="1818"/>
                  </a:lnTo>
                  <a:cubicBezTo>
                    <a:pt x="3647" y="823"/>
                    <a:pt x="2838" y="1"/>
                    <a:pt x="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2"/>
            <p:cNvSpPr/>
            <p:nvPr/>
          </p:nvSpPr>
          <p:spPr>
            <a:xfrm>
              <a:off x="7489574" y="2147790"/>
              <a:ext cx="59627" cy="59627"/>
            </a:xfrm>
            <a:custGeom>
              <a:avLst/>
              <a:gdLst/>
              <a:ahLst/>
              <a:cxnLst/>
              <a:rect l="l" t="t" r="r" b="b"/>
              <a:pathLst>
                <a:path w="2733" h="2733" extrusionOk="0">
                  <a:moveTo>
                    <a:pt x="1367" y="0"/>
                  </a:moveTo>
                  <a:cubicBezTo>
                    <a:pt x="611" y="0"/>
                    <a:pt x="1" y="610"/>
                    <a:pt x="1" y="1366"/>
                  </a:cubicBezTo>
                  <a:cubicBezTo>
                    <a:pt x="1" y="2122"/>
                    <a:pt x="611" y="2732"/>
                    <a:pt x="1367" y="2732"/>
                  </a:cubicBezTo>
                  <a:cubicBezTo>
                    <a:pt x="2123" y="2732"/>
                    <a:pt x="2733" y="2122"/>
                    <a:pt x="2733" y="1366"/>
                  </a:cubicBezTo>
                  <a:cubicBezTo>
                    <a:pt x="2733" y="610"/>
                    <a:pt x="2123"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2"/>
            <p:cNvSpPr/>
            <p:nvPr/>
          </p:nvSpPr>
          <p:spPr>
            <a:xfrm>
              <a:off x="7579004" y="2227337"/>
              <a:ext cx="79568" cy="60216"/>
            </a:xfrm>
            <a:custGeom>
              <a:avLst/>
              <a:gdLst/>
              <a:ahLst/>
              <a:cxnLst/>
              <a:rect l="l" t="t" r="r" b="b"/>
              <a:pathLst>
                <a:path w="3647" h="2760" extrusionOk="0">
                  <a:moveTo>
                    <a:pt x="1817" y="1"/>
                  </a:moveTo>
                  <a:cubicBezTo>
                    <a:pt x="822" y="1"/>
                    <a:pt x="0" y="823"/>
                    <a:pt x="0" y="1818"/>
                  </a:cubicBezTo>
                  <a:lnTo>
                    <a:pt x="0" y="2759"/>
                  </a:lnTo>
                  <a:lnTo>
                    <a:pt x="3647" y="2759"/>
                  </a:lnTo>
                  <a:lnTo>
                    <a:pt x="3647" y="1818"/>
                  </a:lnTo>
                  <a:cubicBezTo>
                    <a:pt x="3647" y="823"/>
                    <a:pt x="2824"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2"/>
            <p:cNvSpPr/>
            <p:nvPr/>
          </p:nvSpPr>
          <p:spPr>
            <a:xfrm>
              <a:off x="7588844" y="2147790"/>
              <a:ext cx="59889" cy="59627"/>
            </a:xfrm>
            <a:custGeom>
              <a:avLst/>
              <a:gdLst/>
              <a:ahLst/>
              <a:cxnLst/>
              <a:rect l="l" t="t" r="r" b="b"/>
              <a:pathLst>
                <a:path w="2745" h="2733" extrusionOk="0">
                  <a:moveTo>
                    <a:pt x="1366" y="0"/>
                  </a:moveTo>
                  <a:cubicBezTo>
                    <a:pt x="623" y="0"/>
                    <a:pt x="0" y="610"/>
                    <a:pt x="0" y="1366"/>
                  </a:cubicBezTo>
                  <a:cubicBezTo>
                    <a:pt x="0" y="2122"/>
                    <a:pt x="623" y="2732"/>
                    <a:pt x="1366" y="2732"/>
                  </a:cubicBezTo>
                  <a:cubicBezTo>
                    <a:pt x="2122" y="2732"/>
                    <a:pt x="2745" y="2122"/>
                    <a:pt x="2745" y="1366"/>
                  </a:cubicBezTo>
                  <a:cubicBezTo>
                    <a:pt x="2745" y="610"/>
                    <a:pt x="2122"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2"/>
            <p:cNvSpPr/>
            <p:nvPr/>
          </p:nvSpPr>
          <p:spPr>
            <a:xfrm>
              <a:off x="7390065" y="1948422"/>
              <a:ext cx="59605" cy="60216"/>
            </a:xfrm>
            <a:custGeom>
              <a:avLst/>
              <a:gdLst/>
              <a:ahLst/>
              <a:cxnLst/>
              <a:rect l="l" t="t" r="r" b="b"/>
              <a:pathLst>
                <a:path w="2732" h="2760" extrusionOk="0">
                  <a:moveTo>
                    <a:pt x="1367" y="1"/>
                  </a:moveTo>
                  <a:cubicBezTo>
                    <a:pt x="610" y="1"/>
                    <a:pt x="0" y="637"/>
                    <a:pt x="0" y="1394"/>
                  </a:cubicBezTo>
                  <a:cubicBezTo>
                    <a:pt x="0" y="2149"/>
                    <a:pt x="610" y="2759"/>
                    <a:pt x="1367" y="2759"/>
                  </a:cubicBezTo>
                  <a:cubicBezTo>
                    <a:pt x="2122" y="2759"/>
                    <a:pt x="2732" y="2149"/>
                    <a:pt x="2732" y="1394"/>
                  </a:cubicBezTo>
                  <a:cubicBezTo>
                    <a:pt x="2732" y="637"/>
                    <a:pt x="2122"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2"/>
            <p:cNvSpPr/>
            <p:nvPr/>
          </p:nvSpPr>
          <p:spPr>
            <a:xfrm>
              <a:off x="7489574" y="1948422"/>
              <a:ext cx="59627" cy="60216"/>
            </a:xfrm>
            <a:custGeom>
              <a:avLst/>
              <a:gdLst/>
              <a:ahLst/>
              <a:cxnLst/>
              <a:rect l="l" t="t" r="r" b="b"/>
              <a:pathLst>
                <a:path w="2733" h="2760" extrusionOk="0">
                  <a:moveTo>
                    <a:pt x="1367" y="1"/>
                  </a:moveTo>
                  <a:cubicBezTo>
                    <a:pt x="611" y="1"/>
                    <a:pt x="1" y="637"/>
                    <a:pt x="1" y="1394"/>
                  </a:cubicBezTo>
                  <a:cubicBezTo>
                    <a:pt x="1" y="2149"/>
                    <a:pt x="611" y="2759"/>
                    <a:pt x="1367" y="2759"/>
                  </a:cubicBezTo>
                  <a:cubicBezTo>
                    <a:pt x="2123" y="2759"/>
                    <a:pt x="2733" y="2149"/>
                    <a:pt x="2733" y="1394"/>
                  </a:cubicBezTo>
                  <a:cubicBezTo>
                    <a:pt x="2733" y="637"/>
                    <a:pt x="2123"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2"/>
            <p:cNvSpPr/>
            <p:nvPr/>
          </p:nvSpPr>
          <p:spPr>
            <a:xfrm>
              <a:off x="7588844" y="1948422"/>
              <a:ext cx="59889" cy="60216"/>
            </a:xfrm>
            <a:custGeom>
              <a:avLst/>
              <a:gdLst/>
              <a:ahLst/>
              <a:cxnLst/>
              <a:rect l="l" t="t" r="r" b="b"/>
              <a:pathLst>
                <a:path w="2745" h="2760" extrusionOk="0">
                  <a:moveTo>
                    <a:pt x="1366" y="1"/>
                  </a:moveTo>
                  <a:cubicBezTo>
                    <a:pt x="623" y="1"/>
                    <a:pt x="0" y="637"/>
                    <a:pt x="0" y="1394"/>
                  </a:cubicBezTo>
                  <a:cubicBezTo>
                    <a:pt x="0" y="2149"/>
                    <a:pt x="623" y="2759"/>
                    <a:pt x="1366" y="2759"/>
                  </a:cubicBezTo>
                  <a:cubicBezTo>
                    <a:pt x="2122" y="2759"/>
                    <a:pt x="2745" y="2149"/>
                    <a:pt x="2745" y="1394"/>
                  </a:cubicBezTo>
                  <a:cubicBezTo>
                    <a:pt x="2745" y="637"/>
                    <a:pt x="2122"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2"/>
            <p:cNvSpPr/>
            <p:nvPr/>
          </p:nvSpPr>
          <p:spPr>
            <a:xfrm>
              <a:off x="7349855" y="2028579"/>
              <a:ext cx="339109" cy="218764"/>
            </a:xfrm>
            <a:custGeom>
              <a:avLst/>
              <a:gdLst/>
              <a:ahLst/>
              <a:cxnLst/>
              <a:rect l="l" t="t" r="r" b="b"/>
              <a:pathLst>
                <a:path w="15543" h="10027" extrusionOk="0">
                  <a:moveTo>
                    <a:pt x="3210" y="1"/>
                  </a:moveTo>
                  <a:cubicBezTo>
                    <a:pt x="2202" y="1"/>
                    <a:pt x="1392" y="809"/>
                    <a:pt x="1392" y="1817"/>
                  </a:cubicBezTo>
                  <a:lnTo>
                    <a:pt x="1392" y="2733"/>
                  </a:lnTo>
                  <a:lnTo>
                    <a:pt x="941" y="2733"/>
                  </a:lnTo>
                  <a:lnTo>
                    <a:pt x="0" y="10026"/>
                  </a:lnTo>
                  <a:lnTo>
                    <a:pt x="650" y="10026"/>
                  </a:lnTo>
                  <a:cubicBezTo>
                    <a:pt x="862" y="9429"/>
                    <a:pt x="1273" y="8925"/>
                    <a:pt x="1804" y="8607"/>
                  </a:cubicBezTo>
                  <a:cubicBezTo>
                    <a:pt x="1273" y="8182"/>
                    <a:pt x="941" y="7546"/>
                    <a:pt x="941" y="6830"/>
                  </a:cubicBezTo>
                  <a:cubicBezTo>
                    <a:pt x="941" y="5583"/>
                    <a:pt x="1963" y="4549"/>
                    <a:pt x="3210" y="4549"/>
                  </a:cubicBezTo>
                  <a:cubicBezTo>
                    <a:pt x="4469" y="4549"/>
                    <a:pt x="5490" y="5583"/>
                    <a:pt x="5490" y="6830"/>
                  </a:cubicBezTo>
                  <a:cubicBezTo>
                    <a:pt x="5490" y="5583"/>
                    <a:pt x="6511" y="4549"/>
                    <a:pt x="7771" y="4549"/>
                  </a:cubicBezTo>
                  <a:cubicBezTo>
                    <a:pt x="9031" y="4549"/>
                    <a:pt x="10052" y="5583"/>
                    <a:pt x="10052" y="6830"/>
                  </a:cubicBezTo>
                  <a:cubicBezTo>
                    <a:pt x="10052" y="5583"/>
                    <a:pt x="11073" y="4549"/>
                    <a:pt x="12320" y="4549"/>
                  </a:cubicBezTo>
                  <a:cubicBezTo>
                    <a:pt x="13580" y="4549"/>
                    <a:pt x="14601" y="5583"/>
                    <a:pt x="14601" y="6830"/>
                  </a:cubicBezTo>
                  <a:cubicBezTo>
                    <a:pt x="14601" y="7546"/>
                    <a:pt x="14256" y="8182"/>
                    <a:pt x="13739" y="8607"/>
                  </a:cubicBezTo>
                  <a:cubicBezTo>
                    <a:pt x="14270" y="8925"/>
                    <a:pt x="14680" y="9429"/>
                    <a:pt x="14892" y="10026"/>
                  </a:cubicBezTo>
                  <a:lnTo>
                    <a:pt x="15543" y="10026"/>
                  </a:lnTo>
                  <a:lnTo>
                    <a:pt x="14601" y="2733"/>
                  </a:lnTo>
                  <a:lnTo>
                    <a:pt x="14150" y="2733"/>
                  </a:lnTo>
                  <a:lnTo>
                    <a:pt x="14150" y="1817"/>
                  </a:lnTo>
                  <a:cubicBezTo>
                    <a:pt x="14150" y="809"/>
                    <a:pt x="13327" y="1"/>
                    <a:pt x="12320" y="1"/>
                  </a:cubicBezTo>
                  <a:cubicBezTo>
                    <a:pt x="11325" y="1"/>
                    <a:pt x="10503" y="809"/>
                    <a:pt x="10503" y="1817"/>
                  </a:cubicBezTo>
                  <a:lnTo>
                    <a:pt x="10503" y="2733"/>
                  </a:lnTo>
                  <a:lnTo>
                    <a:pt x="9588" y="2733"/>
                  </a:lnTo>
                  <a:lnTo>
                    <a:pt x="9588" y="1817"/>
                  </a:lnTo>
                  <a:cubicBezTo>
                    <a:pt x="9588" y="809"/>
                    <a:pt x="8779" y="1"/>
                    <a:pt x="7771" y="1"/>
                  </a:cubicBezTo>
                  <a:cubicBezTo>
                    <a:pt x="6764" y="1"/>
                    <a:pt x="5941" y="809"/>
                    <a:pt x="5941" y="1817"/>
                  </a:cubicBezTo>
                  <a:lnTo>
                    <a:pt x="5941" y="2733"/>
                  </a:lnTo>
                  <a:lnTo>
                    <a:pt x="5040" y="2733"/>
                  </a:lnTo>
                  <a:lnTo>
                    <a:pt x="5040" y="1817"/>
                  </a:lnTo>
                  <a:cubicBezTo>
                    <a:pt x="5040" y="809"/>
                    <a:pt x="4217" y="1"/>
                    <a:pt x="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52"/>
          <p:cNvGrpSpPr/>
          <p:nvPr/>
        </p:nvGrpSpPr>
        <p:grpSpPr>
          <a:xfrm>
            <a:off x="1845162" y="2915252"/>
            <a:ext cx="296920" cy="296901"/>
            <a:chOff x="1454767" y="2687664"/>
            <a:chExt cx="339415" cy="339393"/>
          </a:xfrm>
        </p:grpSpPr>
        <p:sp>
          <p:nvSpPr>
            <p:cNvPr id="2080" name="Google Shape;2080;p52"/>
            <p:cNvSpPr/>
            <p:nvPr/>
          </p:nvSpPr>
          <p:spPr>
            <a:xfrm>
              <a:off x="1474730" y="2687664"/>
              <a:ext cx="298878" cy="136883"/>
            </a:xfrm>
            <a:custGeom>
              <a:avLst/>
              <a:gdLst/>
              <a:ahLst/>
              <a:cxnLst/>
              <a:rect l="l" t="t" r="r" b="b"/>
              <a:pathLst>
                <a:path w="13699" h="6274" extrusionOk="0">
                  <a:moveTo>
                    <a:pt x="11869" y="1858"/>
                  </a:moveTo>
                  <a:lnTo>
                    <a:pt x="11869" y="2759"/>
                  </a:lnTo>
                  <a:lnTo>
                    <a:pt x="1817" y="2759"/>
                  </a:lnTo>
                  <a:lnTo>
                    <a:pt x="1817" y="1858"/>
                  </a:lnTo>
                  <a:close/>
                  <a:moveTo>
                    <a:pt x="1" y="1"/>
                  </a:moveTo>
                  <a:lnTo>
                    <a:pt x="1" y="4589"/>
                  </a:lnTo>
                  <a:lnTo>
                    <a:pt x="1817" y="4589"/>
                  </a:lnTo>
                  <a:lnTo>
                    <a:pt x="1817" y="5690"/>
                  </a:lnTo>
                  <a:cubicBezTo>
                    <a:pt x="2122" y="5822"/>
                    <a:pt x="2388" y="6022"/>
                    <a:pt x="2600" y="6273"/>
                  </a:cubicBezTo>
                  <a:lnTo>
                    <a:pt x="4283" y="4589"/>
                  </a:lnTo>
                  <a:lnTo>
                    <a:pt x="9402" y="4589"/>
                  </a:lnTo>
                  <a:lnTo>
                    <a:pt x="11087" y="6273"/>
                  </a:lnTo>
                  <a:cubicBezTo>
                    <a:pt x="11299" y="6022"/>
                    <a:pt x="11564" y="5822"/>
                    <a:pt x="11869" y="5690"/>
                  </a:cubicBezTo>
                  <a:lnTo>
                    <a:pt x="11869" y="4589"/>
                  </a:lnTo>
                  <a:lnTo>
                    <a:pt x="13699" y="4589"/>
                  </a:lnTo>
                  <a:lnTo>
                    <a:pt x="13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2"/>
            <p:cNvSpPr/>
            <p:nvPr/>
          </p:nvSpPr>
          <p:spPr>
            <a:xfrm>
              <a:off x="1454767" y="2986542"/>
              <a:ext cx="339415" cy="40515"/>
            </a:xfrm>
            <a:custGeom>
              <a:avLst/>
              <a:gdLst/>
              <a:ahLst/>
              <a:cxnLst/>
              <a:rect l="l" t="t" r="r" b="b"/>
              <a:pathLst>
                <a:path w="15557" h="1857" extrusionOk="0">
                  <a:moveTo>
                    <a:pt x="0" y="0"/>
                  </a:moveTo>
                  <a:lnTo>
                    <a:pt x="0" y="1857"/>
                  </a:lnTo>
                  <a:lnTo>
                    <a:pt x="15556" y="1857"/>
                  </a:lnTo>
                  <a:lnTo>
                    <a:pt x="15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2"/>
            <p:cNvSpPr/>
            <p:nvPr/>
          </p:nvSpPr>
          <p:spPr>
            <a:xfrm>
              <a:off x="1594508" y="2827405"/>
              <a:ext cx="59627" cy="59627"/>
            </a:xfrm>
            <a:custGeom>
              <a:avLst/>
              <a:gdLst/>
              <a:ahLst/>
              <a:cxnLst/>
              <a:rect l="l" t="t" r="r" b="b"/>
              <a:pathLst>
                <a:path w="2733" h="2733" extrusionOk="0">
                  <a:moveTo>
                    <a:pt x="1366" y="1"/>
                  </a:moveTo>
                  <a:cubicBezTo>
                    <a:pt x="611" y="1"/>
                    <a:pt x="1" y="611"/>
                    <a:pt x="1" y="1367"/>
                  </a:cubicBezTo>
                  <a:cubicBezTo>
                    <a:pt x="1" y="2122"/>
                    <a:pt x="611" y="2732"/>
                    <a:pt x="1366" y="2732"/>
                  </a:cubicBezTo>
                  <a:cubicBezTo>
                    <a:pt x="2123" y="2732"/>
                    <a:pt x="2733" y="2122"/>
                    <a:pt x="2733" y="1367"/>
                  </a:cubicBezTo>
                  <a:cubicBezTo>
                    <a:pt x="2733" y="611"/>
                    <a:pt x="2123"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2"/>
            <p:cNvSpPr/>
            <p:nvPr/>
          </p:nvSpPr>
          <p:spPr>
            <a:xfrm>
              <a:off x="1584668" y="2898574"/>
              <a:ext cx="79590" cy="68027"/>
            </a:xfrm>
            <a:custGeom>
              <a:avLst/>
              <a:gdLst/>
              <a:ahLst/>
              <a:cxnLst/>
              <a:rect l="l" t="t" r="r" b="b"/>
              <a:pathLst>
                <a:path w="3648" h="3118" extrusionOk="0">
                  <a:moveTo>
                    <a:pt x="558" y="1"/>
                  </a:moveTo>
                  <a:cubicBezTo>
                    <a:pt x="213" y="333"/>
                    <a:pt x="1" y="784"/>
                    <a:pt x="1" y="1301"/>
                  </a:cubicBezTo>
                  <a:lnTo>
                    <a:pt x="1" y="3118"/>
                  </a:lnTo>
                  <a:lnTo>
                    <a:pt x="3647" y="3118"/>
                  </a:lnTo>
                  <a:lnTo>
                    <a:pt x="3647" y="1301"/>
                  </a:lnTo>
                  <a:cubicBezTo>
                    <a:pt x="3647" y="784"/>
                    <a:pt x="3435" y="333"/>
                    <a:pt x="3090" y="1"/>
                  </a:cubicBezTo>
                  <a:cubicBezTo>
                    <a:pt x="2852" y="160"/>
                    <a:pt x="2574" y="280"/>
                    <a:pt x="2282" y="346"/>
                  </a:cubicBezTo>
                  <a:lnTo>
                    <a:pt x="2282" y="1301"/>
                  </a:lnTo>
                  <a:lnTo>
                    <a:pt x="1366" y="1301"/>
                  </a:lnTo>
                  <a:lnTo>
                    <a:pt x="1366" y="346"/>
                  </a:lnTo>
                  <a:cubicBezTo>
                    <a:pt x="1075" y="280"/>
                    <a:pt x="797" y="160"/>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2"/>
            <p:cNvSpPr/>
            <p:nvPr/>
          </p:nvSpPr>
          <p:spPr>
            <a:xfrm>
              <a:off x="1464584" y="2827405"/>
              <a:ext cx="59627" cy="59627"/>
            </a:xfrm>
            <a:custGeom>
              <a:avLst/>
              <a:gdLst/>
              <a:ahLst/>
              <a:cxnLst/>
              <a:rect l="l" t="t" r="r" b="b"/>
              <a:pathLst>
                <a:path w="2733" h="2733" extrusionOk="0">
                  <a:moveTo>
                    <a:pt x="1367" y="1"/>
                  </a:moveTo>
                  <a:cubicBezTo>
                    <a:pt x="611" y="1"/>
                    <a:pt x="1" y="611"/>
                    <a:pt x="1" y="1367"/>
                  </a:cubicBezTo>
                  <a:cubicBezTo>
                    <a:pt x="1" y="2122"/>
                    <a:pt x="611" y="2732"/>
                    <a:pt x="1367" y="2732"/>
                  </a:cubicBezTo>
                  <a:cubicBezTo>
                    <a:pt x="2123" y="2732"/>
                    <a:pt x="2733" y="2122"/>
                    <a:pt x="2733" y="1367"/>
                  </a:cubicBezTo>
                  <a:cubicBezTo>
                    <a:pt x="2733" y="611"/>
                    <a:pt x="2123"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2"/>
            <p:cNvSpPr/>
            <p:nvPr/>
          </p:nvSpPr>
          <p:spPr>
            <a:xfrm>
              <a:off x="1454767" y="2898574"/>
              <a:ext cx="79590" cy="68027"/>
            </a:xfrm>
            <a:custGeom>
              <a:avLst/>
              <a:gdLst/>
              <a:ahLst/>
              <a:cxnLst/>
              <a:rect l="l" t="t" r="r" b="b"/>
              <a:pathLst>
                <a:path w="3648" h="3118" extrusionOk="0">
                  <a:moveTo>
                    <a:pt x="557" y="1"/>
                  </a:moveTo>
                  <a:cubicBezTo>
                    <a:pt x="212" y="333"/>
                    <a:pt x="0" y="784"/>
                    <a:pt x="0" y="1301"/>
                  </a:cubicBezTo>
                  <a:lnTo>
                    <a:pt x="0" y="3118"/>
                  </a:lnTo>
                  <a:lnTo>
                    <a:pt x="3647" y="3118"/>
                  </a:lnTo>
                  <a:lnTo>
                    <a:pt x="3647" y="1301"/>
                  </a:lnTo>
                  <a:cubicBezTo>
                    <a:pt x="3647" y="784"/>
                    <a:pt x="3435" y="333"/>
                    <a:pt x="3090" y="1"/>
                  </a:cubicBezTo>
                  <a:cubicBezTo>
                    <a:pt x="2852" y="160"/>
                    <a:pt x="2573" y="280"/>
                    <a:pt x="2281" y="346"/>
                  </a:cubicBezTo>
                  <a:lnTo>
                    <a:pt x="2281" y="1301"/>
                  </a:lnTo>
                  <a:lnTo>
                    <a:pt x="1366" y="1301"/>
                  </a:lnTo>
                  <a:lnTo>
                    <a:pt x="1366" y="346"/>
                  </a:lnTo>
                  <a:cubicBezTo>
                    <a:pt x="1075" y="280"/>
                    <a:pt x="796" y="160"/>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2"/>
            <p:cNvSpPr/>
            <p:nvPr/>
          </p:nvSpPr>
          <p:spPr>
            <a:xfrm>
              <a:off x="1723842" y="2827405"/>
              <a:ext cx="59605" cy="59627"/>
            </a:xfrm>
            <a:custGeom>
              <a:avLst/>
              <a:gdLst/>
              <a:ahLst/>
              <a:cxnLst/>
              <a:rect l="l" t="t" r="r" b="b"/>
              <a:pathLst>
                <a:path w="2732" h="2733" extrusionOk="0">
                  <a:moveTo>
                    <a:pt x="1366" y="1"/>
                  </a:moveTo>
                  <a:cubicBezTo>
                    <a:pt x="610" y="1"/>
                    <a:pt x="0" y="611"/>
                    <a:pt x="0" y="1367"/>
                  </a:cubicBezTo>
                  <a:cubicBezTo>
                    <a:pt x="0" y="2122"/>
                    <a:pt x="610" y="2732"/>
                    <a:pt x="1366" y="2732"/>
                  </a:cubicBezTo>
                  <a:cubicBezTo>
                    <a:pt x="2122" y="2732"/>
                    <a:pt x="2732" y="2122"/>
                    <a:pt x="2732" y="1367"/>
                  </a:cubicBezTo>
                  <a:cubicBezTo>
                    <a:pt x="2732" y="611"/>
                    <a:pt x="2122"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2"/>
            <p:cNvSpPr/>
            <p:nvPr/>
          </p:nvSpPr>
          <p:spPr>
            <a:xfrm>
              <a:off x="1713719" y="2898574"/>
              <a:ext cx="80463" cy="68027"/>
            </a:xfrm>
            <a:custGeom>
              <a:avLst/>
              <a:gdLst/>
              <a:ahLst/>
              <a:cxnLst/>
              <a:rect l="l" t="t" r="r" b="b"/>
              <a:pathLst>
                <a:path w="3688" h="3118" extrusionOk="0">
                  <a:moveTo>
                    <a:pt x="557" y="1"/>
                  </a:moveTo>
                  <a:cubicBezTo>
                    <a:pt x="225" y="333"/>
                    <a:pt x="0" y="784"/>
                    <a:pt x="0" y="1301"/>
                  </a:cubicBezTo>
                  <a:lnTo>
                    <a:pt x="0" y="3118"/>
                  </a:lnTo>
                  <a:lnTo>
                    <a:pt x="3687" y="3118"/>
                  </a:lnTo>
                  <a:lnTo>
                    <a:pt x="3687" y="1301"/>
                  </a:lnTo>
                  <a:cubicBezTo>
                    <a:pt x="3687" y="784"/>
                    <a:pt x="3435" y="333"/>
                    <a:pt x="3104" y="1"/>
                  </a:cubicBezTo>
                  <a:cubicBezTo>
                    <a:pt x="2851" y="160"/>
                    <a:pt x="2586" y="280"/>
                    <a:pt x="2281" y="346"/>
                  </a:cubicBezTo>
                  <a:lnTo>
                    <a:pt x="2281" y="1301"/>
                  </a:lnTo>
                  <a:lnTo>
                    <a:pt x="1380" y="1301"/>
                  </a:lnTo>
                  <a:lnTo>
                    <a:pt x="1380" y="346"/>
                  </a:lnTo>
                  <a:cubicBezTo>
                    <a:pt x="1074" y="280"/>
                    <a:pt x="809" y="160"/>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52"/>
          <p:cNvGrpSpPr/>
          <p:nvPr/>
        </p:nvGrpSpPr>
        <p:grpSpPr>
          <a:xfrm>
            <a:off x="2418179" y="2915252"/>
            <a:ext cx="296653" cy="296901"/>
            <a:chOff x="2109793" y="2687664"/>
            <a:chExt cx="339109" cy="339393"/>
          </a:xfrm>
        </p:grpSpPr>
        <p:sp>
          <p:nvSpPr>
            <p:cNvPr id="2089" name="Google Shape;2089;p52"/>
            <p:cNvSpPr/>
            <p:nvPr/>
          </p:nvSpPr>
          <p:spPr>
            <a:xfrm>
              <a:off x="2109793" y="2767800"/>
              <a:ext cx="80179" cy="79612"/>
            </a:xfrm>
            <a:custGeom>
              <a:avLst/>
              <a:gdLst/>
              <a:ahLst/>
              <a:cxnLst/>
              <a:rect l="l" t="t" r="r" b="b"/>
              <a:pathLst>
                <a:path w="3675" h="3649" extrusionOk="0">
                  <a:moveTo>
                    <a:pt x="1857" y="1"/>
                  </a:moveTo>
                  <a:cubicBezTo>
                    <a:pt x="849" y="1"/>
                    <a:pt x="1" y="823"/>
                    <a:pt x="1" y="1831"/>
                  </a:cubicBezTo>
                  <a:lnTo>
                    <a:pt x="1" y="3648"/>
                  </a:lnTo>
                  <a:lnTo>
                    <a:pt x="3675" y="3648"/>
                  </a:lnTo>
                  <a:lnTo>
                    <a:pt x="3675" y="1831"/>
                  </a:lnTo>
                  <a:cubicBezTo>
                    <a:pt x="3675" y="823"/>
                    <a:pt x="2852"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2"/>
            <p:cNvSpPr/>
            <p:nvPr/>
          </p:nvSpPr>
          <p:spPr>
            <a:xfrm>
              <a:off x="2120222" y="2687664"/>
              <a:ext cx="59911" cy="60216"/>
            </a:xfrm>
            <a:custGeom>
              <a:avLst/>
              <a:gdLst/>
              <a:ahLst/>
              <a:cxnLst/>
              <a:rect l="l" t="t" r="r" b="b"/>
              <a:pathLst>
                <a:path w="2746" h="2760" extrusionOk="0">
                  <a:moveTo>
                    <a:pt x="1379" y="1"/>
                  </a:moveTo>
                  <a:cubicBezTo>
                    <a:pt x="624" y="1"/>
                    <a:pt x="0" y="650"/>
                    <a:pt x="0" y="1393"/>
                  </a:cubicBezTo>
                  <a:cubicBezTo>
                    <a:pt x="0" y="2149"/>
                    <a:pt x="624" y="2759"/>
                    <a:pt x="1379" y="2759"/>
                  </a:cubicBezTo>
                  <a:cubicBezTo>
                    <a:pt x="2122" y="2759"/>
                    <a:pt x="2746" y="2149"/>
                    <a:pt x="2746" y="1393"/>
                  </a:cubicBezTo>
                  <a:cubicBezTo>
                    <a:pt x="2746" y="650"/>
                    <a:pt x="2122" y="1"/>
                    <a:pt x="1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2"/>
            <p:cNvSpPr/>
            <p:nvPr/>
          </p:nvSpPr>
          <p:spPr>
            <a:xfrm>
              <a:off x="2239717" y="2767800"/>
              <a:ext cx="79568" cy="79612"/>
            </a:xfrm>
            <a:custGeom>
              <a:avLst/>
              <a:gdLst/>
              <a:ahLst/>
              <a:cxnLst/>
              <a:rect l="l" t="t" r="r" b="b"/>
              <a:pathLst>
                <a:path w="3647" h="3649" extrusionOk="0">
                  <a:moveTo>
                    <a:pt x="1817" y="1"/>
                  </a:moveTo>
                  <a:cubicBezTo>
                    <a:pt x="809" y="1"/>
                    <a:pt x="1" y="823"/>
                    <a:pt x="1" y="1831"/>
                  </a:cubicBezTo>
                  <a:lnTo>
                    <a:pt x="1" y="3648"/>
                  </a:lnTo>
                  <a:lnTo>
                    <a:pt x="3647" y="3648"/>
                  </a:lnTo>
                  <a:lnTo>
                    <a:pt x="3647" y="1831"/>
                  </a:lnTo>
                  <a:cubicBezTo>
                    <a:pt x="3647" y="823"/>
                    <a:pt x="2825"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2"/>
            <p:cNvSpPr/>
            <p:nvPr/>
          </p:nvSpPr>
          <p:spPr>
            <a:xfrm>
              <a:off x="2249556" y="2687664"/>
              <a:ext cx="59627" cy="60216"/>
            </a:xfrm>
            <a:custGeom>
              <a:avLst/>
              <a:gdLst/>
              <a:ahLst/>
              <a:cxnLst/>
              <a:rect l="l" t="t" r="r" b="b"/>
              <a:pathLst>
                <a:path w="2733" h="2760" extrusionOk="0">
                  <a:moveTo>
                    <a:pt x="1366" y="1"/>
                  </a:moveTo>
                  <a:cubicBezTo>
                    <a:pt x="610" y="1"/>
                    <a:pt x="0" y="650"/>
                    <a:pt x="0" y="1393"/>
                  </a:cubicBezTo>
                  <a:cubicBezTo>
                    <a:pt x="0" y="2149"/>
                    <a:pt x="610" y="2759"/>
                    <a:pt x="1366" y="2759"/>
                  </a:cubicBezTo>
                  <a:cubicBezTo>
                    <a:pt x="2122" y="2759"/>
                    <a:pt x="2732" y="2149"/>
                    <a:pt x="2732" y="1393"/>
                  </a:cubicBezTo>
                  <a:cubicBezTo>
                    <a:pt x="2732" y="650"/>
                    <a:pt x="2122"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2"/>
            <p:cNvSpPr/>
            <p:nvPr/>
          </p:nvSpPr>
          <p:spPr>
            <a:xfrm>
              <a:off x="2368767" y="2767800"/>
              <a:ext cx="80136" cy="79612"/>
            </a:xfrm>
            <a:custGeom>
              <a:avLst/>
              <a:gdLst/>
              <a:ahLst/>
              <a:cxnLst/>
              <a:rect l="l" t="t" r="r" b="b"/>
              <a:pathLst>
                <a:path w="3673" h="3649" extrusionOk="0">
                  <a:moveTo>
                    <a:pt x="1830" y="1"/>
                  </a:moveTo>
                  <a:cubicBezTo>
                    <a:pt x="822" y="1"/>
                    <a:pt x="0" y="823"/>
                    <a:pt x="0" y="1831"/>
                  </a:cubicBezTo>
                  <a:lnTo>
                    <a:pt x="0" y="3648"/>
                  </a:lnTo>
                  <a:lnTo>
                    <a:pt x="3673" y="3648"/>
                  </a:lnTo>
                  <a:lnTo>
                    <a:pt x="3673" y="1831"/>
                  </a:lnTo>
                  <a:cubicBezTo>
                    <a:pt x="3673" y="823"/>
                    <a:pt x="2838" y="1"/>
                    <a:pt x="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2"/>
            <p:cNvSpPr/>
            <p:nvPr/>
          </p:nvSpPr>
          <p:spPr>
            <a:xfrm>
              <a:off x="2378869" y="2687664"/>
              <a:ext cx="59627" cy="60216"/>
            </a:xfrm>
            <a:custGeom>
              <a:avLst/>
              <a:gdLst/>
              <a:ahLst/>
              <a:cxnLst/>
              <a:rect l="l" t="t" r="r" b="b"/>
              <a:pathLst>
                <a:path w="2733" h="2760" extrusionOk="0">
                  <a:moveTo>
                    <a:pt x="1367" y="1"/>
                  </a:moveTo>
                  <a:cubicBezTo>
                    <a:pt x="611" y="1"/>
                    <a:pt x="1" y="650"/>
                    <a:pt x="1" y="1393"/>
                  </a:cubicBezTo>
                  <a:cubicBezTo>
                    <a:pt x="1" y="2149"/>
                    <a:pt x="611" y="2759"/>
                    <a:pt x="1367" y="2759"/>
                  </a:cubicBezTo>
                  <a:cubicBezTo>
                    <a:pt x="2123" y="2759"/>
                    <a:pt x="2733" y="2149"/>
                    <a:pt x="2733" y="1393"/>
                  </a:cubicBezTo>
                  <a:cubicBezTo>
                    <a:pt x="2733" y="650"/>
                    <a:pt x="2123"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2"/>
            <p:cNvSpPr/>
            <p:nvPr/>
          </p:nvSpPr>
          <p:spPr>
            <a:xfrm>
              <a:off x="2209914" y="2867331"/>
              <a:ext cx="59605" cy="69467"/>
            </a:xfrm>
            <a:custGeom>
              <a:avLst/>
              <a:gdLst/>
              <a:ahLst/>
              <a:cxnLst/>
              <a:rect l="l" t="t" r="r" b="b"/>
              <a:pathLst>
                <a:path w="2732" h="3184" extrusionOk="0">
                  <a:moveTo>
                    <a:pt x="0" y="1"/>
                  </a:moveTo>
                  <a:cubicBezTo>
                    <a:pt x="40" y="1088"/>
                    <a:pt x="200" y="2176"/>
                    <a:pt x="438" y="3183"/>
                  </a:cubicBezTo>
                  <a:lnTo>
                    <a:pt x="2732" y="3183"/>
                  </a:lnTo>
                  <a:lnTo>
                    <a:pt x="2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2"/>
            <p:cNvSpPr/>
            <p:nvPr/>
          </p:nvSpPr>
          <p:spPr>
            <a:xfrm>
              <a:off x="2224946" y="2956740"/>
              <a:ext cx="44573" cy="70318"/>
            </a:xfrm>
            <a:custGeom>
              <a:avLst/>
              <a:gdLst/>
              <a:ahLst/>
              <a:cxnLst/>
              <a:rect l="l" t="t" r="r" b="b"/>
              <a:pathLst>
                <a:path w="2043" h="3223" extrusionOk="0">
                  <a:moveTo>
                    <a:pt x="1" y="1"/>
                  </a:moveTo>
                  <a:cubicBezTo>
                    <a:pt x="505" y="1552"/>
                    <a:pt x="1221" y="2878"/>
                    <a:pt x="2043" y="3223"/>
                  </a:cubicBezTo>
                  <a:lnTo>
                    <a:pt x="20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2"/>
            <p:cNvSpPr/>
            <p:nvPr/>
          </p:nvSpPr>
          <p:spPr>
            <a:xfrm>
              <a:off x="2110382" y="2867331"/>
              <a:ext cx="88841" cy="69467"/>
            </a:xfrm>
            <a:custGeom>
              <a:avLst/>
              <a:gdLst/>
              <a:ahLst/>
              <a:cxnLst/>
              <a:rect l="l" t="t" r="r" b="b"/>
              <a:pathLst>
                <a:path w="4072" h="3184" extrusionOk="0">
                  <a:moveTo>
                    <a:pt x="0" y="1"/>
                  </a:moveTo>
                  <a:cubicBezTo>
                    <a:pt x="67" y="1141"/>
                    <a:pt x="398" y="2229"/>
                    <a:pt x="916" y="3183"/>
                  </a:cubicBezTo>
                  <a:lnTo>
                    <a:pt x="4072" y="3183"/>
                  </a:lnTo>
                  <a:cubicBezTo>
                    <a:pt x="3833" y="2176"/>
                    <a:pt x="3687" y="1102"/>
                    <a:pt x="3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2"/>
            <p:cNvSpPr/>
            <p:nvPr/>
          </p:nvSpPr>
          <p:spPr>
            <a:xfrm>
              <a:off x="2289177" y="2956740"/>
              <a:ext cx="44573" cy="70318"/>
            </a:xfrm>
            <a:custGeom>
              <a:avLst/>
              <a:gdLst/>
              <a:ahLst/>
              <a:cxnLst/>
              <a:rect l="l" t="t" r="r" b="b"/>
              <a:pathLst>
                <a:path w="2043" h="3223" extrusionOk="0">
                  <a:moveTo>
                    <a:pt x="1" y="1"/>
                  </a:moveTo>
                  <a:lnTo>
                    <a:pt x="1" y="3223"/>
                  </a:lnTo>
                  <a:cubicBezTo>
                    <a:pt x="823" y="2878"/>
                    <a:pt x="1539" y="1552"/>
                    <a:pt x="2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2"/>
            <p:cNvSpPr/>
            <p:nvPr/>
          </p:nvSpPr>
          <p:spPr>
            <a:xfrm>
              <a:off x="2143087" y="2956740"/>
              <a:ext cx="92593" cy="66587"/>
            </a:xfrm>
            <a:custGeom>
              <a:avLst/>
              <a:gdLst/>
              <a:ahLst/>
              <a:cxnLst/>
              <a:rect l="l" t="t" r="r" b="b"/>
              <a:pathLst>
                <a:path w="4244" h="3052" extrusionOk="0">
                  <a:moveTo>
                    <a:pt x="0" y="1"/>
                  </a:moveTo>
                  <a:cubicBezTo>
                    <a:pt x="1021" y="1407"/>
                    <a:pt x="2520" y="2586"/>
                    <a:pt x="4244" y="3051"/>
                  </a:cubicBezTo>
                  <a:cubicBezTo>
                    <a:pt x="3660" y="2321"/>
                    <a:pt x="3169" y="1168"/>
                    <a:pt x="2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2"/>
            <p:cNvSpPr/>
            <p:nvPr/>
          </p:nvSpPr>
          <p:spPr>
            <a:xfrm>
              <a:off x="2289177" y="2867331"/>
              <a:ext cx="59627" cy="69467"/>
            </a:xfrm>
            <a:custGeom>
              <a:avLst/>
              <a:gdLst/>
              <a:ahLst/>
              <a:cxnLst/>
              <a:rect l="l" t="t" r="r" b="b"/>
              <a:pathLst>
                <a:path w="2733" h="3184" extrusionOk="0">
                  <a:moveTo>
                    <a:pt x="1" y="1"/>
                  </a:moveTo>
                  <a:lnTo>
                    <a:pt x="1" y="3183"/>
                  </a:lnTo>
                  <a:lnTo>
                    <a:pt x="2295" y="3183"/>
                  </a:lnTo>
                  <a:cubicBezTo>
                    <a:pt x="2547" y="2176"/>
                    <a:pt x="2693" y="1088"/>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2"/>
            <p:cNvSpPr/>
            <p:nvPr/>
          </p:nvSpPr>
          <p:spPr>
            <a:xfrm>
              <a:off x="2323321" y="2956740"/>
              <a:ext cx="92332" cy="66587"/>
            </a:xfrm>
            <a:custGeom>
              <a:avLst/>
              <a:gdLst/>
              <a:ahLst/>
              <a:cxnLst/>
              <a:rect l="l" t="t" r="r" b="b"/>
              <a:pathLst>
                <a:path w="4232" h="3052" extrusionOk="0">
                  <a:moveTo>
                    <a:pt x="1420" y="1"/>
                  </a:moveTo>
                  <a:cubicBezTo>
                    <a:pt x="1061" y="1168"/>
                    <a:pt x="571" y="2321"/>
                    <a:pt x="1" y="3051"/>
                  </a:cubicBezTo>
                  <a:cubicBezTo>
                    <a:pt x="1725" y="2586"/>
                    <a:pt x="3210" y="1407"/>
                    <a:pt x="4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2"/>
            <p:cNvSpPr/>
            <p:nvPr/>
          </p:nvSpPr>
          <p:spPr>
            <a:xfrm>
              <a:off x="2359495" y="2867331"/>
              <a:ext cx="89146" cy="69467"/>
            </a:xfrm>
            <a:custGeom>
              <a:avLst/>
              <a:gdLst/>
              <a:ahLst/>
              <a:cxnLst/>
              <a:rect l="l" t="t" r="r" b="b"/>
              <a:pathLst>
                <a:path w="4086" h="3184" extrusionOk="0">
                  <a:moveTo>
                    <a:pt x="411" y="1"/>
                  </a:moveTo>
                  <a:cubicBezTo>
                    <a:pt x="385" y="1102"/>
                    <a:pt x="239" y="2176"/>
                    <a:pt x="1" y="3183"/>
                  </a:cubicBezTo>
                  <a:lnTo>
                    <a:pt x="3157" y="3183"/>
                  </a:lnTo>
                  <a:cubicBezTo>
                    <a:pt x="3674" y="2229"/>
                    <a:pt x="4018" y="1141"/>
                    <a:pt x="4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52"/>
          <p:cNvGrpSpPr/>
          <p:nvPr/>
        </p:nvGrpSpPr>
        <p:grpSpPr>
          <a:xfrm>
            <a:off x="2991216" y="2915252"/>
            <a:ext cx="304249" cy="296901"/>
            <a:chOff x="2764842" y="2687664"/>
            <a:chExt cx="347793" cy="339393"/>
          </a:xfrm>
        </p:grpSpPr>
        <p:sp>
          <p:nvSpPr>
            <p:cNvPr id="2104" name="Google Shape;2104;p52"/>
            <p:cNvSpPr/>
            <p:nvPr/>
          </p:nvSpPr>
          <p:spPr>
            <a:xfrm>
              <a:off x="2801299" y="2863862"/>
              <a:ext cx="126454" cy="126760"/>
            </a:xfrm>
            <a:custGeom>
              <a:avLst/>
              <a:gdLst/>
              <a:ahLst/>
              <a:cxnLst/>
              <a:rect l="l" t="t" r="r" b="b"/>
              <a:pathLst>
                <a:path w="5796" h="5810" extrusionOk="0">
                  <a:moveTo>
                    <a:pt x="3223" y="1937"/>
                  </a:moveTo>
                  <a:lnTo>
                    <a:pt x="3860" y="2587"/>
                  </a:lnTo>
                  <a:lnTo>
                    <a:pt x="2573" y="3873"/>
                  </a:lnTo>
                  <a:lnTo>
                    <a:pt x="1924" y="3224"/>
                  </a:lnTo>
                  <a:lnTo>
                    <a:pt x="3223" y="1937"/>
                  </a:lnTo>
                  <a:close/>
                  <a:moveTo>
                    <a:pt x="3223" y="1"/>
                  </a:moveTo>
                  <a:lnTo>
                    <a:pt x="0" y="3224"/>
                  </a:lnTo>
                  <a:lnTo>
                    <a:pt x="2573" y="5809"/>
                  </a:lnTo>
                  <a:lnTo>
                    <a:pt x="5796" y="2587"/>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2"/>
            <p:cNvSpPr/>
            <p:nvPr/>
          </p:nvSpPr>
          <p:spPr>
            <a:xfrm>
              <a:off x="2871617" y="2763175"/>
              <a:ext cx="157108" cy="157151"/>
            </a:xfrm>
            <a:custGeom>
              <a:avLst/>
              <a:gdLst/>
              <a:ahLst/>
              <a:cxnLst/>
              <a:rect l="l" t="t" r="r" b="b"/>
              <a:pathLst>
                <a:path w="7201" h="7203" extrusionOk="0">
                  <a:moveTo>
                    <a:pt x="1406" y="1"/>
                  </a:moveTo>
                  <a:lnTo>
                    <a:pt x="756" y="637"/>
                  </a:lnTo>
                  <a:lnTo>
                    <a:pt x="1724" y="1606"/>
                  </a:lnTo>
                  <a:lnTo>
                    <a:pt x="0" y="3330"/>
                  </a:lnTo>
                  <a:lnTo>
                    <a:pt x="3859" y="7202"/>
                  </a:lnTo>
                  <a:lnTo>
                    <a:pt x="5583" y="5478"/>
                  </a:lnTo>
                  <a:lnTo>
                    <a:pt x="6551" y="6433"/>
                  </a:lnTo>
                  <a:lnTo>
                    <a:pt x="7201" y="5796"/>
                  </a:lnTo>
                  <a:lnTo>
                    <a:pt x="1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2"/>
            <p:cNvSpPr/>
            <p:nvPr/>
          </p:nvSpPr>
          <p:spPr>
            <a:xfrm>
              <a:off x="2764842" y="2962543"/>
              <a:ext cx="64558" cy="64514"/>
            </a:xfrm>
            <a:custGeom>
              <a:avLst/>
              <a:gdLst/>
              <a:ahLst/>
              <a:cxnLst/>
              <a:rect l="l" t="t" r="r" b="b"/>
              <a:pathLst>
                <a:path w="2959" h="2957" extrusionOk="0">
                  <a:moveTo>
                    <a:pt x="1671" y="0"/>
                  </a:moveTo>
                  <a:lnTo>
                    <a:pt x="1022" y="637"/>
                  </a:lnTo>
                  <a:lnTo>
                    <a:pt x="1340" y="955"/>
                  </a:lnTo>
                  <a:lnTo>
                    <a:pt x="0" y="2308"/>
                  </a:lnTo>
                  <a:lnTo>
                    <a:pt x="637" y="2957"/>
                  </a:lnTo>
                  <a:lnTo>
                    <a:pt x="1990" y="1604"/>
                  </a:lnTo>
                  <a:lnTo>
                    <a:pt x="2308" y="1923"/>
                  </a:lnTo>
                  <a:lnTo>
                    <a:pt x="2958" y="1286"/>
                  </a:lnTo>
                  <a:lnTo>
                    <a:pt x="16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2"/>
            <p:cNvSpPr/>
            <p:nvPr/>
          </p:nvSpPr>
          <p:spPr>
            <a:xfrm>
              <a:off x="2927164" y="2687664"/>
              <a:ext cx="185471" cy="176809"/>
            </a:xfrm>
            <a:custGeom>
              <a:avLst/>
              <a:gdLst/>
              <a:ahLst/>
              <a:cxnLst/>
              <a:rect l="l" t="t" r="r" b="b"/>
              <a:pathLst>
                <a:path w="8501" h="8104" extrusionOk="0">
                  <a:moveTo>
                    <a:pt x="4007" y="1"/>
                  </a:moveTo>
                  <a:cubicBezTo>
                    <a:pt x="2958" y="1"/>
                    <a:pt x="1910" y="399"/>
                    <a:pt x="1114" y="1195"/>
                  </a:cubicBezTo>
                  <a:cubicBezTo>
                    <a:pt x="531" y="1778"/>
                    <a:pt x="160" y="2521"/>
                    <a:pt x="0" y="3316"/>
                  </a:cubicBezTo>
                  <a:lnTo>
                    <a:pt x="4801" y="8103"/>
                  </a:lnTo>
                  <a:cubicBezTo>
                    <a:pt x="5583" y="7958"/>
                    <a:pt x="6326" y="7586"/>
                    <a:pt x="6909" y="7003"/>
                  </a:cubicBezTo>
                  <a:cubicBezTo>
                    <a:pt x="8500" y="5398"/>
                    <a:pt x="8500" y="2799"/>
                    <a:pt x="6909" y="1195"/>
                  </a:cubicBezTo>
                  <a:cubicBezTo>
                    <a:pt x="6107" y="399"/>
                    <a:pt x="5056" y="1"/>
                    <a:pt x="40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52"/>
          <p:cNvGrpSpPr/>
          <p:nvPr/>
        </p:nvGrpSpPr>
        <p:grpSpPr>
          <a:xfrm>
            <a:off x="3582231" y="2915252"/>
            <a:ext cx="260714" cy="296901"/>
            <a:chOff x="3440443" y="2687664"/>
            <a:chExt cx="298027" cy="339393"/>
          </a:xfrm>
        </p:grpSpPr>
        <p:sp>
          <p:nvSpPr>
            <p:cNvPr id="2109" name="Google Shape;2109;p52"/>
            <p:cNvSpPr/>
            <p:nvPr/>
          </p:nvSpPr>
          <p:spPr>
            <a:xfrm>
              <a:off x="3489903" y="2906996"/>
              <a:ext cx="19985" cy="19963"/>
            </a:xfrm>
            <a:custGeom>
              <a:avLst/>
              <a:gdLst/>
              <a:ahLst/>
              <a:cxnLst/>
              <a:rect l="l" t="t" r="r" b="b"/>
              <a:pathLst>
                <a:path w="916" h="915" extrusionOk="0">
                  <a:moveTo>
                    <a:pt x="0" y="0"/>
                  </a:moveTo>
                  <a:lnTo>
                    <a:pt x="0" y="915"/>
                  </a:lnTo>
                  <a:lnTo>
                    <a:pt x="916" y="915"/>
                  </a:lnTo>
                  <a:lnTo>
                    <a:pt x="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2"/>
            <p:cNvSpPr/>
            <p:nvPr/>
          </p:nvSpPr>
          <p:spPr>
            <a:xfrm>
              <a:off x="3529829" y="2827405"/>
              <a:ext cx="99270" cy="20007"/>
            </a:xfrm>
            <a:custGeom>
              <a:avLst/>
              <a:gdLst/>
              <a:ahLst/>
              <a:cxnLst/>
              <a:rect l="l" t="t" r="r" b="b"/>
              <a:pathLst>
                <a:path w="4550" h="917" extrusionOk="0">
                  <a:moveTo>
                    <a:pt x="0" y="1"/>
                  </a:moveTo>
                  <a:lnTo>
                    <a:pt x="0" y="916"/>
                  </a:lnTo>
                  <a:lnTo>
                    <a:pt x="4549" y="916"/>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2"/>
            <p:cNvSpPr/>
            <p:nvPr/>
          </p:nvSpPr>
          <p:spPr>
            <a:xfrm>
              <a:off x="3489903" y="2867331"/>
              <a:ext cx="19985" cy="19701"/>
            </a:xfrm>
            <a:custGeom>
              <a:avLst/>
              <a:gdLst/>
              <a:ahLst/>
              <a:cxnLst/>
              <a:rect l="l" t="t" r="r" b="b"/>
              <a:pathLst>
                <a:path w="916" h="903" extrusionOk="0">
                  <a:moveTo>
                    <a:pt x="0" y="1"/>
                  </a:moveTo>
                  <a:lnTo>
                    <a:pt x="0" y="902"/>
                  </a:lnTo>
                  <a:lnTo>
                    <a:pt x="916" y="902"/>
                  </a:lnTo>
                  <a:lnTo>
                    <a:pt x="9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2"/>
            <p:cNvSpPr/>
            <p:nvPr/>
          </p:nvSpPr>
          <p:spPr>
            <a:xfrm>
              <a:off x="3698784" y="2687664"/>
              <a:ext cx="39686" cy="40537"/>
            </a:xfrm>
            <a:custGeom>
              <a:avLst/>
              <a:gdLst/>
              <a:ahLst/>
              <a:cxnLst/>
              <a:rect l="l" t="t" r="r" b="b"/>
              <a:pathLst>
                <a:path w="1819" h="1858" extrusionOk="0">
                  <a:moveTo>
                    <a:pt x="1" y="1"/>
                  </a:moveTo>
                  <a:lnTo>
                    <a:pt x="1" y="1858"/>
                  </a:lnTo>
                  <a:lnTo>
                    <a:pt x="1818" y="1858"/>
                  </a:lnTo>
                  <a:lnTo>
                    <a:pt x="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2"/>
            <p:cNvSpPr/>
            <p:nvPr/>
          </p:nvSpPr>
          <p:spPr>
            <a:xfrm>
              <a:off x="3698784" y="2747859"/>
              <a:ext cx="39686" cy="218742"/>
            </a:xfrm>
            <a:custGeom>
              <a:avLst/>
              <a:gdLst/>
              <a:ahLst/>
              <a:cxnLst/>
              <a:rect l="l" t="t" r="r" b="b"/>
              <a:pathLst>
                <a:path w="1819" h="10026" extrusionOk="0">
                  <a:moveTo>
                    <a:pt x="1" y="0"/>
                  </a:moveTo>
                  <a:lnTo>
                    <a:pt x="1" y="10026"/>
                  </a:lnTo>
                  <a:lnTo>
                    <a:pt x="1818" y="10026"/>
                  </a:lnTo>
                  <a:lnTo>
                    <a:pt x="1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2"/>
            <p:cNvSpPr/>
            <p:nvPr/>
          </p:nvSpPr>
          <p:spPr>
            <a:xfrm>
              <a:off x="3440443" y="2687664"/>
              <a:ext cx="59605" cy="60216"/>
            </a:xfrm>
            <a:custGeom>
              <a:avLst/>
              <a:gdLst/>
              <a:ahLst/>
              <a:cxnLst/>
              <a:rect l="l" t="t" r="r" b="b"/>
              <a:pathLst>
                <a:path w="2732" h="2760" extrusionOk="0">
                  <a:moveTo>
                    <a:pt x="2082" y="1"/>
                  </a:moveTo>
                  <a:lnTo>
                    <a:pt x="0" y="2123"/>
                  </a:lnTo>
                  <a:lnTo>
                    <a:pt x="0" y="2759"/>
                  </a:lnTo>
                  <a:lnTo>
                    <a:pt x="2732" y="2759"/>
                  </a:lnTo>
                  <a:lnTo>
                    <a:pt x="2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2"/>
            <p:cNvSpPr/>
            <p:nvPr/>
          </p:nvSpPr>
          <p:spPr>
            <a:xfrm>
              <a:off x="3529829" y="2906996"/>
              <a:ext cx="99270" cy="19963"/>
            </a:xfrm>
            <a:custGeom>
              <a:avLst/>
              <a:gdLst/>
              <a:ahLst/>
              <a:cxnLst/>
              <a:rect l="l" t="t" r="r" b="b"/>
              <a:pathLst>
                <a:path w="4550" h="915" extrusionOk="0">
                  <a:moveTo>
                    <a:pt x="0" y="0"/>
                  </a:moveTo>
                  <a:lnTo>
                    <a:pt x="0" y="915"/>
                  </a:lnTo>
                  <a:lnTo>
                    <a:pt x="4549" y="915"/>
                  </a:lnTo>
                  <a:lnTo>
                    <a:pt x="4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2"/>
            <p:cNvSpPr/>
            <p:nvPr/>
          </p:nvSpPr>
          <p:spPr>
            <a:xfrm>
              <a:off x="3440443" y="2687664"/>
              <a:ext cx="238422" cy="339393"/>
            </a:xfrm>
            <a:custGeom>
              <a:avLst/>
              <a:gdLst/>
              <a:ahLst/>
              <a:cxnLst/>
              <a:rect l="l" t="t" r="r" b="b"/>
              <a:pathLst>
                <a:path w="10928" h="15556" extrusionOk="0">
                  <a:moveTo>
                    <a:pt x="9561" y="5504"/>
                  </a:moveTo>
                  <a:lnTo>
                    <a:pt x="9561" y="13699"/>
                  </a:lnTo>
                  <a:lnTo>
                    <a:pt x="1365" y="13699"/>
                  </a:lnTo>
                  <a:lnTo>
                    <a:pt x="1365" y="5504"/>
                  </a:lnTo>
                  <a:close/>
                  <a:moveTo>
                    <a:pt x="3634" y="1"/>
                  </a:moveTo>
                  <a:lnTo>
                    <a:pt x="3634" y="3674"/>
                  </a:lnTo>
                  <a:lnTo>
                    <a:pt x="0" y="3674"/>
                  </a:lnTo>
                  <a:lnTo>
                    <a:pt x="0" y="15556"/>
                  </a:lnTo>
                  <a:lnTo>
                    <a:pt x="10927" y="15556"/>
                  </a:lnTo>
                  <a:lnTo>
                    <a:pt x="10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2"/>
            <p:cNvSpPr/>
            <p:nvPr/>
          </p:nvSpPr>
          <p:spPr>
            <a:xfrm>
              <a:off x="3698784" y="2986542"/>
              <a:ext cx="39686" cy="40515"/>
            </a:xfrm>
            <a:custGeom>
              <a:avLst/>
              <a:gdLst/>
              <a:ahLst/>
              <a:cxnLst/>
              <a:rect l="l" t="t" r="r" b="b"/>
              <a:pathLst>
                <a:path w="1819" h="1857" extrusionOk="0">
                  <a:moveTo>
                    <a:pt x="1" y="0"/>
                  </a:moveTo>
                  <a:lnTo>
                    <a:pt x="1" y="1857"/>
                  </a:lnTo>
                  <a:lnTo>
                    <a:pt x="1818" y="1857"/>
                  </a:lnTo>
                  <a:lnTo>
                    <a:pt x="1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2"/>
            <p:cNvSpPr/>
            <p:nvPr/>
          </p:nvSpPr>
          <p:spPr>
            <a:xfrm>
              <a:off x="3529829" y="2867331"/>
              <a:ext cx="99270" cy="19701"/>
            </a:xfrm>
            <a:custGeom>
              <a:avLst/>
              <a:gdLst/>
              <a:ahLst/>
              <a:cxnLst/>
              <a:rect l="l" t="t" r="r" b="b"/>
              <a:pathLst>
                <a:path w="4550" h="903" extrusionOk="0">
                  <a:moveTo>
                    <a:pt x="0" y="1"/>
                  </a:moveTo>
                  <a:lnTo>
                    <a:pt x="0" y="902"/>
                  </a:lnTo>
                  <a:lnTo>
                    <a:pt x="4549" y="902"/>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2"/>
            <p:cNvSpPr/>
            <p:nvPr/>
          </p:nvSpPr>
          <p:spPr>
            <a:xfrm>
              <a:off x="3529829" y="2946922"/>
              <a:ext cx="99270" cy="19679"/>
            </a:xfrm>
            <a:custGeom>
              <a:avLst/>
              <a:gdLst/>
              <a:ahLst/>
              <a:cxnLst/>
              <a:rect l="l" t="t" r="r" b="b"/>
              <a:pathLst>
                <a:path w="4550" h="902" extrusionOk="0">
                  <a:moveTo>
                    <a:pt x="0" y="0"/>
                  </a:moveTo>
                  <a:lnTo>
                    <a:pt x="0" y="902"/>
                  </a:lnTo>
                  <a:lnTo>
                    <a:pt x="4549" y="902"/>
                  </a:lnTo>
                  <a:lnTo>
                    <a:pt x="4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2"/>
            <p:cNvSpPr/>
            <p:nvPr/>
          </p:nvSpPr>
          <p:spPr>
            <a:xfrm>
              <a:off x="3489903" y="2827405"/>
              <a:ext cx="19985" cy="20007"/>
            </a:xfrm>
            <a:custGeom>
              <a:avLst/>
              <a:gdLst/>
              <a:ahLst/>
              <a:cxnLst/>
              <a:rect l="l" t="t" r="r" b="b"/>
              <a:pathLst>
                <a:path w="916" h="917" extrusionOk="0">
                  <a:moveTo>
                    <a:pt x="0" y="1"/>
                  </a:moveTo>
                  <a:lnTo>
                    <a:pt x="0" y="916"/>
                  </a:lnTo>
                  <a:lnTo>
                    <a:pt x="916" y="916"/>
                  </a:lnTo>
                  <a:lnTo>
                    <a:pt x="9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2"/>
            <p:cNvSpPr/>
            <p:nvPr/>
          </p:nvSpPr>
          <p:spPr>
            <a:xfrm>
              <a:off x="3489903" y="2946922"/>
              <a:ext cx="19985" cy="19679"/>
            </a:xfrm>
            <a:custGeom>
              <a:avLst/>
              <a:gdLst/>
              <a:ahLst/>
              <a:cxnLst/>
              <a:rect l="l" t="t" r="r" b="b"/>
              <a:pathLst>
                <a:path w="916" h="902" extrusionOk="0">
                  <a:moveTo>
                    <a:pt x="0" y="0"/>
                  </a:moveTo>
                  <a:lnTo>
                    <a:pt x="0" y="902"/>
                  </a:lnTo>
                  <a:lnTo>
                    <a:pt x="916" y="902"/>
                  </a:lnTo>
                  <a:lnTo>
                    <a:pt x="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52"/>
          <p:cNvGrpSpPr/>
          <p:nvPr/>
        </p:nvGrpSpPr>
        <p:grpSpPr>
          <a:xfrm>
            <a:off x="4137022" y="2915252"/>
            <a:ext cx="296901" cy="296901"/>
            <a:chOff x="4074634" y="2687664"/>
            <a:chExt cx="339393" cy="339393"/>
          </a:xfrm>
        </p:grpSpPr>
        <p:sp>
          <p:nvSpPr>
            <p:cNvPr id="2123" name="Google Shape;2123;p52"/>
            <p:cNvSpPr/>
            <p:nvPr/>
          </p:nvSpPr>
          <p:spPr>
            <a:xfrm>
              <a:off x="4095164" y="2687664"/>
              <a:ext cx="59627" cy="60216"/>
            </a:xfrm>
            <a:custGeom>
              <a:avLst/>
              <a:gdLst/>
              <a:ahLst/>
              <a:cxnLst/>
              <a:rect l="l" t="t" r="r" b="b"/>
              <a:pathLst>
                <a:path w="2733" h="2760" extrusionOk="0">
                  <a:moveTo>
                    <a:pt x="1367" y="1"/>
                  </a:moveTo>
                  <a:cubicBezTo>
                    <a:pt x="625" y="1"/>
                    <a:pt x="1" y="650"/>
                    <a:pt x="1" y="1393"/>
                  </a:cubicBezTo>
                  <a:cubicBezTo>
                    <a:pt x="1" y="2149"/>
                    <a:pt x="625" y="2759"/>
                    <a:pt x="1367" y="2759"/>
                  </a:cubicBezTo>
                  <a:cubicBezTo>
                    <a:pt x="2123" y="2759"/>
                    <a:pt x="2733" y="2149"/>
                    <a:pt x="2733" y="1393"/>
                  </a:cubicBezTo>
                  <a:cubicBezTo>
                    <a:pt x="2733" y="650"/>
                    <a:pt x="2123"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2"/>
            <p:cNvSpPr/>
            <p:nvPr/>
          </p:nvSpPr>
          <p:spPr>
            <a:xfrm>
              <a:off x="4214680" y="2687664"/>
              <a:ext cx="199346" cy="159748"/>
            </a:xfrm>
            <a:custGeom>
              <a:avLst/>
              <a:gdLst/>
              <a:ahLst/>
              <a:cxnLst/>
              <a:rect l="l" t="t" r="r" b="b"/>
              <a:pathLst>
                <a:path w="9137" h="7322" extrusionOk="0">
                  <a:moveTo>
                    <a:pt x="8196" y="1858"/>
                  </a:moveTo>
                  <a:lnTo>
                    <a:pt x="8196" y="5504"/>
                  </a:lnTo>
                  <a:lnTo>
                    <a:pt x="3634" y="5504"/>
                  </a:lnTo>
                  <a:lnTo>
                    <a:pt x="3634" y="3674"/>
                  </a:lnTo>
                  <a:lnTo>
                    <a:pt x="4549" y="3674"/>
                  </a:lnTo>
                  <a:lnTo>
                    <a:pt x="4549" y="4589"/>
                  </a:lnTo>
                  <a:lnTo>
                    <a:pt x="5464" y="4589"/>
                  </a:lnTo>
                  <a:lnTo>
                    <a:pt x="5464" y="2759"/>
                  </a:lnTo>
                  <a:lnTo>
                    <a:pt x="6379" y="2759"/>
                  </a:lnTo>
                  <a:lnTo>
                    <a:pt x="6379" y="4589"/>
                  </a:lnTo>
                  <a:lnTo>
                    <a:pt x="7280" y="4589"/>
                  </a:lnTo>
                  <a:lnTo>
                    <a:pt x="7280" y="1858"/>
                  </a:lnTo>
                  <a:close/>
                  <a:moveTo>
                    <a:pt x="0" y="1"/>
                  </a:moveTo>
                  <a:lnTo>
                    <a:pt x="0" y="2759"/>
                  </a:lnTo>
                  <a:lnTo>
                    <a:pt x="1817" y="2759"/>
                  </a:lnTo>
                  <a:lnTo>
                    <a:pt x="1817" y="6406"/>
                  </a:lnTo>
                  <a:lnTo>
                    <a:pt x="0" y="6406"/>
                  </a:lnTo>
                  <a:lnTo>
                    <a:pt x="0" y="7321"/>
                  </a:lnTo>
                  <a:lnTo>
                    <a:pt x="9137" y="7321"/>
                  </a:lnTo>
                  <a:lnTo>
                    <a:pt x="9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2"/>
            <p:cNvSpPr/>
            <p:nvPr/>
          </p:nvSpPr>
          <p:spPr>
            <a:xfrm>
              <a:off x="4135112" y="2946922"/>
              <a:ext cx="79590" cy="80136"/>
            </a:xfrm>
            <a:custGeom>
              <a:avLst/>
              <a:gdLst/>
              <a:ahLst/>
              <a:cxnLst/>
              <a:rect l="l" t="t" r="r" b="b"/>
              <a:pathLst>
                <a:path w="3648" h="3673" extrusionOk="0">
                  <a:moveTo>
                    <a:pt x="1817" y="0"/>
                  </a:moveTo>
                  <a:cubicBezTo>
                    <a:pt x="810" y="0"/>
                    <a:pt x="0" y="809"/>
                    <a:pt x="0" y="1816"/>
                  </a:cubicBezTo>
                  <a:lnTo>
                    <a:pt x="0" y="3673"/>
                  </a:lnTo>
                  <a:lnTo>
                    <a:pt x="3647" y="3673"/>
                  </a:lnTo>
                  <a:lnTo>
                    <a:pt x="3647" y="1816"/>
                  </a:lnTo>
                  <a:cubicBezTo>
                    <a:pt x="3647" y="809"/>
                    <a:pt x="2825" y="0"/>
                    <a:pt x="1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2"/>
            <p:cNvSpPr/>
            <p:nvPr/>
          </p:nvSpPr>
          <p:spPr>
            <a:xfrm>
              <a:off x="4144930" y="2867331"/>
              <a:ext cx="59627" cy="59627"/>
            </a:xfrm>
            <a:custGeom>
              <a:avLst/>
              <a:gdLst/>
              <a:ahLst/>
              <a:cxnLst/>
              <a:rect l="l" t="t" r="r" b="b"/>
              <a:pathLst>
                <a:path w="2733" h="2733" extrusionOk="0">
                  <a:moveTo>
                    <a:pt x="1367" y="1"/>
                  </a:moveTo>
                  <a:cubicBezTo>
                    <a:pt x="611" y="1"/>
                    <a:pt x="1" y="611"/>
                    <a:pt x="1" y="1367"/>
                  </a:cubicBezTo>
                  <a:cubicBezTo>
                    <a:pt x="1" y="2123"/>
                    <a:pt x="611" y="2733"/>
                    <a:pt x="1367" y="2733"/>
                  </a:cubicBezTo>
                  <a:cubicBezTo>
                    <a:pt x="2123" y="2733"/>
                    <a:pt x="2733" y="2123"/>
                    <a:pt x="2733" y="1367"/>
                  </a:cubicBezTo>
                  <a:cubicBezTo>
                    <a:pt x="2733" y="611"/>
                    <a:pt x="2123"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2"/>
            <p:cNvSpPr/>
            <p:nvPr/>
          </p:nvSpPr>
          <p:spPr>
            <a:xfrm>
              <a:off x="4234360" y="2946922"/>
              <a:ext cx="79568" cy="80136"/>
            </a:xfrm>
            <a:custGeom>
              <a:avLst/>
              <a:gdLst/>
              <a:ahLst/>
              <a:cxnLst/>
              <a:rect l="l" t="t" r="r" b="b"/>
              <a:pathLst>
                <a:path w="3647" h="3673" extrusionOk="0">
                  <a:moveTo>
                    <a:pt x="1830" y="0"/>
                  </a:moveTo>
                  <a:cubicBezTo>
                    <a:pt x="822" y="0"/>
                    <a:pt x="0" y="809"/>
                    <a:pt x="0" y="1816"/>
                  </a:cubicBezTo>
                  <a:lnTo>
                    <a:pt x="0" y="3673"/>
                  </a:lnTo>
                  <a:lnTo>
                    <a:pt x="3647" y="3673"/>
                  </a:lnTo>
                  <a:lnTo>
                    <a:pt x="3647" y="1816"/>
                  </a:lnTo>
                  <a:cubicBezTo>
                    <a:pt x="3647" y="809"/>
                    <a:pt x="2838" y="0"/>
                    <a:pt x="1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2"/>
            <p:cNvSpPr/>
            <p:nvPr/>
          </p:nvSpPr>
          <p:spPr>
            <a:xfrm>
              <a:off x="4244461" y="2867331"/>
              <a:ext cx="59627" cy="59627"/>
            </a:xfrm>
            <a:custGeom>
              <a:avLst/>
              <a:gdLst/>
              <a:ahLst/>
              <a:cxnLst/>
              <a:rect l="l" t="t" r="r" b="b"/>
              <a:pathLst>
                <a:path w="2733" h="2733" extrusionOk="0">
                  <a:moveTo>
                    <a:pt x="1367" y="1"/>
                  </a:moveTo>
                  <a:cubicBezTo>
                    <a:pt x="611" y="1"/>
                    <a:pt x="1" y="611"/>
                    <a:pt x="1" y="1367"/>
                  </a:cubicBezTo>
                  <a:cubicBezTo>
                    <a:pt x="1" y="2123"/>
                    <a:pt x="611" y="2733"/>
                    <a:pt x="1367" y="2733"/>
                  </a:cubicBezTo>
                  <a:cubicBezTo>
                    <a:pt x="2123" y="2733"/>
                    <a:pt x="2733" y="2123"/>
                    <a:pt x="2733" y="1367"/>
                  </a:cubicBezTo>
                  <a:cubicBezTo>
                    <a:pt x="2733" y="611"/>
                    <a:pt x="2123"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2"/>
            <p:cNvSpPr/>
            <p:nvPr/>
          </p:nvSpPr>
          <p:spPr>
            <a:xfrm>
              <a:off x="4333891" y="2946922"/>
              <a:ext cx="80136" cy="80136"/>
            </a:xfrm>
            <a:custGeom>
              <a:avLst/>
              <a:gdLst/>
              <a:ahLst/>
              <a:cxnLst/>
              <a:rect l="l" t="t" r="r" b="b"/>
              <a:pathLst>
                <a:path w="3673" h="3673" extrusionOk="0">
                  <a:moveTo>
                    <a:pt x="1816" y="0"/>
                  </a:moveTo>
                  <a:cubicBezTo>
                    <a:pt x="809" y="0"/>
                    <a:pt x="0" y="809"/>
                    <a:pt x="0" y="1816"/>
                  </a:cubicBezTo>
                  <a:lnTo>
                    <a:pt x="0" y="3673"/>
                  </a:lnTo>
                  <a:lnTo>
                    <a:pt x="3673" y="3673"/>
                  </a:lnTo>
                  <a:lnTo>
                    <a:pt x="3673" y="1816"/>
                  </a:lnTo>
                  <a:cubicBezTo>
                    <a:pt x="3673" y="809"/>
                    <a:pt x="2824" y="0"/>
                    <a:pt x="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2"/>
            <p:cNvSpPr/>
            <p:nvPr/>
          </p:nvSpPr>
          <p:spPr>
            <a:xfrm>
              <a:off x="4343709" y="2867331"/>
              <a:ext cx="59627" cy="59627"/>
            </a:xfrm>
            <a:custGeom>
              <a:avLst/>
              <a:gdLst/>
              <a:ahLst/>
              <a:cxnLst/>
              <a:rect l="l" t="t" r="r" b="b"/>
              <a:pathLst>
                <a:path w="2733" h="2733" extrusionOk="0">
                  <a:moveTo>
                    <a:pt x="1366" y="1"/>
                  </a:moveTo>
                  <a:cubicBezTo>
                    <a:pt x="611" y="1"/>
                    <a:pt x="1" y="611"/>
                    <a:pt x="1" y="1367"/>
                  </a:cubicBezTo>
                  <a:cubicBezTo>
                    <a:pt x="1" y="2123"/>
                    <a:pt x="611" y="2733"/>
                    <a:pt x="1366" y="2733"/>
                  </a:cubicBezTo>
                  <a:cubicBezTo>
                    <a:pt x="2123" y="2733"/>
                    <a:pt x="2733" y="2123"/>
                    <a:pt x="2733" y="1367"/>
                  </a:cubicBezTo>
                  <a:cubicBezTo>
                    <a:pt x="2733" y="611"/>
                    <a:pt x="2123"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2"/>
            <p:cNvSpPr/>
            <p:nvPr/>
          </p:nvSpPr>
          <p:spPr>
            <a:xfrm>
              <a:off x="4074634" y="2767800"/>
              <a:ext cx="159748" cy="139217"/>
            </a:xfrm>
            <a:custGeom>
              <a:avLst/>
              <a:gdLst/>
              <a:ahLst/>
              <a:cxnLst/>
              <a:rect l="l" t="t" r="r" b="b"/>
              <a:pathLst>
                <a:path w="7322" h="6381" extrusionOk="0">
                  <a:moveTo>
                    <a:pt x="1858" y="1"/>
                  </a:moveTo>
                  <a:cubicBezTo>
                    <a:pt x="850" y="1"/>
                    <a:pt x="1" y="823"/>
                    <a:pt x="1" y="1831"/>
                  </a:cubicBezTo>
                  <a:lnTo>
                    <a:pt x="1" y="6380"/>
                  </a:lnTo>
                  <a:lnTo>
                    <a:pt x="2361" y="6380"/>
                  </a:lnTo>
                  <a:cubicBezTo>
                    <a:pt x="2335" y="6234"/>
                    <a:pt x="2308" y="6088"/>
                    <a:pt x="2308" y="5929"/>
                  </a:cubicBezTo>
                  <a:cubicBezTo>
                    <a:pt x="2308" y="5001"/>
                    <a:pt x="2878" y="4191"/>
                    <a:pt x="3674" y="3847"/>
                  </a:cubicBezTo>
                  <a:lnTo>
                    <a:pt x="3674" y="1831"/>
                  </a:lnTo>
                  <a:lnTo>
                    <a:pt x="7321" y="1831"/>
                  </a:lnTo>
                  <a:lnTo>
                    <a:pt x="73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52"/>
          <p:cNvGrpSpPr/>
          <p:nvPr/>
        </p:nvGrpSpPr>
        <p:grpSpPr>
          <a:xfrm>
            <a:off x="4736893" y="2915252"/>
            <a:ext cx="243231" cy="296901"/>
            <a:chOff x="4760358" y="2687664"/>
            <a:chExt cx="278042" cy="339393"/>
          </a:xfrm>
        </p:grpSpPr>
        <p:sp>
          <p:nvSpPr>
            <p:cNvPr id="2133" name="Google Shape;2133;p52"/>
            <p:cNvSpPr/>
            <p:nvPr/>
          </p:nvSpPr>
          <p:spPr>
            <a:xfrm>
              <a:off x="4819963" y="2797624"/>
              <a:ext cx="39642" cy="39948"/>
            </a:xfrm>
            <a:custGeom>
              <a:avLst/>
              <a:gdLst/>
              <a:ahLst/>
              <a:cxnLst/>
              <a:rect l="l" t="t" r="r" b="b"/>
              <a:pathLst>
                <a:path w="1817" h="1831" extrusionOk="0">
                  <a:moveTo>
                    <a:pt x="902" y="0"/>
                  </a:moveTo>
                  <a:cubicBezTo>
                    <a:pt x="398" y="0"/>
                    <a:pt x="0" y="411"/>
                    <a:pt x="0" y="915"/>
                  </a:cubicBezTo>
                  <a:cubicBezTo>
                    <a:pt x="0" y="1419"/>
                    <a:pt x="398" y="1830"/>
                    <a:pt x="902" y="1830"/>
                  </a:cubicBezTo>
                  <a:cubicBezTo>
                    <a:pt x="1406" y="1830"/>
                    <a:pt x="1816" y="1419"/>
                    <a:pt x="1816" y="915"/>
                  </a:cubicBezTo>
                  <a:cubicBezTo>
                    <a:pt x="1816" y="411"/>
                    <a:pt x="1406"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2"/>
            <p:cNvSpPr/>
            <p:nvPr/>
          </p:nvSpPr>
          <p:spPr>
            <a:xfrm>
              <a:off x="4809818" y="2878916"/>
              <a:ext cx="59627" cy="57882"/>
            </a:xfrm>
            <a:custGeom>
              <a:avLst/>
              <a:gdLst/>
              <a:ahLst/>
              <a:cxnLst/>
              <a:rect l="l" t="t" r="r" b="b"/>
              <a:pathLst>
                <a:path w="2733" h="2653" extrusionOk="0">
                  <a:moveTo>
                    <a:pt x="916" y="0"/>
                  </a:moveTo>
                  <a:cubicBezTo>
                    <a:pt x="386" y="200"/>
                    <a:pt x="0" y="690"/>
                    <a:pt x="0" y="1287"/>
                  </a:cubicBezTo>
                  <a:lnTo>
                    <a:pt x="0" y="2652"/>
                  </a:lnTo>
                  <a:lnTo>
                    <a:pt x="2732" y="2652"/>
                  </a:lnTo>
                  <a:lnTo>
                    <a:pt x="2732" y="1287"/>
                  </a:lnTo>
                  <a:cubicBezTo>
                    <a:pt x="2732" y="690"/>
                    <a:pt x="2361" y="200"/>
                    <a:pt x="1831" y="0"/>
                  </a:cubicBezTo>
                  <a:lnTo>
                    <a:pt x="1831" y="1751"/>
                  </a:lnTo>
                  <a:lnTo>
                    <a:pt x="916" y="1751"/>
                  </a:lnTo>
                  <a:lnTo>
                    <a:pt x="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2"/>
            <p:cNvSpPr/>
            <p:nvPr/>
          </p:nvSpPr>
          <p:spPr>
            <a:xfrm>
              <a:off x="4760358" y="2747859"/>
              <a:ext cx="218459" cy="279199"/>
            </a:xfrm>
            <a:custGeom>
              <a:avLst/>
              <a:gdLst/>
              <a:ahLst/>
              <a:cxnLst/>
              <a:rect l="l" t="t" r="r" b="b"/>
              <a:pathLst>
                <a:path w="10013" h="12797" extrusionOk="0">
                  <a:moveTo>
                    <a:pt x="8647" y="3196"/>
                  </a:moveTo>
                  <a:lnTo>
                    <a:pt x="8647" y="4111"/>
                  </a:lnTo>
                  <a:lnTo>
                    <a:pt x="6829" y="4111"/>
                  </a:lnTo>
                  <a:lnTo>
                    <a:pt x="6829" y="3196"/>
                  </a:lnTo>
                  <a:close/>
                  <a:moveTo>
                    <a:pt x="8647" y="5013"/>
                  </a:moveTo>
                  <a:lnTo>
                    <a:pt x="8647" y="5928"/>
                  </a:lnTo>
                  <a:lnTo>
                    <a:pt x="6829" y="5928"/>
                  </a:lnTo>
                  <a:lnTo>
                    <a:pt x="6829" y="5013"/>
                  </a:lnTo>
                  <a:close/>
                  <a:moveTo>
                    <a:pt x="8647" y="6843"/>
                  </a:moveTo>
                  <a:lnTo>
                    <a:pt x="8647" y="7758"/>
                  </a:lnTo>
                  <a:lnTo>
                    <a:pt x="6829" y="7758"/>
                  </a:lnTo>
                  <a:lnTo>
                    <a:pt x="6829" y="6843"/>
                  </a:lnTo>
                  <a:close/>
                  <a:moveTo>
                    <a:pt x="3634" y="1380"/>
                  </a:moveTo>
                  <a:cubicBezTo>
                    <a:pt x="4642" y="1380"/>
                    <a:pt x="5464" y="2188"/>
                    <a:pt x="5464" y="3196"/>
                  </a:cubicBezTo>
                  <a:cubicBezTo>
                    <a:pt x="5464" y="4204"/>
                    <a:pt x="4642" y="5013"/>
                    <a:pt x="3634" y="5013"/>
                  </a:cubicBezTo>
                  <a:cubicBezTo>
                    <a:pt x="4893" y="5013"/>
                    <a:pt x="5915" y="6034"/>
                    <a:pt x="5915" y="7294"/>
                  </a:cubicBezTo>
                  <a:lnTo>
                    <a:pt x="5915" y="9575"/>
                  </a:lnTo>
                  <a:lnTo>
                    <a:pt x="1366" y="9575"/>
                  </a:lnTo>
                  <a:lnTo>
                    <a:pt x="1366" y="7294"/>
                  </a:lnTo>
                  <a:cubicBezTo>
                    <a:pt x="1366" y="6034"/>
                    <a:pt x="2387" y="5013"/>
                    <a:pt x="3634" y="5013"/>
                  </a:cubicBezTo>
                  <a:cubicBezTo>
                    <a:pt x="2639" y="5013"/>
                    <a:pt x="1817" y="4204"/>
                    <a:pt x="1817" y="3196"/>
                  </a:cubicBezTo>
                  <a:cubicBezTo>
                    <a:pt x="1817" y="2188"/>
                    <a:pt x="2639" y="1380"/>
                    <a:pt x="3634" y="1380"/>
                  </a:cubicBezTo>
                  <a:close/>
                  <a:moveTo>
                    <a:pt x="0" y="0"/>
                  </a:moveTo>
                  <a:lnTo>
                    <a:pt x="0" y="12797"/>
                  </a:lnTo>
                  <a:lnTo>
                    <a:pt x="7280" y="12797"/>
                  </a:lnTo>
                  <a:lnTo>
                    <a:pt x="7280" y="10026"/>
                  </a:lnTo>
                  <a:lnTo>
                    <a:pt x="10012" y="10026"/>
                  </a:lnTo>
                  <a:lnTo>
                    <a:pt x="10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2"/>
            <p:cNvSpPr/>
            <p:nvPr/>
          </p:nvSpPr>
          <p:spPr>
            <a:xfrm>
              <a:off x="4939152" y="2986542"/>
              <a:ext cx="39664" cy="35323"/>
            </a:xfrm>
            <a:custGeom>
              <a:avLst/>
              <a:gdLst/>
              <a:ahLst/>
              <a:cxnLst/>
              <a:rect l="l" t="t" r="r" b="b"/>
              <a:pathLst>
                <a:path w="1818" h="1619" extrusionOk="0">
                  <a:moveTo>
                    <a:pt x="1" y="0"/>
                  </a:moveTo>
                  <a:lnTo>
                    <a:pt x="1" y="1618"/>
                  </a:lnTo>
                  <a:lnTo>
                    <a:pt x="18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2"/>
            <p:cNvSpPr/>
            <p:nvPr/>
          </p:nvSpPr>
          <p:spPr>
            <a:xfrm>
              <a:off x="4799978" y="2687664"/>
              <a:ext cx="238422" cy="278937"/>
            </a:xfrm>
            <a:custGeom>
              <a:avLst/>
              <a:gdLst/>
              <a:ahLst/>
              <a:cxnLst/>
              <a:rect l="l" t="t" r="r" b="b"/>
              <a:pathLst>
                <a:path w="10928" h="12785" extrusionOk="0">
                  <a:moveTo>
                    <a:pt x="1" y="1"/>
                  </a:moveTo>
                  <a:lnTo>
                    <a:pt x="1" y="1858"/>
                  </a:lnTo>
                  <a:lnTo>
                    <a:pt x="9112" y="1858"/>
                  </a:lnTo>
                  <a:lnTo>
                    <a:pt x="9112" y="12785"/>
                  </a:lnTo>
                  <a:lnTo>
                    <a:pt x="10928" y="12785"/>
                  </a:lnTo>
                  <a:lnTo>
                    <a:pt x="109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8" name="Google Shape;2138;p52"/>
          <p:cNvGrpSpPr/>
          <p:nvPr/>
        </p:nvGrpSpPr>
        <p:grpSpPr>
          <a:xfrm>
            <a:off x="5283095" y="2915252"/>
            <a:ext cx="296901" cy="296901"/>
            <a:chOff x="5384731" y="2687664"/>
            <a:chExt cx="339393" cy="339393"/>
          </a:xfrm>
        </p:grpSpPr>
        <p:sp>
          <p:nvSpPr>
            <p:cNvPr id="2139" name="Google Shape;2139;p52"/>
            <p:cNvSpPr/>
            <p:nvPr/>
          </p:nvSpPr>
          <p:spPr>
            <a:xfrm>
              <a:off x="5435064" y="2946922"/>
              <a:ext cx="79590" cy="80136"/>
            </a:xfrm>
            <a:custGeom>
              <a:avLst/>
              <a:gdLst/>
              <a:ahLst/>
              <a:cxnLst/>
              <a:rect l="l" t="t" r="r" b="b"/>
              <a:pathLst>
                <a:path w="3648" h="3673" extrusionOk="0">
                  <a:moveTo>
                    <a:pt x="1831" y="0"/>
                  </a:moveTo>
                  <a:cubicBezTo>
                    <a:pt x="823" y="0"/>
                    <a:pt x="1" y="809"/>
                    <a:pt x="1" y="1816"/>
                  </a:cubicBezTo>
                  <a:lnTo>
                    <a:pt x="1" y="3673"/>
                  </a:lnTo>
                  <a:lnTo>
                    <a:pt x="3647" y="3673"/>
                  </a:lnTo>
                  <a:lnTo>
                    <a:pt x="3647" y="1816"/>
                  </a:lnTo>
                  <a:cubicBezTo>
                    <a:pt x="3647" y="809"/>
                    <a:pt x="2825" y="0"/>
                    <a:pt x="1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2"/>
            <p:cNvSpPr/>
            <p:nvPr/>
          </p:nvSpPr>
          <p:spPr>
            <a:xfrm>
              <a:off x="5444904" y="2867331"/>
              <a:ext cx="59911" cy="59627"/>
            </a:xfrm>
            <a:custGeom>
              <a:avLst/>
              <a:gdLst/>
              <a:ahLst/>
              <a:cxnLst/>
              <a:rect l="l" t="t" r="r" b="b"/>
              <a:pathLst>
                <a:path w="2746" h="2733" extrusionOk="0">
                  <a:moveTo>
                    <a:pt x="1380" y="1"/>
                  </a:moveTo>
                  <a:cubicBezTo>
                    <a:pt x="623" y="1"/>
                    <a:pt x="1" y="611"/>
                    <a:pt x="1" y="1367"/>
                  </a:cubicBezTo>
                  <a:cubicBezTo>
                    <a:pt x="1" y="2123"/>
                    <a:pt x="623" y="2733"/>
                    <a:pt x="1380" y="2733"/>
                  </a:cubicBezTo>
                  <a:cubicBezTo>
                    <a:pt x="2122" y="2733"/>
                    <a:pt x="2745" y="2123"/>
                    <a:pt x="2745" y="1367"/>
                  </a:cubicBezTo>
                  <a:cubicBezTo>
                    <a:pt x="2745" y="611"/>
                    <a:pt x="2122" y="1"/>
                    <a:pt x="1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2"/>
            <p:cNvSpPr/>
            <p:nvPr/>
          </p:nvSpPr>
          <p:spPr>
            <a:xfrm>
              <a:off x="5594201" y="2946922"/>
              <a:ext cx="79568" cy="80136"/>
            </a:xfrm>
            <a:custGeom>
              <a:avLst/>
              <a:gdLst/>
              <a:ahLst/>
              <a:cxnLst/>
              <a:rect l="l" t="t" r="r" b="b"/>
              <a:pathLst>
                <a:path w="3647" h="3673" extrusionOk="0">
                  <a:moveTo>
                    <a:pt x="1817" y="0"/>
                  </a:moveTo>
                  <a:cubicBezTo>
                    <a:pt x="809" y="0"/>
                    <a:pt x="0" y="809"/>
                    <a:pt x="0" y="1816"/>
                  </a:cubicBezTo>
                  <a:lnTo>
                    <a:pt x="0" y="3673"/>
                  </a:lnTo>
                  <a:lnTo>
                    <a:pt x="3647" y="3673"/>
                  </a:lnTo>
                  <a:lnTo>
                    <a:pt x="3647" y="1816"/>
                  </a:lnTo>
                  <a:cubicBezTo>
                    <a:pt x="3647" y="809"/>
                    <a:pt x="2825" y="0"/>
                    <a:pt x="1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2"/>
            <p:cNvSpPr/>
            <p:nvPr/>
          </p:nvSpPr>
          <p:spPr>
            <a:xfrm>
              <a:off x="5604041" y="2867331"/>
              <a:ext cx="59627" cy="59627"/>
            </a:xfrm>
            <a:custGeom>
              <a:avLst/>
              <a:gdLst/>
              <a:ahLst/>
              <a:cxnLst/>
              <a:rect l="l" t="t" r="r" b="b"/>
              <a:pathLst>
                <a:path w="2733" h="2733" extrusionOk="0">
                  <a:moveTo>
                    <a:pt x="1366" y="1"/>
                  </a:moveTo>
                  <a:cubicBezTo>
                    <a:pt x="610" y="1"/>
                    <a:pt x="0" y="611"/>
                    <a:pt x="0" y="1367"/>
                  </a:cubicBezTo>
                  <a:cubicBezTo>
                    <a:pt x="0" y="2123"/>
                    <a:pt x="610" y="2733"/>
                    <a:pt x="1366" y="2733"/>
                  </a:cubicBezTo>
                  <a:cubicBezTo>
                    <a:pt x="2122" y="2733"/>
                    <a:pt x="2732" y="2123"/>
                    <a:pt x="2732" y="1367"/>
                  </a:cubicBezTo>
                  <a:cubicBezTo>
                    <a:pt x="2732" y="611"/>
                    <a:pt x="2122"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2"/>
            <p:cNvSpPr/>
            <p:nvPr/>
          </p:nvSpPr>
          <p:spPr>
            <a:xfrm>
              <a:off x="5464867" y="2687664"/>
              <a:ext cx="59605" cy="60216"/>
            </a:xfrm>
            <a:custGeom>
              <a:avLst/>
              <a:gdLst/>
              <a:ahLst/>
              <a:cxnLst/>
              <a:rect l="l" t="t" r="r" b="b"/>
              <a:pathLst>
                <a:path w="2732" h="2760" extrusionOk="0">
                  <a:moveTo>
                    <a:pt x="1367" y="1"/>
                  </a:moveTo>
                  <a:cubicBezTo>
                    <a:pt x="610" y="1"/>
                    <a:pt x="0" y="650"/>
                    <a:pt x="0" y="1393"/>
                  </a:cubicBezTo>
                  <a:cubicBezTo>
                    <a:pt x="0" y="2149"/>
                    <a:pt x="610" y="2759"/>
                    <a:pt x="1367" y="2759"/>
                  </a:cubicBezTo>
                  <a:cubicBezTo>
                    <a:pt x="2122" y="2759"/>
                    <a:pt x="2732" y="2149"/>
                    <a:pt x="2732" y="1393"/>
                  </a:cubicBezTo>
                  <a:cubicBezTo>
                    <a:pt x="2732" y="650"/>
                    <a:pt x="2122"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2"/>
            <p:cNvSpPr/>
            <p:nvPr/>
          </p:nvSpPr>
          <p:spPr>
            <a:xfrm>
              <a:off x="5584056" y="2687664"/>
              <a:ext cx="59933" cy="60216"/>
            </a:xfrm>
            <a:custGeom>
              <a:avLst/>
              <a:gdLst/>
              <a:ahLst/>
              <a:cxnLst/>
              <a:rect l="l" t="t" r="r" b="b"/>
              <a:pathLst>
                <a:path w="2747" h="2760" extrusionOk="0">
                  <a:moveTo>
                    <a:pt x="1367" y="1"/>
                  </a:moveTo>
                  <a:cubicBezTo>
                    <a:pt x="625" y="1"/>
                    <a:pt x="1" y="650"/>
                    <a:pt x="1" y="1393"/>
                  </a:cubicBezTo>
                  <a:cubicBezTo>
                    <a:pt x="1" y="2149"/>
                    <a:pt x="625" y="2759"/>
                    <a:pt x="1367" y="2759"/>
                  </a:cubicBezTo>
                  <a:cubicBezTo>
                    <a:pt x="2123" y="2759"/>
                    <a:pt x="2746" y="2149"/>
                    <a:pt x="2746" y="1393"/>
                  </a:cubicBezTo>
                  <a:cubicBezTo>
                    <a:pt x="2746" y="650"/>
                    <a:pt x="2123"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2"/>
            <p:cNvSpPr/>
            <p:nvPr/>
          </p:nvSpPr>
          <p:spPr>
            <a:xfrm>
              <a:off x="5384731" y="2767800"/>
              <a:ext cx="339393" cy="218764"/>
            </a:xfrm>
            <a:custGeom>
              <a:avLst/>
              <a:gdLst/>
              <a:ahLst/>
              <a:cxnLst/>
              <a:rect l="l" t="t" r="r" b="b"/>
              <a:pathLst>
                <a:path w="15556" h="10027" extrusionOk="0">
                  <a:moveTo>
                    <a:pt x="5040" y="1"/>
                  </a:moveTo>
                  <a:cubicBezTo>
                    <a:pt x="4032" y="1"/>
                    <a:pt x="3222" y="823"/>
                    <a:pt x="3222" y="1831"/>
                  </a:cubicBezTo>
                  <a:lnTo>
                    <a:pt x="3222" y="2733"/>
                  </a:lnTo>
                  <a:lnTo>
                    <a:pt x="941" y="2733"/>
                  </a:lnTo>
                  <a:lnTo>
                    <a:pt x="0" y="10026"/>
                  </a:lnTo>
                  <a:lnTo>
                    <a:pt x="1392" y="10026"/>
                  </a:lnTo>
                  <a:cubicBezTo>
                    <a:pt x="1392" y="9032"/>
                    <a:pt x="1936" y="8184"/>
                    <a:pt x="2718" y="7692"/>
                  </a:cubicBezTo>
                  <a:cubicBezTo>
                    <a:pt x="2202" y="7282"/>
                    <a:pt x="1857" y="6645"/>
                    <a:pt x="1857" y="5929"/>
                  </a:cubicBezTo>
                  <a:cubicBezTo>
                    <a:pt x="1857" y="4669"/>
                    <a:pt x="2877" y="3648"/>
                    <a:pt x="4138" y="3648"/>
                  </a:cubicBezTo>
                  <a:cubicBezTo>
                    <a:pt x="5384" y="3648"/>
                    <a:pt x="6405" y="4669"/>
                    <a:pt x="6405" y="5929"/>
                  </a:cubicBezTo>
                  <a:cubicBezTo>
                    <a:pt x="6405" y="6645"/>
                    <a:pt x="6074" y="7282"/>
                    <a:pt x="5544" y="7692"/>
                  </a:cubicBezTo>
                  <a:cubicBezTo>
                    <a:pt x="6339" y="8184"/>
                    <a:pt x="6870" y="9032"/>
                    <a:pt x="6870" y="10026"/>
                  </a:cubicBezTo>
                  <a:lnTo>
                    <a:pt x="8686" y="10026"/>
                  </a:lnTo>
                  <a:cubicBezTo>
                    <a:pt x="8686" y="9032"/>
                    <a:pt x="9216" y="8184"/>
                    <a:pt x="10012" y="7692"/>
                  </a:cubicBezTo>
                  <a:cubicBezTo>
                    <a:pt x="9482" y="7282"/>
                    <a:pt x="9137" y="6645"/>
                    <a:pt x="9137" y="5929"/>
                  </a:cubicBezTo>
                  <a:cubicBezTo>
                    <a:pt x="9137" y="4669"/>
                    <a:pt x="10158" y="3648"/>
                    <a:pt x="11418" y="3648"/>
                  </a:cubicBezTo>
                  <a:cubicBezTo>
                    <a:pt x="12678" y="3648"/>
                    <a:pt x="13699" y="4669"/>
                    <a:pt x="13699" y="5929"/>
                  </a:cubicBezTo>
                  <a:cubicBezTo>
                    <a:pt x="13699" y="6645"/>
                    <a:pt x="13354" y="7282"/>
                    <a:pt x="12837" y="7692"/>
                  </a:cubicBezTo>
                  <a:cubicBezTo>
                    <a:pt x="13619" y="8184"/>
                    <a:pt x="14150" y="9032"/>
                    <a:pt x="14150" y="10026"/>
                  </a:cubicBezTo>
                  <a:lnTo>
                    <a:pt x="15555" y="10026"/>
                  </a:lnTo>
                  <a:lnTo>
                    <a:pt x="14641" y="2733"/>
                  </a:lnTo>
                  <a:lnTo>
                    <a:pt x="12333" y="2733"/>
                  </a:lnTo>
                  <a:lnTo>
                    <a:pt x="12333" y="1831"/>
                  </a:lnTo>
                  <a:cubicBezTo>
                    <a:pt x="12333" y="823"/>
                    <a:pt x="11511" y="1"/>
                    <a:pt x="10503" y="1"/>
                  </a:cubicBezTo>
                  <a:cubicBezTo>
                    <a:pt x="9508" y="1"/>
                    <a:pt x="8686" y="823"/>
                    <a:pt x="8686" y="1831"/>
                  </a:cubicBezTo>
                  <a:lnTo>
                    <a:pt x="8686" y="2733"/>
                  </a:lnTo>
                  <a:lnTo>
                    <a:pt x="6870" y="2733"/>
                  </a:lnTo>
                  <a:lnTo>
                    <a:pt x="6870" y="1831"/>
                  </a:lnTo>
                  <a:cubicBezTo>
                    <a:pt x="6870" y="823"/>
                    <a:pt x="6047" y="1"/>
                    <a:pt x="5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52"/>
          <p:cNvGrpSpPr/>
          <p:nvPr/>
        </p:nvGrpSpPr>
        <p:grpSpPr>
          <a:xfrm>
            <a:off x="5856112" y="2915252"/>
            <a:ext cx="296901" cy="296901"/>
            <a:chOff x="6039758" y="2687664"/>
            <a:chExt cx="339393" cy="339393"/>
          </a:xfrm>
        </p:grpSpPr>
        <p:sp>
          <p:nvSpPr>
            <p:cNvPr id="2147" name="Google Shape;2147;p52"/>
            <p:cNvSpPr/>
            <p:nvPr/>
          </p:nvSpPr>
          <p:spPr>
            <a:xfrm>
              <a:off x="6159558" y="2966579"/>
              <a:ext cx="99553" cy="60478"/>
            </a:xfrm>
            <a:custGeom>
              <a:avLst/>
              <a:gdLst/>
              <a:ahLst/>
              <a:cxnLst/>
              <a:rect l="l" t="t" r="r" b="b"/>
              <a:pathLst>
                <a:path w="4563" h="2772" extrusionOk="0">
                  <a:moveTo>
                    <a:pt x="0" y="1"/>
                  </a:moveTo>
                  <a:lnTo>
                    <a:pt x="0" y="2772"/>
                  </a:lnTo>
                  <a:lnTo>
                    <a:pt x="4562" y="2772"/>
                  </a:lnTo>
                  <a:lnTo>
                    <a:pt x="4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2"/>
            <p:cNvSpPr/>
            <p:nvPr/>
          </p:nvSpPr>
          <p:spPr>
            <a:xfrm>
              <a:off x="6039758" y="2687664"/>
              <a:ext cx="339393" cy="339393"/>
            </a:xfrm>
            <a:custGeom>
              <a:avLst/>
              <a:gdLst/>
              <a:ahLst/>
              <a:cxnLst/>
              <a:rect l="l" t="t" r="r" b="b"/>
              <a:pathLst>
                <a:path w="15556" h="15556" extrusionOk="0">
                  <a:moveTo>
                    <a:pt x="10053" y="6406"/>
                  </a:moveTo>
                  <a:lnTo>
                    <a:pt x="10053" y="7321"/>
                  </a:lnTo>
                  <a:lnTo>
                    <a:pt x="8236" y="7321"/>
                  </a:lnTo>
                  <a:lnTo>
                    <a:pt x="8236" y="10053"/>
                  </a:lnTo>
                  <a:lnTo>
                    <a:pt x="10053" y="10053"/>
                  </a:lnTo>
                  <a:lnTo>
                    <a:pt x="10053" y="10968"/>
                  </a:lnTo>
                  <a:lnTo>
                    <a:pt x="5491" y="10968"/>
                  </a:lnTo>
                  <a:lnTo>
                    <a:pt x="5491" y="10053"/>
                  </a:lnTo>
                  <a:lnTo>
                    <a:pt x="7321" y="10053"/>
                  </a:lnTo>
                  <a:lnTo>
                    <a:pt x="7321" y="7321"/>
                  </a:lnTo>
                  <a:lnTo>
                    <a:pt x="5491" y="7321"/>
                  </a:lnTo>
                  <a:lnTo>
                    <a:pt x="5491" y="6406"/>
                  </a:lnTo>
                  <a:close/>
                  <a:moveTo>
                    <a:pt x="5491" y="1"/>
                  </a:moveTo>
                  <a:lnTo>
                    <a:pt x="5491" y="4589"/>
                  </a:lnTo>
                  <a:lnTo>
                    <a:pt x="7321" y="4589"/>
                  </a:lnTo>
                  <a:lnTo>
                    <a:pt x="7321" y="5504"/>
                  </a:lnTo>
                  <a:lnTo>
                    <a:pt x="4589" y="5504"/>
                  </a:lnTo>
                  <a:lnTo>
                    <a:pt x="4589" y="7321"/>
                  </a:lnTo>
                  <a:lnTo>
                    <a:pt x="2759" y="7321"/>
                  </a:lnTo>
                  <a:lnTo>
                    <a:pt x="2759" y="10053"/>
                  </a:lnTo>
                  <a:lnTo>
                    <a:pt x="4589" y="10053"/>
                  </a:lnTo>
                  <a:lnTo>
                    <a:pt x="4589" y="10968"/>
                  </a:lnTo>
                  <a:lnTo>
                    <a:pt x="1858" y="10968"/>
                  </a:lnTo>
                  <a:lnTo>
                    <a:pt x="1858" y="12785"/>
                  </a:lnTo>
                  <a:lnTo>
                    <a:pt x="1" y="12785"/>
                  </a:lnTo>
                  <a:lnTo>
                    <a:pt x="1" y="15556"/>
                  </a:lnTo>
                  <a:lnTo>
                    <a:pt x="4589" y="15556"/>
                  </a:lnTo>
                  <a:lnTo>
                    <a:pt x="4589" y="12785"/>
                  </a:lnTo>
                  <a:lnTo>
                    <a:pt x="2759" y="12785"/>
                  </a:lnTo>
                  <a:lnTo>
                    <a:pt x="2759" y="11883"/>
                  </a:lnTo>
                  <a:lnTo>
                    <a:pt x="12785" y="11883"/>
                  </a:lnTo>
                  <a:lnTo>
                    <a:pt x="12785" y="12785"/>
                  </a:lnTo>
                  <a:lnTo>
                    <a:pt x="10968" y="12785"/>
                  </a:lnTo>
                  <a:lnTo>
                    <a:pt x="10968" y="15556"/>
                  </a:lnTo>
                  <a:lnTo>
                    <a:pt x="15556" y="15556"/>
                  </a:lnTo>
                  <a:lnTo>
                    <a:pt x="15556" y="12785"/>
                  </a:lnTo>
                  <a:lnTo>
                    <a:pt x="13699" y="12785"/>
                  </a:lnTo>
                  <a:lnTo>
                    <a:pt x="13699" y="10968"/>
                  </a:lnTo>
                  <a:lnTo>
                    <a:pt x="10968" y="10968"/>
                  </a:lnTo>
                  <a:lnTo>
                    <a:pt x="10968" y="10053"/>
                  </a:lnTo>
                  <a:lnTo>
                    <a:pt x="12785" y="10053"/>
                  </a:lnTo>
                  <a:lnTo>
                    <a:pt x="12785" y="7321"/>
                  </a:lnTo>
                  <a:lnTo>
                    <a:pt x="10968" y="7321"/>
                  </a:lnTo>
                  <a:lnTo>
                    <a:pt x="10968" y="5504"/>
                  </a:lnTo>
                  <a:lnTo>
                    <a:pt x="8236" y="5504"/>
                  </a:lnTo>
                  <a:lnTo>
                    <a:pt x="8236" y="4589"/>
                  </a:lnTo>
                  <a:lnTo>
                    <a:pt x="10053" y="4589"/>
                  </a:lnTo>
                  <a:lnTo>
                    <a:pt x="100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52"/>
          <p:cNvGrpSpPr/>
          <p:nvPr/>
        </p:nvGrpSpPr>
        <p:grpSpPr>
          <a:xfrm>
            <a:off x="6443826" y="2915252"/>
            <a:ext cx="267299" cy="296901"/>
            <a:chOff x="6711584" y="2687664"/>
            <a:chExt cx="305554" cy="339393"/>
          </a:xfrm>
        </p:grpSpPr>
        <p:sp>
          <p:nvSpPr>
            <p:cNvPr id="2150" name="Google Shape;2150;p52"/>
            <p:cNvSpPr/>
            <p:nvPr/>
          </p:nvSpPr>
          <p:spPr>
            <a:xfrm>
              <a:off x="6811116" y="2826838"/>
              <a:ext cx="59627" cy="39664"/>
            </a:xfrm>
            <a:custGeom>
              <a:avLst/>
              <a:gdLst/>
              <a:ahLst/>
              <a:cxnLst/>
              <a:rect l="l" t="t" r="r" b="b"/>
              <a:pathLst>
                <a:path w="2733" h="1818" extrusionOk="0">
                  <a:moveTo>
                    <a:pt x="1366" y="0"/>
                  </a:moveTo>
                  <a:cubicBezTo>
                    <a:pt x="611" y="0"/>
                    <a:pt x="1" y="610"/>
                    <a:pt x="1" y="1367"/>
                  </a:cubicBezTo>
                  <a:lnTo>
                    <a:pt x="1" y="1817"/>
                  </a:lnTo>
                  <a:lnTo>
                    <a:pt x="2733" y="1817"/>
                  </a:lnTo>
                  <a:lnTo>
                    <a:pt x="2733" y="1367"/>
                  </a:lnTo>
                  <a:cubicBezTo>
                    <a:pt x="2733" y="610"/>
                    <a:pt x="2122"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2"/>
            <p:cNvSpPr/>
            <p:nvPr/>
          </p:nvSpPr>
          <p:spPr>
            <a:xfrm>
              <a:off x="6820955" y="2747270"/>
              <a:ext cx="39948" cy="39948"/>
            </a:xfrm>
            <a:custGeom>
              <a:avLst/>
              <a:gdLst/>
              <a:ahLst/>
              <a:cxnLst/>
              <a:rect l="l" t="t" r="r" b="b"/>
              <a:pathLst>
                <a:path w="1831" h="1831" extrusionOk="0">
                  <a:moveTo>
                    <a:pt x="915" y="1"/>
                  </a:moveTo>
                  <a:cubicBezTo>
                    <a:pt x="411" y="1"/>
                    <a:pt x="1" y="411"/>
                    <a:pt x="1" y="915"/>
                  </a:cubicBezTo>
                  <a:cubicBezTo>
                    <a:pt x="1" y="1419"/>
                    <a:pt x="411" y="1831"/>
                    <a:pt x="915" y="1831"/>
                  </a:cubicBezTo>
                  <a:cubicBezTo>
                    <a:pt x="1419" y="1831"/>
                    <a:pt x="1831" y="1419"/>
                    <a:pt x="1831" y="915"/>
                  </a:cubicBezTo>
                  <a:cubicBezTo>
                    <a:pt x="1831" y="411"/>
                    <a:pt x="1419"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2"/>
            <p:cNvSpPr/>
            <p:nvPr/>
          </p:nvSpPr>
          <p:spPr>
            <a:xfrm>
              <a:off x="6711584" y="2687664"/>
              <a:ext cx="305554" cy="339393"/>
            </a:xfrm>
            <a:custGeom>
              <a:avLst/>
              <a:gdLst/>
              <a:ahLst/>
              <a:cxnLst/>
              <a:rect l="l" t="t" r="r" b="b"/>
              <a:pathLst>
                <a:path w="14005" h="15556" extrusionOk="0">
                  <a:moveTo>
                    <a:pt x="5928" y="1831"/>
                  </a:moveTo>
                  <a:cubicBezTo>
                    <a:pt x="6936" y="1831"/>
                    <a:pt x="7745" y="2639"/>
                    <a:pt x="7745" y="3647"/>
                  </a:cubicBezTo>
                  <a:cubicBezTo>
                    <a:pt x="7745" y="4655"/>
                    <a:pt x="6936" y="5465"/>
                    <a:pt x="5928" y="5465"/>
                  </a:cubicBezTo>
                  <a:cubicBezTo>
                    <a:pt x="7188" y="5465"/>
                    <a:pt x="8209" y="6485"/>
                    <a:pt x="8209" y="7746"/>
                  </a:cubicBezTo>
                  <a:lnTo>
                    <a:pt x="8209" y="9111"/>
                  </a:lnTo>
                  <a:lnTo>
                    <a:pt x="3647" y="9111"/>
                  </a:lnTo>
                  <a:lnTo>
                    <a:pt x="3647" y="7746"/>
                  </a:lnTo>
                  <a:cubicBezTo>
                    <a:pt x="3647" y="6485"/>
                    <a:pt x="4669" y="5465"/>
                    <a:pt x="5928" y="5465"/>
                  </a:cubicBezTo>
                  <a:cubicBezTo>
                    <a:pt x="4920" y="5465"/>
                    <a:pt x="4112" y="4655"/>
                    <a:pt x="4112" y="3647"/>
                  </a:cubicBezTo>
                  <a:cubicBezTo>
                    <a:pt x="4112" y="2639"/>
                    <a:pt x="4920" y="1831"/>
                    <a:pt x="5928" y="1831"/>
                  </a:cubicBezTo>
                  <a:close/>
                  <a:moveTo>
                    <a:pt x="5922" y="0"/>
                  </a:moveTo>
                  <a:cubicBezTo>
                    <a:pt x="2673" y="0"/>
                    <a:pt x="1" y="2646"/>
                    <a:pt x="1" y="5928"/>
                  </a:cubicBezTo>
                  <a:cubicBezTo>
                    <a:pt x="1" y="7095"/>
                    <a:pt x="346" y="8223"/>
                    <a:pt x="995" y="9191"/>
                  </a:cubicBezTo>
                  <a:cubicBezTo>
                    <a:pt x="2135" y="10915"/>
                    <a:pt x="2745" y="12997"/>
                    <a:pt x="2745" y="15092"/>
                  </a:cubicBezTo>
                  <a:lnTo>
                    <a:pt x="2745" y="15556"/>
                  </a:lnTo>
                  <a:lnTo>
                    <a:pt x="8209" y="15556"/>
                  </a:lnTo>
                  <a:lnTo>
                    <a:pt x="8209" y="15092"/>
                  </a:lnTo>
                  <a:cubicBezTo>
                    <a:pt x="8209" y="14350"/>
                    <a:pt x="8819" y="13699"/>
                    <a:pt x="9575" y="13699"/>
                  </a:cubicBezTo>
                  <a:lnTo>
                    <a:pt x="11856" y="13699"/>
                  </a:lnTo>
                  <a:lnTo>
                    <a:pt x="11856" y="11843"/>
                  </a:lnTo>
                  <a:lnTo>
                    <a:pt x="10026" y="11843"/>
                  </a:lnTo>
                  <a:lnTo>
                    <a:pt x="10026" y="10941"/>
                  </a:lnTo>
                  <a:lnTo>
                    <a:pt x="11856" y="10941"/>
                  </a:lnTo>
                  <a:lnTo>
                    <a:pt x="11856" y="10027"/>
                  </a:lnTo>
                  <a:lnTo>
                    <a:pt x="14005" y="10027"/>
                  </a:lnTo>
                  <a:cubicBezTo>
                    <a:pt x="14005" y="10027"/>
                    <a:pt x="12214" y="6777"/>
                    <a:pt x="11856" y="6181"/>
                  </a:cubicBezTo>
                  <a:lnTo>
                    <a:pt x="11856" y="5133"/>
                  </a:lnTo>
                  <a:cubicBezTo>
                    <a:pt x="11512" y="2480"/>
                    <a:pt x="9284" y="346"/>
                    <a:pt x="6618" y="40"/>
                  </a:cubicBezTo>
                  <a:cubicBezTo>
                    <a:pt x="6383" y="13"/>
                    <a:pt x="6151" y="0"/>
                    <a:pt x="5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52"/>
          <p:cNvGrpSpPr/>
          <p:nvPr/>
        </p:nvGrpSpPr>
        <p:grpSpPr>
          <a:xfrm>
            <a:off x="7002185" y="2915252"/>
            <a:ext cx="296653" cy="296901"/>
            <a:chOff x="7349855" y="2687664"/>
            <a:chExt cx="339109" cy="339393"/>
          </a:xfrm>
        </p:grpSpPr>
        <p:sp>
          <p:nvSpPr>
            <p:cNvPr id="2154" name="Google Shape;2154;p52"/>
            <p:cNvSpPr/>
            <p:nvPr/>
          </p:nvSpPr>
          <p:spPr>
            <a:xfrm>
              <a:off x="7588844" y="2767800"/>
              <a:ext cx="19963" cy="20007"/>
            </a:xfrm>
            <a:custGeom>
              <a:avLst/>
              <a:gdLst/>
              <a:ahLst/>
              <a:cxnLst/>
              <a:rect l="l" t="t" r="r" b="b"/>
              <a:pathLst>
                <a:path w="915" h="917" extrusionOk="0">
                  <a:moveTo>
                    <a:pt x="464" y="1"/>
                  </a:moveTo>
                  <a:cubicBezTo>
                    <a:pt x="212" y="1"/>
                    <a:pt x="0" y="213"/>
                    <a:pt x="0" y="466"/>
                  </a:cubicBezTo>
                  <a:cubicBezTo>
                    <a:pt x="0" y="717"/>
                    <a:pt x="212" y="916"/>
                    <a:pt x="464" y="916"/>
                  </a:cubicBezTo>
                  <a:cubicBezTo>
                    <a:pt x="716" y="916"/>
                    <a:pt x="915" y="717"/>
                    <a:pt x="915" y="466"/>
                  </a:cubicBezTo>
                  <a:cubicBezTo>
                    <a:pt x="915" y="213"/>
                    <a:pt x="716" y="1"/>
                    <a:pt x="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2"/>
            <p:cNvSpPr/>
            <p:nvPr/>
          </p:nvSpPr>
          <p:spPr>
            <a:xfrm>
              <a:off x="7509559" y="2687664"/>
              <a:ext cx="179405" cy="179689"/>
            </a:xfrm>
            <a:custGeom>
              <a:avLst/>
              <a:gdLst/>
              <a:ahLst/>
              <a:cxnLst/>
              <a:rect l="l" t="t" r="r" b="b"/>
              <a:pathLst>
                <a:path w="8223" h="8236" extrusionOk="0">
                  <a:moveTo>
                    <a:pt x="4098" y="2759"/>
                  </a:moveTo>
                  <a:cubicBezTo>
                    <a:pt x="4854" y="2759"/>
                    <a:pt x="5464" y="3382"/>
                    <a:pt x="5464" y="4139"/>
                  </a:cubicBezTo>
                  <a:cubicBezTo>
                    <a:pt x="5464" y="4881"/>
                    <a:pt x="4854" y="5504"/>
                    <a:pt x="4098" y="5504"/>
                  </a:cubicBezTo>
                  <a:cubicBezTo>
                    <a:pt x="3342" y="5504"/>
                    <a:pt x="2732" y="4881"/>
                    <a:pt x="2732" y="4139"/>
                  </a:cubicBezTo>
                  <a:cubicBezTo>
                    <a:pt x="2732" y="3382"/>
                    <a:pt x="3342" y="2759"/>
                    <a:pt x="4098" y="2759"/>
                  </a:cubicBezTo>
                  <a:close/>
                  <a:moveTo>
                    <a:pt x="3183" y="1"/>
                  </a:moveTo>
                  <a:lnTo>
                    <a:pt x="3183" y="1088"/>
                  </a:lnTo>
                  <a:cubicBezTo>
                    <a:pt x="2706" y="1234"/>
                    <a:pt x="2282" y="1472"/>
                    <a:pt x="1937" y="1805"/>
                  </a:cubicBezTo>
                  <a:lnTo>
                    <a:pt x="902" y="1207"/>
                  </a:lnTo>
                  <a:lnTo>
                    <a:pt x="1" y="2786"/>
                  </a:lnTo>
                  <a:lnTo>
                    <a:pt x="1008" y="3369"/>
                  </a:lnTo>
                  <a:cubicBezTo>
                    <a:pt x="942" y="3621"/>
                    <a:pt x="902" y="3873"/>
                    <a:pt x="902" y="4139"/>
                  </a:cubicBezTo>
                  <a:cubicBezTo>
                    <a:pt x="902" y="4390"/>
                    <a:pt x="942" y="4642"/>
                    <a:pt x="1008" y="4894"/>
                  </a:cubicBezTo>
                  <a:lnTo>
                    <a:pt x="1" y="5491"/>
                  </a:lnTo>
                  <a:lnTo>
                    <a:pt x="902" y="7069"/>
                  </a:lnTo>
                  <a:lnTo>
                    <a:pt x="1937" y="6459"/>
                  </a:lnTo>
                  <a:cubicBezTo>
                    <a:pt x="2282" y="6791"/>
                    <a:pt x="2706" y="7029"/>
                    <a:pt x="3183" y="7175"/>
                  </a:cubicBezTo>
                  <a:lnTo>
                    <a:pt x="3183" y="8236"/>
                  </a:lnTo>
                  <a:lnTo>
                    <a:pt x="5000" y="8236"/>
                  </a:lnTo>
                  <a:lnTo>
                    <a:pt x="5000" y="7175"/>
                  </a:lnTo>
                  <a:cubicBezTo>
                    <a:pt x="5477" y="7029"/>
                    <a:pt x="5942" y="6791"/>
                    <a:pt x="6286" y="6459"/>
                  </a:cubicBezTo>
                  <a:lnTo>
                    <a:pt x="7321" y="7069"/>
                  </a:lnTo>
                  <a:lnTo>
                    <a:pt x="8223" y="5491"/>
                  </a:lnTo>
                  <a:lnTo>
                    <a:pt x="7215" y="4894"/>
                  </a:lnTo>
                  <a:cubicBezTo>
                    <a:pt x="7268" y="4642"/>
                    <a:pt x="7321" y="4390"/>
                    <a:pt x="7321" y="4139"/>
                  </a:cubicBezTo>
                  <a:cubicBezTo>
                    <a:pt x="7321" y="3873"/>
                    <a:pt x="7268" y="3621"/>
                    <a:pt x="7215" y="3369"/>
                  </a:cubicBezTo>
                  <a:lnTo>
                    <a:pt x="8223" y="2786"/>
                  </a:lnTo>
                  <a:lnTo>
                    <a:pt x="7321" y="1207"/>
                  </a:lnTo>
                  <a:lnTo>
                    <a:pt x="6286" y="1805"/>
                  </a:lnTo>
                  <a:cubicBezTo>
                    <a:pt x="5942" y="1472"/>
                    <a:pt x="5477" y="1234"/>
                    <a:pt x="5000" y="1088"/>
                  </a:cubicBezTo>
                  <a:lnTo>
                    <a:pt x="5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2"/>
            <p:cNvSpPr/>
            <p:nvPr/>
          </p:nvSpPr>
          <p:spPr>
            <a:xfrm>
              <a:off x="7429991" y="2897156"/>
              <a:ext cx="39664" cy="39642"/>
            </a:xfrm>
            <a:custGeom>
              <a:avLst/>
              <a:gdLst/>
              <a:ahLst/>
              <a:cxnLst/>
              <a:rect l="l" t="t" r="r" b="b"/>
              <a:pathLst>
                <a:path w="1818" h="1817" extrusionOk="0">
                  <a:moveTo>
                    <a:pt x="902" y="0"/>
                  </a:moveTo>
                  <a:cubicBezTo>
                    <a:pt x="398" y="0"/>
                    <a:pt x="0" y="411"/>
                    <a:pt x="0" y="915"/>
                  </a:cubicBezTo>
                  <a:cubicBezTo>
                    <a:pt x="0" y="1406"/>
                    <a:pt x="398" y="1816"/>
                    <a:pt x="902" y="1816"/>
                  </a:cubicBezTo>
                  <a:cubicBezTo>
                    <a:pt x="1406" y="1816"/>
                    <a:pt x="1817" y="1406"/>
                    <a:pt x="1817" y="915"/>
                  </a:cubicBezTo>
                  <a:cubicBezTo>
                    <a:pt x="1817" y="411"/>
                    <a:pt x="1406"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2"/>
            <p:cNvSpPr/>
            <p:nvPr/>
          </p:nvSpPr>
          <p:spPr>
            <a:xfrm>
              <a:off x="7420457" y="2976703"/>
              <a:ext cx="58449" cy="50355"/>
            </a:xfrm>
            <a:custGeom>
              <a:avLst/>
              <a:gdLst/>
              <a:ahLst/>
              <a:cxnLst/>
              <a:rect l="l" t="t" r="r" b="b"/>
              <a:pathLst>
                <a:path w="2679" h="2308" extrusionOk="0">
                  <a:moveTo>
                    <a:pt x="1339" y="0"/>
                  </a:moveTo>
                  <a:cubicBezTo>
                    <a:pt x="690" y="0"/>
                    <a:pt x="133" y="465"/>
                    <a:pt x="0" y="1088"/>
                  </a:cubicBezTo>
                  <a:cubicBezTo>
                    <a:pt x="145" y="1155"/>
                    <a:pt x="292" y="1194"/>
                    <a:pt x="437" y="1234"/>
                  </a:cubicBezTo>
                  <a:lnTo>
                    <a:pt x="437" y="2308"/>
                  </a:lnTo>
                  <a:lnTo>
                    <a:pt x="2254" y="2308"/>
                  </a:lnTo>
                  <a:lnTo>
                    <a:pt x="2254" y="1234"/>
                  </a:lnTo>
                  <a:cubicBezTo>
                    <a:pt x="2400" y="1194"/>
                    <a:pt x="2546" y="1155"/>
                    <a:pt x="2679" y="1088"/>
                  </a:cubicBezTo>
                  <a:cubicBezTo>
                    <a:pt x="2559" y="465"/>
                    <a:pt x="2002" y="0"/>
                    <a:pt x="1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2"/>
            <p:cNvSpPr/>
            <p:nvPr/>
          </p:nvSpPr>
          <p:spPr>
            <a:xfrm>
              <a:off x="7349855" y="2827405"/>
              <a:ext cx="199346" cy="170460"/>
            </a:xfrm>
            <a:custGeom>
              <a:avLst/>
              <a:gdLst/>
              <a:ahLst/>
              <a:cxnLst/>
              <a:rect l="l" t="t" r="r" b="b"/>
              <a:pathLst>
                <a:path w="9137" h="7813" extrusionOk="0">
                  <a:moveTo>
                    <a:pt x="3673" y="1"/>
                  </a:moveTo>
                  <a:lnTo>
                    <a:pt x="3673" y="1049"/>
                  </a:lnTo>
                  <a:cubicBezTo>
                    <a:pt x="3037" y="1208"/>
                    <a:pt x="2467" y="1526"/>
                    <a:pt x="2016" y="1977"/>
                  </a:cubicBezTo>
                  <a:lnTo>
                    <a:pt x="902" y="1314"/>
                  </a:lnTo>
                  <a:lnTo>
                    <a:pt x="0" y="2892"/>
                  </a:lnTo>
                  <a:lnTo>
                    <a:pt x="1061" y="3542"/>
                  </a:lnTo>
                  <a:cubicBezTo>
                    <a:pt x="968" y="3873"/>
                    <a:pt x="902" y="4205"/>
                    <a:pt x="902" y="4563"/>
                  </a:cubicBezTo>
                  <a:cubicBezTo>
                    <a:pt x="902" y="4921"/>
                    <a:pt x="968" y="5252"/>
                    <a:pt x="1061" y="5570"/>
                  </a:cubicBezTo>
                  <a:lnTo>
                    <a:pt x="0" y="6233"/>
                  </a:lnTo>
                  <a:lnTo>
                    <a:pt x="902" y="7812"/>
                  </a:lnTo>
                  <a:lnTo>
                    <a:pt x="2016" y="7149"/>
                  </a:lnTo>
                  <a:cubicBezTo>
                    <a:pt x="2149" y="7282"/>
                    <a:pt x="2281" y="7388"/>
                    <a:pt x="2427" y="7494"/>
                  </a:cubicBezTo>
                  <a:cubicBezTo>
                    <a:pt x="2732" y="6592"/>
                    <a:pt x="3567" y="5929"/>
                    <a:pt x="4575" y="5929"/>
                  </a:cubicBezTo>
                  <a:cubicBezTo>
                    <a:pt x="3581" y="5929"/>
                    <a:pt x="2759" y="5107"/>
                    <a:pt x="2759" y="4112"/>
                  </a:cubicBezTo>
                  <a:cubicBezTo>
                    <a:pt x="2759" y="3104"/>
                    <a:pt x="3581" y="2282"/>
                    <a:pt x="4575" y="2282"/>
                  </a:cubicBezTo>
                  <a:cubicBezTo>
                    <a:pt x="5583" y="2282"/>
                    <a:pt x="6405" y="3104"/>
                    <a:pt x="6405" y="4112"/>
                  </a:cubicBezTo>
                  <a:cubicBezTo>
                    <a:pt x="6405" y="5107"/>
                    <a:pt x="5583" y="5929"/>
                    <a:pt x="4575" y="5929"/>
                  </a:cubicBezTo>
                  <a:cubicBezTo>
                    <a:pt x="5583" y="5929"/>
                    <a:pt x="6432" y="6592"/>
                    <a:pt x="6737" y="7494"/>
                  </a:cubicBezTo>
                  <a:cubicBezTo>
                    <a:pt x="6882" y="7388"/>
                    <a:pt x="7015" y="7282"/>
                    <a:pt x="7148" y="7149"/>
                  </a:cubicBezTo>
                  <a:lnTo>
                    <a:pt x="8222" y="7812"/>
                  </a:lnTo>
                  <a:lnTo>
                    <a:pt x="9137" y="6233"/>
                  </a:lnTo>
                  <a:lnTo>
                    <a:pt x="8063" y="5570"/>
                  </a:lnTo>
                  <a:cubicBezTo>
                    <a:pt x="8155" y="5252"/>
                    <a:pt x="8222" y="4921"/>
                    <a:pt x="8222" y="4563"/>
                  </a:cubicBezTo>
                  <a:cubicBezTo>
                    <a:pt x="8222" y="4205"/>
                    <a:pt x="8155" y="3873"/>
                    <a:pt x="8063" y="3542"/>
                  </a:cubicBezTo>
                  <a:lnTo>
                    <a:pt x="9137" y="2892"/>
                  </a:lnTo>
                  <a:lnTo>
                    <a:pt x="8222" y="1314"/>
                  </a:lnTo>
                  <a:lnTo>
                    <a:pt x="7148" y="1977"/>
                  </a:lnTo>
                  <a:cubicBezTo>
                    <a:pt x="6697" y="1526"/>
                    <a:pt x="6127" y="1208"/>
                    <a:pt x="5490" y="1049"/>
                  </a:cubicBezTo>
                  <a:lnTo>
                    <a:pt x="5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52"/>
          <p:cNvGrpSpPr/>
          <p:nvPr/>
        </p:nvGrpSpPr>
        <p:grpSpPr>
          <a:xfrm>
            <a:off x="1845162" y="3561941"/>
            <a:ext cx="296920" cy="296920"/>
            <a:chOff x="1454767" y="3426907"/>
            <a:chExt cx="339415" cy="339415"/>
          </a:xfrm>
        </p:grpSpPr>
        <p:sp>
          <p:nvSpPr>
            <p:cNvPr id="2160" name="Google Shape;2160;p52"/>
            <p:cNvSpPr/>
            <p:nvPr/>
          </p:nvSpPr>
          <p:spPr>
            <a:xfrm>
              <a:off x="1554865" y="3546990"/>
              <a:ext cx="139196" cy="219331"/>
            </a:xfrm>
            <a:custGeom>
              <a:avLst/>
              <a:gdLst/>
              <a:ahLst/>
              <a:cxnLst/>
              <a:rect l="l" t="t" r="r" b="b"/>
              <a:pathLst>
                <a:path w="6380" h="10053" extrusionOk="0">
                  <a:moveTo>
                    <a:pt x="916" y="0"/>
                  </a:moveTo>
                  <a:lnTo>
                    <a:pt x="916" y="5464"/>
                  </a:lnTo>
                  <a:lnTo>
                    <a:pt x="2732" y="5464"/>
                  </a:lnTo>
                  <a:lnTo>
                    <a:pt x="2732" y="6378"/>
                  </a:lnTo>
                  <a:lnTo>
                    <a:pt x="0" y="6378"/>
                  </a:lnTo>
                  <a:lnTo>
                    <a:pt x="0" y="7294"/>
                  </a:lnTo>
                  <a:lnTo>
                    <a:pt x="916" y="7294"/>
                  </a:lnTo>
                  <a:lnTo>
                    <a:pt x="916" y="10052"/>
                  </a:lnTo>
                  <a:lnTo>
                    <a:pt x="1818" y="10052"/>
                  </a:lnTo>
                  <a:lnTo>
                    <a:pt x="1818" y="7294"/>
                  </a:lnTo>
                  <a:lnTo>
                    <a:pt x="4550" y="7294"/>
                  </a:lnTo>
                  <a:lnTo>
                    <a:pt x="4550" y="10052"/>
                  </a:lnTo>
                  <a:lnTo>
                    <a:pt x="5464" y="10052"/>
                  </a:lnTo>
                  <a:lnTo>
                    <a:pt x="5464" y="7294"/>
                  </a:lnTo>
                  <a:lnTo>
                    <a:pt x="6380" y="7294"/>
                  </a:lnTo>
                  <a:lnTo>
                    <a:pt x="6380" y="6378"/>
                  </a:lnTo>
                  <a:lnTo>
                    <a:pt x="3648" y="6378"/>
                  </a:lnTo>
                  <a:lnTo>
                    <a:pt x="3648" y="5464"/>
                  </a:lnTo>
                  <a:lnTo>
                    <a:pt x="5464" y="5464"/>
                  </a:lnTo>
                  <a:lnTo>
                    <a:pt x="5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2"/>
            <p:cNvSpPr/>
            <p:nvPr/>
          </p:nvSpPr>
          <p:spPr>
            <a:xfrm>
              <a:off x="1495260" y="3426907"/>
              <a:ext cx="258406" cy="100121"/>
            </a:xfrm>
            <a:custGeom>
              <a:avLst/>
              <a:gdLst/>
              <a:ahLst/>
              <a:cxnLst/>
              <a:rect l="l" t="t" r="r" b="b"/>
              <a:pathLst>
                <a:path w="11844" h="4589" extrusionOk="0">
                  <a:moveTo>
                    <a:pt x="1" y="0"/>
                  </a:moveTo>
                  <a:lnTo>
                    <a:pt x="1" y="4588"/>
                  </a:lnTo>
                  <a:lnTo>
                    <a:pt x="11843" y="4588"/>
                  </a:lnTo>
                  <a:lnTo>
                    <a:pt x="118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2"/>
            <p:cNvSpPr/>
            <p:nvPr/>
          </p:nvSpPr>
          <p:spPr>
            <a:xfrm>
              <a:off x="1454767" y="3606574"/>
              <a:ext cx="100121" cy="39664"/>
            </a:xfrm>
            <a:custGeom>
              <a:avLst/>
              <a:gdLst/>
              <a:ahLst/>
              <a:cxnLst/>
              <a:rect l="l" t="t" r="r" b="b"/>
              <a:pathLst>
                <a:path w="4589" h="1818" extrusionOk="0">
                  <a:moveTo>
                    <a:pt x="0" y="1"/>
                  </a:moveTo>
                  <a:lnTo>
                    <a:pt x="0" y="1817"/>
                  </a:lnTo>
                  <a:lnTo>
                    <a:pt x="4588" y="1817"/>
                  </a:lnTo>
                  <a:lnTo>
                    <a:pt x="45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2"/>
            <p:cNvSpPr/>
            <p:nvPr/>
          </p:nvSpPr>
          <p:spPr>
            <a:xfrm>
              <a:off x="1454767" y="3546990"/>
              <a:ext cx="80157" cy="39642"/>
            </a:xfrm>
            <a:custGeom>
              <a:avLst/>
              <a:gdLst/>
              <a:ahLst/>
              <a:cxnLst/>
              <a:rect l="l" t="t" r="r" b="b"/>
              <a:pathLst>
                <a:path w="3674" h="1817" extrusionOk="0">
                  <a:moveTo>
                    <a:pt x="0" y="0"/>
                  </a:moveTo>
                  <a:lnTo>
                    <a:pt x="0" y="1816"/>
                  </a:lnTo>
                  <a:lnTo>
                    <a:pt x="3674" y="1816"/>
                  </a:lnTo>
                  <a:lnTo>
                    <a:pt x="3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2"/>
            <p:cNvSpPr/>
            <p:nvPr/>
          </p:nvSpPr>
          <p:spPr>
            <a:xfrm>
              <a:off x="1713719" y="3546990"/>
              <a:ext cx="80463" cy="39642"/>
            </a:xfrm>
            <a:custGeom>
              <a:avLst/>
              <a:gdLst/>
              <a:ahLst/>
              <a:cxnLst/>
              <a:rect l="l" t="t" r="r" b="b"/>
              <a:pathLst>
                <a:path w="3688" h="1817" extrusionOk="0">
                  <a:moveTo>
                    <a:pt x="0" y="0"/>
                  </a:moveTo>
                  <a:lnTo>
                    <a:pt x="0" y="1816"/>
                  </a:lnTo>
                  <a:lnTo>
                    <a:pt x="3687" y="1816"/>
                  </a:lnTo>
                  <a:lnTo>
                    <a:pt x="3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2"/>
            <p:cNvSpPr/>
            <p:nvPr/>
          </p:nvSpPr>
          <p:spPr>
            <a:xfrm>
              <a:off x="1694039" y="3606574"/>
              <a:ext cx="100142" cy="39664"/>
            </a:xfrm>
            <a:custGeom>
              <a:avLst/>
              <a:gdLst/>
              <a:ahLst/>
              <a:cxnLst/>
              <a:rect l="l" t="t" r="r" b="b"/>
              <a:pathLst>
                <a:path w="4590" h="1818" extrusionOk="0">
                  <a:moveTo>
                    <a:pt x="1" y="1"/>
                  </a:moveTo>
                  <a:lnTo>
                    <a:pt x="1" y="1817"/>
                  </a:lnTo>
                  <a:lnTo>
                    <a:pt x="4589" y="1817"/>
                  </a:lnTo>
                  <a:lnTo>
                    <a:pt x="4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2"/>
            <p:cNvSpPr/>
            <p:nvPr/>
          </p:nvSpPr>
          <p:spPr>
            <a:xfrm>
              <a:off x="1713719" y="3666179"/>
              <a:ext cx="80463" cy="100142"/>
            </a:xfrm>
            <a:custGeom>
              <a:avLst/>
              <a:gdLst/>
              <a:ahLst/>
              <a:cxnLst/>
              <a:rect l="l" t="t" r="r" b="b"/>
              <a:pathLst>
                <a:path w="3688" h="4590" extrusionOk="0">
                  <a:moveTo>
                    <a:pt x="0" y="1"/>
                  </a:moveTo>
                  <a:lnTo>
                    <a:pt x="0" y="3674"/>
                  </a:lnTo>
                  <a:lnTo>
                    <a:pt x="2772" y="3674"/>
                  </a:lnTo>
                  <a:lnTo>
                    <a:pt x="2772" y="4589"/>
                  </a:lnTo>
                  <a:lnTo>
                    <a:pt x="3687" y="4589"/>
                  </a:lnTo>
                  <a:lnTo>
                    <a:pt x="36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2"/>
            <p:cNvSpPr/>
            <p:nvPr/>
          </p:nvSpPr>
          <p:spPr>
            <a:xfrm>
              <a:off x="1454767" y="3666179"/>
              <a:ext cx="80157" cy="100142"/>
            </a:xfrm>
            <a:custGeom>
              <a:avLst/>
              <a:gdLst/>
              <a:ahLst/>
              <a:cxnLst/>
              <a:rect l="l" t="t" r="r" b="b"/>
              <a:pathLst>
                <a:path w="3674" h="4590" extrusionOk="0">
                  <a:moveTo>
                    <a:pt x="0" y="1"/>
                  </a:moveTo>
                  <a:lnTo>
                    <a:pt x="0" y="4589"/>
                  </a:lnTo>
                  <a:lnTo>
                    <a:pt x="916" y="4589"/>
                  </a:lnTo>
                  <a:lnTo>
                    <a:pt x="916" y="3674"/>
                  </a:lnTo>
                  <a:lnTo>
                    <a:pt x="3674" y="3674"/>
                  </a:lnTo>
                  <a:lnTo>
                    <a:pt x="36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8" name="Google Shape;2168;p52"/>
          <p:cNvGrpSpPr/>
          <p:nvPr/>
        </p:nvGrpSpPr>
        <p:grpSpPr>
          <a:xfrm>
            <a:off x="2418179" y="3561941"/>
            <a:ext cx="296653" cy="296920"/>
            <a:chOff x="2109793" y="3426907"/>
            <a:chExt cx="339109" cy="339415"/>
          </a:xfrm>
        </p:grpSpPr>
        <p:sp>
          <p:nvSpPr>
            <p:cNvPr id="2169" name="Google Shape;2169;p52"/>
            <p:cNvSpPr/>
            <p:nvPr/>
          </p:nvSpPr>
          <p:spPr>
            <a:xfrm>
              <a:off x="2129778" y="3426907"/>
              <a:ext cx="59627" cy="60500"/>
            </a:xfrm>
            <a:custGeom>
              <a:avLst/>
              <a:gdLst/>
              <a:ahLst/>
              <a:cxnLst/>
              <a:rect l="l" t="t" r="r" b="b"/>
              <a:pathLst>
                <a:path w="2733" h="2773" extrusionOk="0">
                  <a:moveTo>
                    <a:pt x="1366" y="0"/>
                  </a:moveTo>
                  <a:cubicBezTo>
                    <a:pt x="610" y="0"/>
                    <a:pt x="0" y="650"/>
                    <a:pt x="0" y="1406"/>
                  </a:cubicBezTo>
                  <a:cubicBezTo>
                    <a:pt x="0" y="2162"/>
                    <a:pt x="610" y="2772"/>
                    <a:pt x="1366" y="2772"/>
                  </a:cubicBezTo>
                  <a:cubicBezTo>
                    <a:pt x="2108" y="2772"/>
                    <a:pt x="2732" y="2162"/>
                    <a:pt x="2732" y="1406"/>
                  </a:cubicBezTo>
                  <a:cubicBezTo>
                    <a:pt x="2732" y="650"/>
                    <a:pt x="2108"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2"/>
            <p:cNvSpPr/>
            <p:nvPr/>
          </p:nvSpPr>
          <p:spPr>
            <a:xfrm>
              <a:off x="2109793" y="3507042"/>
              <a:ext cx="159726" cy="259279"/>
            </a:xfrm>
            <a:custGeom>
              <a:avLst/>
              <a:gdLst/>
              <a:ahLst/>
              <a:cxnLst/>
              <a:rect l="l" t="t" r="r" b="b"/>
              <a:pathLst>
                <a:path w="7321" h="11884" extrusionOk="0">
                  <a:moveTo>
                    <a:pt x="1818" y="1"/>
                  </a:moveTo>
                  <a:cubicBezTo>
                    <a:pt x="810" y="1"/>
                    <a:pt x="1" y="823"/>
                    <a:pt x="1" y="1831"/>
                  </a:cubicBezTo>
                  <a:lnTo>
                    <a:pt x="1" y="6379"/>
                  </a:lnTo>
                  <a:lnTo>
                    <a:pt x="916" y="6379"/>
                  </a:lnTo>
                  <a:lnTo>
                    <a:pt x="916" y="11883"/>
                  </a:lnTo>
                  <a:lnTo>
                    <a:pt x="2733" y="11883"/>
                  </a:lnTo>
                  <a:lnTo>
                    <a:pt x="2733" y="6379"/>
                  </a:lnTo>
                  <a:lnTo>
                    <a:pt x="3648" y="6379"/>
                  </a:lnTo>
                  <a:lnTo>
                    <a:pt x="3648" y="1831"/>
                  </a:lnTo>
                  <a:lnTo>
                    <a:pt x="7321" y="1831"/>
                  </a:lnTo>
                  <a:lnTo>
                    <a:pt x="73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2"/>
            <p:cNvSpPr/>
            <p:nvPr/>
          </p:nvSpPr>
          <p:spPr>
            <a:xfrm>
              <a:off x="2229004" y="3426907"/>
              <a:ext cx="219899" cy="259257"/>
            </a:xfrm>
            <a:custGeom>
              <a:avLst/>
              <a:gdLst/>
              <a:ahLst/>
              <a:cxnLst/>
              <a:rect l="l" t="t" r="r" b="b"/>
              <a:pathLst>
                <a:path w="10079" h="11883" extrusionOk="0">
                  <a:moveTo>
                    <a:pt x="8236" y="2772"/>
                  </a:moveTo>
                  <a:lnTo>
                    <a:pt x="8236" y="6419"/>
                  </a:lnTo>
                  <a:lnTo>
                    <a:pt x="3674" y="6419"/>
                  </a:lnTo>
                  <a:lnTo>
                    <a:pt x="3674" y="4588"/>
                  </a:lnTo>
                  <a:lnTo>
                    <a:pt x="4589" y="4588"/>
                  </a:lnTo>
                  <a:lnTo>
                    <a:pt x="4589" y="5504"/>
                  </a:lnTo>
                  <a:lnTo>
                    <a:pt x="5504" y="5504"/>
                  </a:lnTo>
                  <a:lnTo>
                    <a:pt x="5504" y="3674"/>
                  </a:lnTo>
                  <a:lnTo>
                    <a:pt x="6406" y="3674"/>
                  </a:lnTo>
                  <a:lnTo>
                    <a:pt x="6406" y="5504"/>
                  </a:lnTo>
                  <a:lnTo>
                    <a:pt x="7321" y="5504"/>
                  </a:lnTo>
                  <a:lnTo>
                    <a:pt x="7321" y="2772"/>
                  </a:lnTo>
                  <a:close/>
                  <a:moveTo>
                    <a:pt x="5040" y="10052"/>
                  </a:moveTo>
                  <a:cubicBezTo>
                    <a:pt x="5292" y="10052"/>
                    <a:pt x="5504" y="10264"/>
                    <a:pt x="5504" y="10517"/>
                  </a:cubicBezTo>
                  <a:cubicBezTo>
                    <a:pt x="5504" y="10768"/>
                    <a:pt x="5292" y="10968"/>
                    <a:pt x="5040" y="10968"/>
                  </a:cubicBezTo>
                  <a:cubicBezTo>
                    <a:pt x="4788" y="10968"/>
                    <a:pt x="4589" y="10768"/>
                    <a:pt x="4589" y="10517"/>
                  </a:cubicBezTo>
                  <a:cubicBezTo>
                    <a:pt x="4589" y="10264"/>
                    <a:pt x="4788" y="10052"/>
                    <a:pt x="5040" y="10052"/>
                  </a:cubicBezTo>
                  <a:close/>
                  <a:moveTo>
                    <a:pt x="0" y="0"/>
                  </a:moveTo>
                  <a:lnTo>
                    <a:pt x="0" y="2772"/>
                  </a:lnTo>
                  <a:lnTo>
                    <a:pt x="2759" y="2772"/>
                  </a:lnTo>
                  <a:lnTo>
                    <a:pt x="2759" y="6419"/>
                  </a:lnTo>
                  <a:lnTo>
                    <a:pt x="0" y="6419"/>
                  </a:lnTo>
                  <a:lnTo>
                    <a:pt x="0" y="8236"/>
                  </a:lnTo>
                  <a:lnTo>
                    <a:pt x="4589" y="8236"/>
                  </a:lnTo>
                  <a:lnTo>
                    <a:pt x="4589" y="9230"/>
                  </a:lnTo>
                  <a:cubicBezTo>
                    <a:pt x="4058" y="9416"/>
                    <a:pt x="3674" y="9920"/>
                    <a:pt x="3674" y="10517"/>
                  </a:cubicBezTo>
                  <a:cubicBezTo>
                    <a:pt x="3674" y="11272"/>
                    <a:pt x="4284" y="11882"/>
                    <a:pt x="5040" y="11882"/>
                  </a:cubicBezTo>
                  <a:cubicBezTo>
                    <a:pt x="5796" y="11882"/>
                    <a:pt x="6406" y="11272"/>
                    <a:pt x="6406" y="10517"/>
                  </a:cubicBezTo>
                  <a:cubicBezTo>
                    <a:pt x="6406" y="9920"/>
                    <a:pt x="6035" y="9416"/>
                    <a:pt x="5504" y="9230"/>
                  </a:cubicBezTo>
                  <a:lnTo>
                    <a:pt x="5504" y="8236"/>
                  </a:lnTo>
                  <a:lnTo>
                    <a:pt x="10079" y="8236"/>
                  </a:lnTo>
                  <a:lnTo>
                    <a:pt x="100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52"/>
          <p:cNvGrpSpPr/>
          <p:nvPr/>
        </p:nvGrpSpPr>
        <p:grpSpPr>
          <a:xfrm>
            <a:off x="2991216" y="3561941"/>
            <a:ext cx="296653" cy="296920"/>
            <a:chOff x="2764842" y="3426907"/>
            <a:chExt cx="339109" cy="339415"/>
          </a:xfrm>
        </p:grpSpPr>
        <p:sp>
          <p:nvSpPr>
            <p:cNvPr id="2173" name="Google Shape;2173;p52"/>
            <p:cNvSpPr/>
            <p:nvPr/>
          </p:nvSpPr>
          <p:spPr>
            <a:xfrm>
              <a:off x="2904016" y="3566931"/>
              <a:ext cx="60784" cy="199390"/>
            </a:xfrm>
            <a:custGeom>
              <a:avLst/>
              <a:gdLst/>
              <a:ahLst/>
              <a:cxnLst/>
              <a:rect l="l" t="t" r="r" b="b"/>
              <a:pathLst>
                <a:path w="2786" h="9139" extrusionOk="0">
                  <a:moveTo>
                    <a:pt x="1" y="1"/>
                  </a:moveTo>
                  <a:lnTo>
                    <a:pt x="1" y="902"/>
                  </a:lnTo>
                  <a:lnTo>
                    <a:pt x="942" y="902"/>
                  </a:lnTo>
                  <a:lnTo>
                    <a:pt x="942" y="8223"/>
                  </a:lnTo>
                  <a:lnTo>
                    <a:pt x="1" y="8223"/>
                  </a:lnTo>
                  <a:lnTo>
                    <a:pt x="1" y="9138"/>
                  </a:lnTo>
                  <a:lnTo>
                    <a:pt x="2785" y="9138"/>
                  </a:lnTo>
                  <a:lnTo>
                    <a:pt x="2785" y="8223"/>
                  </a:lnTo>
                  <a:lnTo>
                    <a:pt x="1843" y="8223"/>
                  </a:lnTo>
                  <a:lnTo>
                    <a:pt x="1843" y="902"/>
                  </a:lnTo>
                  <a:lnTo>
                    <a:pt x="2785" y="902"/>
                  </a:lnTo>
                  <a:lnTo>
                    <a:pt x="27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2"/>
            <p:cNvSpPr/>
            <p:nvPr/>
          </p:nvSpPr>
          <p:spPr>
            <a:xfrm>
              <a:off x="2764842" y="3426907"/>
              <a:ext cx="59627" cy="60500"/>
            </a:xfrm>
            <a:custGeom>
              <a:avLst/>
              <a:gdLst/>
              <a:ahLst/>
              <a:cxnLst/>
              <a:rect l="l" t="t" r="r" b="b"/>
              <a:pathLst>
                <a:path w="2733" h="2773" extrusionOk="0">
                  <a:moveTo>
                    <a:pt x="1367" y="0"/>
                  </a:moveTo>
                  <a:cubicBezTo>
                    <a:pt x="610" y="0"/>
                    <a:pt x="0" y="650"/>
                    <a:pt x="0" y="1406"/>
                  </a:cubicBezTo>
                  <a:cubicBezTo>
                    <a:pt x="0" y="2162"/>
                    <a:pt x="610" y="2772"/>
                    <a:pt x="1367" y="2772"/>
                  </a:cubicBezTo>
                  <a:cubicBezTo>
                    <a:pt x="2122" y="2772"/>
                    <a:pt x="2732" y="2162"/>
                    <a:pt x="2732" y="1406"/>
                  </a:cubicBezTo>
                  <a:cubicBezTo>
                    <a:pt x="2732" y="650"/>
                    <a:pt x="2122"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2"/>
            <p:cNvSpPr/>
            <p:nvPr/>
          </p:nvSpPr>
          <p:spPr>
            <a:xfrm>
              <a:off x="2764842" y="3507042"/>
              <a:ext cx="139196" cy="259279"/>
            </a:xfrm>
            <a:custGeom>
              <a:avLst/>
              <a:gdLst/>
              <a:ahLst/>
              <a:cxnLst/>
              <a:rect l="l" t="t" r="r" b="b"/>
              <a:pathLst>
                <a:path w="6380" h="11884" extrusionOk="0">
                  <a:moveTo>
                    <a:pt x="1155" y="1"/>
                  </a:moveTo>
                  <a:cubicBezTo>
                    <a:pt x="518" y="1"/>
                    <a:pt x="0" y="531"/>
                    <a:pt x="0" y="1168"/>
                  </a:cubicBezTo>
                  <a:lnTo>
                    <a:pt x="0" y="8209"/>
                  </a:lnTo>
                  <a:lnTo>
                    <a:pt x="2732" y="8209"/>
                  </a:lnTo>
                  <a:lnTo>
                    <a:pt x="2732" y="11883"/>
                  </a:lnTo>
                  <a:lnTo>
                    <a:pt x="4550" y="11883"/>
                  </a:lnTo>
                  <a:lnTo>
                    <a:pt x="4550" y="6379"/>
                  </a:lnTo>
                  <a:lnTo>
                    <a:pt x="1818" y="6379"/>
                  </a:lnTo>
                  <a:lnTo>
                    <a:pt x="1818" y="3647"/>
                  </a:lnTo>
                  <a:lnTo>
                    <a:pt x="6380" y="3647"/>
                  </a:lnTo>
                  <a:lnTo>
                    <a:pt x="6380" y="1831"/>
                  </a:lnTo>
                  <a:lnTo>
                    <a:pt x="3103" y="1831"/>
                  </a:lnTo>
                  <a:lnTo>
                    <a:pt x="2083" y="478"/>
                  </a:lnTo>
                  <a:cubicBezTo>
                    <a:pt x="1871" y="187"/>
                    <a:pt x="1526" y="1"/>
                    <a:pt x="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2"/>
            <p:cNvSpPr/>
            <p:nvPr/>
          </p:nvSpPr>
          <p:spPr>
            <a:xfrm>
              <a:off x="3044324" y="3426907"/>
              <a:ext cx="59627" cy="60500"/>
            </a:xfrm>
            <a:custGeom>
              <a:avLst/>
              <a:gdLst/>
              <a:ahLst/>
              <a:cxnLst/>
              <a:rect l="l" t="t" r="r" b="b"/>
              <a:pathLst>
                <a:path w="2733" h="2773" extrusionOk="0">
                  <a:moveTo>
                    <a:pt x="1367" y="0"/>
                  </a:moveTo>
                  <a:cubicBezTo>
                    <a:pt x="611" y="0"/>
                    <a:pt x="1" y="650"/>
                    <a:pt x="1" y="1406"/>
                  </a:cubicBezTo>
                  <a:cubicBezTo>
                    <a:pt x="1" y="2162"/>
                    <a:pt x="611" y="2772"/>
                    <a:pt x="1367" y="2772"/>
                  </a:cubicBezTo>
                  <a:cubicBezTo>
                    <a:pt x="2123" y="2772"/>
                    <a:pt x="2733" y="2162"/>
                    <a:pt x="2733" y="1406"/>
                  </a:cubicBezTo>
                  <a:cubicBezTo>
                    <a:pt x="2733" y="650"/>
                    <a:pt x="2123"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2"/>
            <p:cNvSpPr/>
            <p:nvPr/>
          </p:nvSpPr>
          <p:spPr>
            <a:xfrm>
              <a:off x="2964778" y="3507042"/>
              <a:ext cx="139174" cy="259279"/>
            </a:xfrm>
            <a:custGeom>
              <a:avLst/>
              <a:gdLst/>
              <a:ahLst/>
              <a:cxnLst/>
              <a:rect l="l" t="t" r="r" b="b"/>
              <a:pathLst>
                <a:path w="6379" h="11884" extrusionOk="0">
                  <a:moveTo>
                    <a:pt x="5225" y="1"/>
                  </a:moveTo>
                  <a:cubicBezTo>
                    <a:pt x="4854" y="1"/>
                    <a:pt x="4509" y="187"/>
                    <a:pt x="4283" y="478"/>
                  </a:cubicBezTo>
                  <a:lnTo>
                    <a:pt x="3275" y="1831"/>
                  </a:lnTo>
                  <a:lnTo>
                    <a:pt x="0" y="1831"/>
                  </a:lnTo>
                  <a:lnTo>
                    <a:pt x="0" y="3647"/>
                  </a:lnTo>
                  <a:lnTo>
                    <a:pt x="4562" y="3647"/>
                  </a:lnTo>
                  <a:lnTo>
                    <a:pt x="4562" y="6379"/>
                  </a:lnTo>
                  <a:lnTo>
                    <a:pt x="1831" y="6379"/>
                  </a:lnTo>
                  <a:lnTo>
                    <a:pt x="1831" y="11883"/>
                  </a:lnTo>
                  <a:lnTo>
                    <a:pt x="3647" y="11883"/>
                  </a:lnTo>
                  <a:lnTo>
                    <a:pt x="3647" y="8209"/>
                  </a:lnTo>
                  <a:lnTo>
                    <a:pt x="6379" y="8209"/>
                  </a:lnTo>
                  <a:lnTo>
                    <a:pt x="6379" y="1168"/>
                  </a:lnTo>
                  <a:cubicBezTo>
                    <a:pt x="6379" y="531"/>
                    <a:pt x="5862" y="1"/>
                    <a:pt x="5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8" name="Google Shape;2178;p52"/>
          <p:cNvGrpSpPr/>
          <p:nvPr/>
        </p:nvGrpSpPr>
        <p:grpSpPr>
          <a:xfrm>
            <a:off x="3608284" y="3561941"/>
            <a:ext cx="208571" cy="296920"/>
            <a:chOff x="3470224" y="3426907"/>
            <a:chExt cx="238422" cy="339415"/>
          </a:xfrm>
        </p:grpSpPr>
        <p:sp>
          <p:nvSpPr>
            <p:cNvPr id="2179" name="Google Shape;2179;p52"/>
            <p:cNvSpPr/>
            <p:nvPr/>
          </p:nvSpPr>
          <p:spPr>
            <a:xfrm>
              <a:off x="3569471" y="3517166"/>
              <a:ext cx="39948" cy="39664"/>
            </a:xfrm>
            <a:custGeom>
              <a:avLst/>
              <a:gdLst/>
              <a:ahLst/>
              <a:cxnLst/>
              <a:rect l="l" t="t" r="r" b="b"/>
              <a:pathLst>
                <a:path w="1831" h="1818" extrusionOk="0">
                  <a:moveTo>
                    <a:pt x="915" y="1"/>
                  </a:moveTo>
                  <a:cubicBezTo>
                    <a:pt x="411" y="1"/>
                    <a:pt x="1" y="412"/>
                    <a:pt x="1" y="916"/>
                  </a:cubicBezTo>
                  <a:cubicBezTo>
                    <a:pt x="1" y="1420"/>
                    <a:pt x="411" y="1818"/>
                    <a:pt x="915" y="1818"/>
                  </a:cubicBezTo>
                  <a:cubicBezTo>
                    <a:pt x="1419" y="1818"/>
                    <a:pt x="1831" y="1420"/>
                    <a:pt x="1831" y="916"/>
                  </a:cubicBezTo>
                  <a:cubicBezTo>
                    <a:pt x="1831" y="412"/>
                    <a:pt x="1419"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2"/>
            <p:cNvSpPr/>
            <p:nvPr/>
          </p:nvSpPr>
          <p:spPr>
            <a:xfrm>
              <a:off x="3563973" y="3596734"/>
              <a:ext cx="50944" cy="19701"/>
            </a:xfrm>
            <a:custGeom>
              <a:avLst/>
              <a:gdLst/>
              <a:ahLst/>
              <a:cxnLst/>
              <a:rect l="l" t="t" r="r" b="b"/>
              <a:pathLst>
                <a:path w="2335" h="903" extrusionOk="0">
                  <a:moveTo>
                    <a:pt x="1167" y="1"/>
                  </a:moveTo>
                  <a:cubicBezTo>
                    <a:pt x="663" y="1"/>
                    <a:pt x="239" y="266"/>
                    <a:pt x="0" y="677"/>
                  </a:cubicBezTo>
                  <a:cubicBezTo>
                    <a:pt x="359" y="823"/>
                    <a:pt x="757" y="903"/>
                    <a:pt x="1167" y="903"/>
                  </a:cubicBezTo>
                  <a:cubicBezTo>
                    <a:pt x="1579" y="903"/>
                    <a:pt x="1977" y="823"/>
                    <a:pt x="2334" y="677"/>
                  </a:cubicBezTo>
                  <a:cubicBezTo>
                    <a:pt x="2095" y="266"/>
                    <a:pt x="1658" y="1"/>
                    <a:pt x="1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2"/>
            <p:cNvSpPr/>
            <p:nvPr/>
          </p:nvSpPr>
          <p:spPr>
            <a:xfrm>
              <a:off x="3519706" y="3477240"/>
              <a:ext cx="139174" cy="124163"/>
            </a:xfrm>
            <a:custGeom>
              <a:avLst/>
              <a:gdLst/>
              <a:ahLst/>
              <a:cxnLst/>
              <a:rect l="l" t="t" r="r" b="b"/>
              <a:pathLst>
                <a:path w="6379" h="5691" extrusionOk="0">
                  <a:moveTo>
                    <a:pt x="3196" y="1"/>
                  </a:moveTo>
                  <a:cubicBezTo>
                    <a:pt x="1433" y="1"/>
                    <a:pt x="1" y="1433"/>
                    <a:pt x="1" y="3197"/>
                  </a:cubicBezTo>
                  <a:cubicBezTo>
                    <a:pt x="1" y="4218"/>
                    <a:pt x="491" y="5107"/>
                    <a:pt x="1233" y="5690"/>
                  </a:cubicBezTo>
                  <a:cubicBezTo>
                    <a:pt x="1631" y="5013"/>
                    <a:pt x="2374" y="4562"/>
                    <a:pt x="3196" y="4562"/>
                  </a:cubicBezTo>
                  <a:cubicBezTo>
                    <a:pt x="2188" y="4562"/>
                    <a:pt x="1366" y="3740"/>
                    <a:pt x="1366" y="2746"/>
                  </a:cubicBezTo>
                  <a:cubicBezTo>
                    <a:pt x="1366" y="1738"/>
                    <a:pt x="2188" y="916"/>
                    <a:pt x="3196" y="916"/>
                  </a:cubicBezTo>
                  <a:cubicBezTo>
                    <a:pt x="4204" y="916"/>
                    <a:pt x="5013" y="1738"/>
                    <a:pt x="5013" y="2746"/>
                  </a:cubicBezTo>
                  <a:cubicBezTo>
                    <a:pt x="5013" y="3740"/>
                    <a:pt x="4204" y="4562"/>
                    <a:pt x="3196" y="4562"/>
                  </a:cubicBezTo>
                  <a:cubicBezTo>
                    <a:pt x="4018" y="4562"/>
                    <a:pt x="4748" y="5013"/>
                    <a:pt x="5159" y="5690"/>
                  </a:cubicBezTo>
                  <a:cubicBezTo>
                    <a:pt x="5901" y="5107"/>
                    <a:pt x="6379" y="4218"/>
                    <a:pt x="6379" y="3197"/>
                  </a:cubicBezTo>
                  <a:cubicBezTo>
                    <a:pt x="6379" y="1433"/>
                    <a:pt x="4947" y="1"/>
                    <a:pt x="3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2"/>
            <p:cNvSpPr/>
            <p:nvPr/>
          </p:nvSpPr>
          <p:spPr>
            <a:xfrm>
              <a:off x="3470224" y="3426907"/>
              <a:ext cx="238422" cy="279220"/>
            </a:xfrm>
            <a:custGeom>
              <a:avLst/>
              <a:gdLst/>
              <a:ahLst/>
              <a:cxnLst/>
              <a:rect l="l" t="t" r="r" b="b"/>
              <a:pathLst>
                <a:path w="10928" h="12798" extrusionOk="0">
                  <a:moveTo>
                    <a:pt x="5464" y="1406"/>
                  </a:moveTo>
                  <a:cubicBezTo>
                    <a:pt x="7719" y="1406"/>
                    <a:pt x="9562" y="3236"/>
                    <a:pt x="9562" y="5504"/>
                  </a:cubicBezTo>
                  <a:cubicBezTo>
                    <a:pt x="9562" y="7758"/>
                    <a:pt x="7719" y="9601"/>
                    <a:pt x="5464" y="9601"/>
                  </a:cubicBezTo>
                  <a:cubicBezTo>
                    <a:pt x="3197" y="9601"/>
                    <a:pt x="1367" y="7758"/>
                    <a:pt x="1367" y="5504"/>
                  </a:cubicBezTo>
                  <a:cubicBezTo>
                    <a:pt x="1367" y="3236"/>
                    <a:pt x="3197" y="1406"/>
                    <a:pt x="5464" y="1406"/>
                  </a:cubicBezTo>
                  <a:close/>
                  <a:moveTo>
                    <a:pt x="5464" y="0"/>
                  </a:moveTo>
                  <a:cubicBezTo>
                    <a:pt x="2441" y="0"/>
                    <a:pt x="0" y="2493"/>
                    <a:pt x="0" y="5504"/>
                  </a:cubicBezTo>
                  <a:cubicBezTo>
                    <a:pt x="0" y="9244"/>
                    <a:pt x="3289" y="10437"/>
                    <a:pt x="5464" y="12798"/>
                  </a:cubicBezTo>
                  <a:cubicBezTo>
                    <a:pt x="7626" y="10437"/>
                    <a:pt x="10928" y="9256"/>
                    <a:pt x="10928" y="5504"/>
                  </a:cubicBezTo>
                  <a:cubicBezTo>
                    <a:pt x="10928" y="2493"/>
                    <a:pt x="8475" y="0"/>
                    <a:pt x="5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2"/>
            <p:cNvSpPr/>
            <p:nvPr/>
          </p:nvSpPr>
          <p:spPr>
            <a:xfrm>
              <a:off x="3480063" y="3675146"/>
              <a:ext cx="218742" cy="91175"/>
            </a:xfrm>
            <a:custGeom>
              <a:avLst/>
              <a:gdLst/>
              <a:ahLst/>
              <a:cxnLst/>
              <a:rect l="l" t="t" r="r" b="b"/>
              <a:pathLst>
                <a:path w="10026" h="4179" extrusionOk="0">
                  <a:moveTo>
                    <a:pt x="2069" y="0"/>
                  </a:moveTo>
                  <a:cubicBezTo>
                    <a:pt x="757" y="412"/>
                    <a:pt x="0" y="1075"/>
                    <a:pt x="0" y="1871"/>
                  </a:cubicBezTo>
                  <a:cubicBezTo>
                    <a:pt x="0" y="3356"/>
                    <a:pt x="2587" y="4178"/>
                    <a:pt x="5013" y="4178"/>
                  </a:cubicBezTo>
                  <a:cubicBezTo>
                    <a:pt x="7441" y="4178"/>
                    <a:pt x="10026" y="3356"/>
                    <a:pt x="10026" y="1871"/>
                  </a:cubicBezTo>
                  <a:cubicBezTo>
                    <a:pt x="10026" y="1075"/>
                    <a:pt x="9257" y="412"/>
                    <a:pt x="7957" y="0"/>
                  </a:cubicBezTo>
                  <a:lnTo>
                    <a:pt x="5013" y="2640"/>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52"/>
          <p:cNvGrpSpPr/>
          <p:nvPr/>
        </p:nvGrpSpPr>
        <p:grpSpPr>
          <a:xfrm>
            <a:off x="4137022" y="3561941"/>
            <a:ext cx="296901" cy="296920"/>
            <a:chOff x="4074634" y="3426907"/>
            <a:chExt cx="339393" cy="339415"/>
          </a:xfrm>
        </p:grpSpPr>
        <p:sp>
          <p:nvSpPr>
            <p:cNvPr id="2185" name="Google Shape;2185;p52"/>
            <p:cNvSpPr/>
            <p:nvPr/>
          </p:nvSpPr>
          <p:spPr>
            <a:xfrm>
              <a:off x="4074634" y="3506475"/>
              <a:ext cx="80157" cy="80157"/>
            </a:xfrm>
            <a:custGeom>
              <a:avLst/>
              <a:gdLst/>
              <a:ahLst/>
              <a:cxnLst/>
              <a:rect l="l" t="t" r="r" b="b"/>
              <a:pathLst>
                <a:path w="3674" h="3674" extrusionOk="0">
                  <a:moveTo>
                    <a:pt x="1858" y="0"/>
                  </a:moveTo>
                  <a:cubicBezTo>
                    <a:pt x="850" y="0"/>
                    <a:pt x="1" y="823"/>
                    <a:pt x="1" y="1831"/>
                  </a:cubicBezTo>
                  <a:lnTo>
                    <a:pt x="1" y="3673"/>
                  </a:lnTo>
                  <a:lnTo>
                    <a:pt x="3674" y="3673"/>
                  </a:lnTo>
                  <a:lnTo>
                    <a:pt x="3674" y="1831"/>
                  </a:lnTo>
                  <a:cubicBezTo>
                    <a:pt x="3674" y="823"/>
                    <a:pt x="2865" y="0"/>
                    <a:pt x="1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2"/>
            <p:cNvSpPr/>
            <p:nvPr/>
          </p:nvSpPr>
          <p:spPr>
            <a:xfrm>
              <a:off x="4084757" y="3426907"/>
              <a:ext cx="60194" cy="59605"/>
            </a:xfrm>
            <a:custGeom>
              <a:avLst/>
              <a:gdLst/>
              <a:ahLst/>
              <a:cxnLst/>
              <a:rect l="l" t="t" r="r" b="b"/>
              <a:pathLst>
                <a:path w="2759" h="2732" extrusionOk="0">
                  <a:moveTo>
                    <a:pt x="1394" y="0"/>
                  </a:moveTo>
                  <a:cubicBezTo>
                    <a:pt x="637" y="0"/>
                    <a:pt x="1" y="624"/>
                    <a:pt x="1" y="1367"/>
                  </a:cubicBezTo>
                  <a:cubicBezTo>
                    <a:pt x="1" y="2122"/>
                    <a:pt x="637" y="2732"/>
                    <a:pt x="1394" y="2732"/>
                  </a:cubicBezTo>
                  <a:cubicBezTo>
                    <a:pt x="2149" y="2732"/>
                    <a:pt x="2759" y="2122"/>
                    <a:pt x="2759" y="1367"/>
                  </a:cubicBezTo>
                  <a:cubicBezTo>
                    <a:pt x="2759" y="624"/>
                    <a:pt x="2149" y="0"/>
                    <a:pt x="1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2"/>
            <p:cNvSpPr/>
            <p:nvPr/>
          </p:nvSpPr>
          <p:spPr>
            <a:xfrm>
              <a:off x="4204535" y="3506475"/>
              <a:ext cx="79612" cy="80157"/>
            </a:xfrm>
            <a:custGeom>
              <a:avLst/>
              <a:gdLst/>
              <a:ahLst/>
              <a:cxnLst/>
              <a:rect l="l" t="t" r="r" b="b"/>
              <a:pathLst>
                <a:path w="3649" h="3674" extrusionOk="0">
                  <a:moveTo>
                    <a:pt x="1831" y="0"/>
                  </a:moveTo>
                  <a:cubicBezTo>
                    <a:pt x="823" y="0"/>
                    <a:pt x="1" y="823"/>
                    <a:pt x="1" y="1831"/>
                  </a:cubicBezTo>
                  <a:lnTo>
                    <a:pt x="1" y="3673"/>
                  </a:lnTo>
                  <a:lnTo>
                    <a:pt x="3648" y="3673"/>
                  </a:lnTo>
                  <a:lnTo>
                    <a:pt x="3648" y="1831"/>
                  </a:lnTo>
                  <a:cubicBezTo>
                    <a:pt x="3648" y="823"/>
                    <a:pt x="2839" y="0"/>
                    <a:pt x="1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2"/>
            <p:cNvSpPr/>
            <p:nvPr/>
          </p:nvSpPr>
          <p:spPr>
            <a:xfrm>
              <a:off x="4214680" y="3426907"/>
              <a:ext cx="59627" cy="59605"/>
            </a:xfrm>
            <a:custGeom>
              <a:avLst/>
              <a:gdLst/>
              <a:ahLst/>
              <a:cxnLst/>
              <a:rect l="l" t="t" r="r" b="b"/>
              <a:pathLst>
                <a:path w="2733" h="2732" extrusionOk="0">
                  <a:moveTo>
                    <a:pt x="1366" y="0"/>
                  </a:moveTo>
                  <a:cubicBezTo>
                    <a:pt x="610" y="0"/>
                    <a:pt x="0" y="624"/>
                    <a:pt x="0" y="1367"/>
                  </a:cubicBezTo>
                  <a:cubicBezTo>
                    <a:pt x="0" y="2122"/>
                    <a:pt x="610" y="2732"/>
                    <a:pt x="1366" y="2732"/>
                  </a:cubicBezTo>
                  <a:cubicBezTo>
                    <a:pt x="2122" y="2732"/>
                    <a:pt x="2732" y="2122"/>
                    <a:pt x="2732" y="1367"/>
                  </a:cubicBezTo>
                  <a:cubicBezTo>
                    <a:pt x="2732" y="624"/>
                    <a:pt x="2122"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2"/>
            <p:cNvSpPr/>
            <p:nvPr/>
          </p:nvSpPr>
          <p:spPr>
            <a:xfrm>
              <a:off x="4333891" y="3506475"/>
              <a:ext cx="80136" cy="80157"/>
            </a:xfrm>
            <a:custGeom>
              <a:avLst/>
              <a:gdLst/>
              <a:ahLst/>
              <a:cxnLst/>
              <a:rect l="l" t="t" r="r" b="b"/>
              <a:pathLst>
                <a:path w="3673" h="3674" extrusionOk="0">
                  <a:moveTo>
                    <a:pt x="1816" y="0"/>
                  </a:moveTo>
                  <a:cubicBezTo>
                    <a:pt x="809" y="0"/>
                    <a:pt x="0" y="823"/>
                    <a:pt x="0" y="1831"/>
                  </a:cubicBezTo>
                  <a:lnTo>
                    <a:pt x="0" y="3673"/>
                  </a:lnTo>
                  <a:lnTo>
                    <a:pt x="3673" y="3673"/>
                  </a:lnTo>
                  <a:lnTo>
                    <a:pt x="3673" y="1831"/>
                  </a:lnTo>
                  <a:cubicBezTo>
                    <a:pt x="3673" y="823"/>
                    <a:pt x="2824" y="0"/>
                    <a:pt x="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2"/>
            <p:cNvSpPr/>
            <p:nvPr/>
          </p:nvSpPr>
          <p:spPr>
            <a:xfrm>
              <a:off x="4343709" y="3426907"/>
              <a:ext cx="60500" cy="59605"/>
            </a:xfrm>
            <a:custGeom>
              <a:avLst/>
              <a:gdLst/>
              <a:ahLst/>
              <a:cxnLst/>
              <a:rect l="l" t="t" r="r" b="b"/>
              <a:pathLst>
                <a:path w="2773" h="2732" extrusionOk="0">
                  <a:moveTo>
                    <a:pt x="1366" y="0"/>
                  </a:moveTo>
                  <a:cubicBezTo>
                    <a:pt x="611" y="0"/>
                    <a:pt x="1" y="624"/>
                    <a:pt x="1" y="1367"/>
                  </a:cubicBezTo>
                  <a:cubicBezTo>
                    <a:pt x="1" y="2122"/>
                    <a:pt x="611" y="2732"/>
                    <a:pt x="1366" y="2732"/>
                  </a:cubicBezTo>
                  <a:cubicBezTo>
                    <a:pt x="2123" y="2732"/>
                    <a:pt x="2772" y="2122"/>
                    <a:pt x="2772" y="1367"/>
                  </a:cubicBezTo>
                  <a:cubicBezTo>
                    <a:pt x="2772" y="624"/>
                    <a:pt x="2123"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2"/>
            <p:cNvSpPr/>
            <p:nvPr/>
          </p:nvSpPr>
          <p:spPr>
            <a:xfrm>
              <a:off x="4174754" y="3606574"/>
              <a:ext cx="179100" cy="159748"/>
            </a:xfrm>
            <a:custGeom>
              <a:avLst/>
              <a:gdLst/>
              <a:ahLst/>
              <a:cxnLst/>
              <a:rect l="l" t="t" r="r" b="b"/>
              <a:pathLst>
                <a:path w="8209" h="7322" extrusionOk="0">
                  <a:moveTo>
                    <a:pt x="2281" y="1"/>
                  </a:moveTo>
                  <a:lnTo>
                    <a:pt x="2281" y="4563"/>
                  </a:lnTo>
                  <a:lnTo>
                    <a:pt x="1366" y="4563"/>
                  </a:lnTo>
                  <a:lnTo>
                    <a:pt x="1366" y="2547"/>
                  </a:lnTo>
                  <a:lnTo>
                    <a:pt x="0" y="3912"/>
                  </a:lnTo>
                  <a:lnTo>
                    <a:pt x="0" y="4098"/>
                  </a:lnTo>
                  <a:cubicBezTo>
                    <a:pt x="0" y="6406"/>
                    <a:pt x="994" y="7095"/>
                    <a:pt x="1088" y="7321"/>
                  </a:cubicBezTo>
                  <a:lnTo>
                    <a:pt x="7121" y="7321"/>
                  </a:lnTo>
                  <a:cubicBezTo>
                    <a:pt x="7121" y="7321"/>
                    <a:pt x="7307" y="6936"/>
                    <a:pt x="7347" y="6856"/>
                  </a:cubicBezTo>
                  <a:cubicBezTo>
                    <a:pt x="8169" y="5093"/>
                    <a:pt x="8156" y="4404"/>
                    <a:pt x="8209" y="4098"/>
                  </a:cubicBezTo>
                  <a:lnTo>
                    <a:pt x="8209" y="3196"/>
                  </a:lnTo>
                  <a:lnTo>
                    <a:pt x="6843" y="2282"/>
                  </a:lnTo>
                  <a:lnTo>
                    <a:pt x="6843" y="4563"/>
                  </a:lnTo>
                  <a:lnTo>
                    <a:pt x="5928" y="4563"/>
                  </a:lnTo>
                  <a:lnTo>
                    <a:pt x="5928" y="915"/>
                  </a:lnTo>
                  <a:lnTo>
                    <a:pt x="4562" y="915"/>
                  </a:lnTo>
                  <a:lnTo>
                    <a:pt x="4562" y="4563"/>
                  </a:lnTo>
                  <a:lnTo>
                    <a:pt x="3647" y="4563"/>
                  </a:lnTo>
                  <a:lnTo>
                    <a:pt x="3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52"/>
          <p:cNvGrpSpPr/>
          <p:nvPr/>
        </p:nvGrpSpPr>
        <p:grpSpPr>
          <a:xfrm>
            <a:off x="4728018" y="3561941"/>
            <a:ext cx="260981" cy="296920"/>
            <a:chOff x="4750213" y="3426907"/>
            <a:chExt cx="298332" cy="339415"/>
          </a:xfrm>
        </p:grpSpPr>
        <p:sp>
          <p:nvSpPr>
            <p:cNvPr id="2193" name="Google Shape;2193;p52"/>
            <p:cNvSpPr/>
            <p:nvPr/>
          </p:nvSpPr>
          <p:spPr>
            <a:xfrm>
              <a:off x="4760358" y="3426907"/>
              <a:ext cx="59627" cy="59605"/>
            </a:xfrm>
            <a:custGeom>
              <a:avLst/>
              <a:gdLst/>
              <a:ahLst/>
              <a:cxnLst/>
              <a:rect l="l" t="t" r="r" b="b"/>
              <a:pathLst>
                <a:path w="2733" h="2732" extrusionOk="0">
                  <a:moveTo>
                    <a:pt x="1366" y="0"/>
                  </a:moveTo>
                  <a:cubicBezTo>
                    <a:pt x="610" y="0"/>
                    <a:pt x="0" y="624"/>
                    <a:pt x="0" y="1367"/>
                  </a:cubicBezTo>
                  <a:cubicBezTo>
                    <a:pt x="0" y="2122"/>
                    <a:pt x="610" y="2732"/>
                    <a:pt x="1366" y="2732"/>
                  </a:cubicBezTo>
                  <a:cubicBezTo>
                    <a:pt x="2122" y="2732"/>
                    <a:pt x="2732" y="2122"/>
                    <a:pt x="2732" y="1367"/>
                  </a:cubicBezTo>
                  <a:cubicBezTo>
                    <a:pt x="2732" y="624"/>
                    <a:pt x="2122"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2"/>
            <p:cNvSpPr/>
            <p:nvPr/>
          </p:nvSpPr>
          <p:spPr>
            <a:xfrm>
              <a:off x="4750213" y="3506475"/>
              <a:ext cx="139196" cy="259846"/>
            </a:xfrm>
            <a:custGeom>
              <a:avLst/>
              <a:gdLst/>
              <a:ahLst/>
              <a:cxnLst/>
              <a:rect l="l" t="t" r="r" b="b"/>
              <a:pathLst>
                <a:path w="6380" h="11910" extrusionOk="0">
                  <a:moveTo>
                    <a:pt x="929" y="0"/>
                  </a:moveTo>
                  <a:cubicBezTo>
                    <a:pt x="425" y="0"/>
                    <a:pt x="1" y="425"/>
                    <a:pt x="1" y="929"/>
                  </a:cubicBezTo>
                  <a:lnTo>
                    <a:pt x="1" y="11909"/>
                  </a:lnTo>
                  <a:lnTo>
                    <a:pt x="1831" y="11909"/>
                  </a:lnTo>
                  <a:lnTo>
                    <a:pt x="1831" y="3647"/>
                  </a:lnTo>
                  <a:lnTo>
                    <a:pt x="2732" y="4562"/>
                  </a:lnTo>
                  <a:lnTo>
                    <a:pt x="6380" y="4562"/>
                  </a:lnTo>
                  <a:lnTo>
                    <a:pt x="6380" y="2732"/>
                  </a:lnTo>
                  <a:lnTo>
                    <a:pt x="3648" y="2732"/>
                  </a:lnTo>
                  <a:lnTo>
                    <a:pt x="1645" y="331"/>
                  </a:lnTo>
                  <a:cubicBezTo>
                    <a:pt x="1473" y="119"/>
                    <a:pt x="1208"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2"/>
            <p:cNvSpPr/>
            <p:nvPr/>
          </p:nvSpPr>
          <p:spPr>
            <a:xfrm>
              <a:off x="4978795" y="3426907"/>
              <a:ext cx="59605" cy="59605"/>
            </a:xfrm>
            <a:custGeom>
              <a:avLst/>
              <a:gdLst/>
              <a:ahLst/>
              <a:cxnLst/>
              <a:rect l="l" t="t" r="r" b="b"/>
              <a:pathLst>
                <a:path w="2732" h="2732" extrusionOk="0">
                  <a:moveTo>
                    <a:pt x="1367" y="0"/>
                  </a:moveTo>
                  <a:cubicBezTo>
                    <a:pt x="624" y="0"/>
                    <a:pt x="0" y="624"/>
                    <a:pt x="0" y="1367"/>
                  </a:cubicBezTo>
                  <a:cubicBezTo>
                    <a:pt x="0" y="2122"/>
                    <a:pt x="624" y="2732"/>
                    <a:pt x="1367" y="2732"/>
                  </a:cubicBezTo>
                  <a:cubicBezTo>
                    <a:pt x="2122" y="2732"/>
                    <a:pt x="2732" y="2122"/>
                    <a:pt x="2732" y="1367"/>
                  </a:cubicBezTo>
                  <a:cubicBezTo>
                    <a:pt x="2732" y="624"/>
                    <a:pt x="2122"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2"/>
            <p:cNvSpPr/>
            <p:nvPr/>
          </p:nvSpPr>
          <p:spPr>
            <a:xfrm>
              <a:off x="4909350" y="3506475"/>
              <a:ext cx="139196" cy="259846"/>
            </a:xfrm>
            <a:custGeom>
              <a:avLst/>
              <a:gdLst/>
              <a:ahLst/>
              <a:cxnLst/>
              <a:rect l="l" t="t" r="r" b="b"/>
              <a:pathLst>
                <a:path w="6380" h="11910" extrusionOk="0">
                  <a:moveTo>
                    <a:pt x="5451" y="0"/>
                  </a:moveTo>
                  <a:cubicBezTo>
                    <a:pt x="5172" y="0"/>
                    <a:pt x="4907" y="119"/>
                    <a:pt x="4735" y="331"/>
                  </a:cubicBezTo>
                  <a:lnTo>
                    <a:pt x="2732" y="2732"/>
                  </a:lnTo>
                  <a:lnTo>
                    <a:pt x="0" y="2732"/>
                  </a:lnTo>
                  <a:lnTo>
                    <a:pt x="0" y="4562"/>
                  </a:lnTo>
                  <a:lnTo>
                    <a:pt x="3648" y="4562"/>
                  </a:lnTo>
                  <a:lnTo>
                    <a:pt x="4550" y="3647"/>
                  </a:lnTo>
                  <a:lnTo>
                    <a:pt x="4550" y="11909"/>
                  </a:lnTo>
                  <a:lnTo>
                    <a:pt x="6380" y="11909"/>
                  </a:lnTo>
                  <a:lnTo>
                    <a:pt x="6380" y="929"/>
                  </a:lnTo>
                  <a:cubicBezTo>
                    <a:pt x="6380" y="425"/>
                    <a:pt x="5955" y="0"/>
                    <a:pt x="5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2"/>
            <p:cNvSpPr/>
            <p:nvPr/>
          </p:nvSpPr>
          <p:spPr>
            <a:xfrm>
              <a:off x="4869424" y="3426907"/>
              <a:ext cx="59911" cy="59605"/>
            </a:xfrm>
            <a:custGeom>
              <a:avLst/>
              <a:gdLst/>
              <a:ahLst/>
              <a:cxnLst/>
              <a:rect l="l" t="t" r="r" b="b"/>
              <a:pathLst>
                <a:path w="2746" h="2732" extrusionOk="0">
                  <a:moveTo>
                    <a:pt x="1379" y="0"/>
                  </a:moveTo>
                  <a:cubicBezTo>
                    <a:pt x="624" y="0"/>
                    <a:pt x="0" y="624"/>
                    <a:pt x="0" y="1367"/>
                  </a:cubicBezTo>
                  <a:cubicBezTo>
                    <a:pt x="0" y="2122"/>
                    <a:pt x="624" y="2732"/>
                    <a:pt x="1379" y="2732"/>
                  </a:cubicBezTo>
                  <a:cubicBezTo>
                    <a:pt x="2122" y="2732"/>
                    <a:pt x="2746" y="2122"/>
                    <a:pt x="2746" y="1367"/>
                  </a:cubicBezTo>
                  <a:cubicBezTo>
                    <a:pt x="2746" y="624"/>
                    <a:pt x="2122"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2"/>
            <p:cNvSpPr/>
            <p:nvPr/>
          </p:nvSpPr>
          <p:spPr>
            <a:xfrm>
              <a:off x="4859584" y="3506475"/>
              <a:ext cx="79590" cy="39948"/>
            </a:xfrm>
            <a:custGeom>
              <a:avLst/>
              <a:gdLst/>
              <a:ahLst/>
              <a:cxnLst/>
              <a:rect l="l" t="t" r="r" b="b"/>
              <a:pathLst>
                <a:path w="3648" h="1831" extrusionOk="0">
                  <a:moveTo>
                    <a:pt x="1830" y="0"/>
                  </a:moveTo>
                  <a:cubicBezTo>
                    <a:pt x="823" y="0"/>
                    <a:pt x="0" y="823"/>
                    <a:pt x="0" y="1831"/>
                  </a:cubicBezTo>
                  <a:lnTo>
                    <a:pt x="3648" y="1831"/>
                  </a:lnTo>
                  <a:cubicBezTo>
                    <a:pt x="3648" y="823"/>
                    <a:pt x="2826" y="0"/>
                    <a:pt x="1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2"/>
            <p:cNvSpPr/>
            <p:nvPr/>
          </p:nvSpPr>
          <p:spPr>
            <a:xfrm>
              <a:off x="4859584" y="3625686"/>
              <a:ext cx="79590" cy="140636"/>
            </a:xfrm>
            <a:custGeom>
              <a:avLst/>
              <a:gdLst/>
              <a:ahLst/>
              <a:cxnLst/>
              <a:rect l="l" t="t" r="r" b="b"/>
              <a:pathLst>
                <a:path w="3648" h="6446" extrusionOk="0">
                  <a:moveTo>
                    <a:pt x="0" y="0"/>
                  </a:moveTo>
                  <a:lnTo>
                    <a:pt x="0" y="1830"/>
                  </a:lnTo>
                  <a:lnTo>
                    <a:pt x="916" y="1830"/>
                  </a:lnTo>
                  <a:lnTo>
                    <a:pt x="916" y="6445"/>
                  </a:lnTo>
                  <a:lnTo>
                    <a:pt x="2732" y="6445"/>
                  </a:lnTo>
                  <a:lnTo>
                    <a:pt x="2732" y="1830"/>
                  </a:lnTo>
                  <a:lnTo>
                    <a:pt x="3648" y="1830"/>
                  </a:lnTo>
                  <a:lnTo>
                    <a:pt x="36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52"/>
          <p:cNvGrpSpPr/>
          <p:nvPr/>
        </p:nvGrpSpPr>
        <p:grpSpPr>
          <a:xfrm>
            <a:off x="5283095" y="3561941"/>
            <a:ext cx="296901" cy="296920"/>
            <a:chOff x="5384731" y="3426907"/>
            <a:chExt cx="339393" cy="339415"/>
          </a:xfrm>
        </p:grpSpPr>
        <p:sp>
          <p:nvSpPr>
            <p:cNvPr id="2201" name="Google Shape;2201;p52"/>
            <p:cNvSpPr/>
            <p:nvPr/>
          </p:nvSpPr>
          <p:spPr>
            <a:xfrm>
              <a:off x="5384731" y="3426907"/>
              <a:ext cx="339393" cy="339415"/>
            </a:xfrm>
            <a:custGeom>
              <a:avLst/>
              <a:gdLst/>
              <a:ahLst/>
              <a:cxnLst/>
              <a:rect l="l" t="t" r="r" b="b"/>
              <a:pathLst>
                <a:path w="15556" h="15557" extrusionOk="0">
                  <a:moveTo>
                    <a:pt x="8235" y="1883"/>
                  </a:moveTo>
                  <a:cubicBezTo>
                    <a:pt x="11140" y="2109"/>
                    <a:pt x="13447" y="4429"/>
                    <a:pt x="13672" y="7320"/>
                  </a:cubicBezTo>
                  <a:lnTo>
                    <a:pt x="12784" y="7320"/>
                  </a:lnTo>
                  <a:lnTo>
                    <a:pt x="12784" y="8236"/>
                  </a:lnTo>
                  <a:lnTo>
                    <a:pt x="13672" y="8236"/>
                  </a:lnTo>
                  <a:cubicBezTo>
                    <a:pt x="13447" y="11140"/>
                    <a:pt x="11140" y="13461"/>
                    <a:pt x="8235" y="13686"/>
                  </a:cubicBezTo>
                  <a:lnTo>
                    <a:pt x="8235" y="12798"/>
                  </a:lnTo>
                  <a:lnTo>
                    <a:pt x="7321" y="12798"/>
                  </a:lnTo>
                  <a:lnTo>
                    <a:pt x="7321" y="13686"/>
                  </a:lnTo>
                  <a:cubicBezTo>
                    <a:pt x="4416" y="13461"/>
                    <a:pt x="2096" y="11140"/>
                    <a:pt x="1870" y="8236"/>
                  </a:cubicBezTo>
                  <a:lnTo>
                    <a:pt x="2759" y="8236"/>
                  </a:lnTo>
                  <a:lnTo>
                    <a:pt x="2759" y="7320"/>
                  </a:lnTo>
                  <a:lnTo>
                    <a:pt x="1870" y="7320"/>
                  </a:lnTo>
                  <a:cubicBezTo>
                    <a:pt x="2096" y="4429"/>
                    <a:pt x="4416" y="2109"/>
                    <a:pt x="7321" y="1883"/>
                  </a:cubicBezTo>
                  <a:lnTo>
                    <a:pt x="7321" y="2772"/>
                  </a:lnTo>
                  <a:lnTo>
                    <a:pt x="8235" y="2772"/>
                  </a:lnTo>
                  <a:lnTo>
                    <a:pt x="8235" y="1883"/>
                  </a:lnTo>
                  <a:close/>
                  <a:moveTo>
                    <a:pt x="7321" y="0"/>
                  </a:moveTo>
                  <a:lnTo>
                    <a:pt x="7321" y="969"/>
                  </a:lnTo>
                  <a:cubicBezTo>
                    <a:pt x="3912" y="1194"/>
                    <a:pt x="1194" y="3925"/>
                    <a:pt x="968" y="7320"/>
                  </a:cubicBezTo>
                  <a:lnTo>
                    <a:pt x="0" y="7320"/>
                  </a:lnTo>
                  <a:lnTo>
                    <a:pt x="0" y="8236"/>
                  </a:lnTo>
                  <a:lnTo>
                    <a:pt x="968" y="8236"/>
                  </a:lnTo>
                  <a:cubicBezTo>
                    <a:pt x="1194" y="11643"/>
                    <a:pt x="3912" y="14363"/>
                    <a:pt x="7321" y="14587"/>
                  </a:cubicBezTo>
                  <a:lnTo>
                    <a:pt x="7321" y="15556"/>
                  </a:lnTo>
                  <a:lnTo>
                    <a:pt x="8235" y="15556"/>
                  </a:lnTo>
                  <a:lnTo>
                    <a:pt x="8235" y="14587"/>
                  </a:lnTo>
                  <a:cubicBezTo>
                    <a:pt x="11630" y="14363"/>
                    <a:pt x="14362" y="11643"/>
                    <a:pt x="14588" y="8236"/>
                  </a:cubicBezTo>
                  <a:lnTo>
                    <a:pt x="15555" y="8236"/>
                  </a:lnTo>
                  <a:lnTo>
                    <a:pt x="15555" y="7320"/>
                  </a:lnTo>
                  <a:lnTo>
                    <a:pt x="14588" y="7320"/>
                  </a:lnTo>
                  <a:cubicBezTo>
                    <a:pt x="14362" y="3925"/>
                    <a:pt x="11630" y="1194"/>
                    <a:pt x="8235" y="969"/>
                  </a:cubicBezTo>
                  <a:lnTo>
                    <a:pt x="8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p:cNvSpPr/>
            <p:nvPr/>
          </p:nvSpPr>
          <p:spPr>
            <a:xfrm>
              <a:off x="5514632" y="3586611"/>
              <a:ext cx="79590" cy="99553"/>
            </a:xfrm>
            <a:custGeom>
              <a:avLst/>
              <a:gdLst/>
              <a:ahLst/>
              <a:cxnLst/>
              <a:rect l="l" t="t" r="r" b="b"/>
              <a:pathLst>
                <a:path w="3648" h="4563" extrusionOk="0">
                  <a:moveTo>
                    <a:pt x="1817" y="0"/>
                  </a:moveTo>
                  <a:cubicBezTo>
                    <a:pt x="810" y="0"/>
                    <a:pt x="0" y="822"/>
                    <a:pt x="0" y="1830"/>
                  </a:cubicBezTo>
                  <a:lnTo>
                    <a:pt x="0" y="4562"/>
                  </a:lnTo>
                  <a:lnTo>
                    <a:pt x="3647" y="4562"/>
                  </a:lnTo>
                  <a:lnTo>
                    <a:pt x="3647" y="1830"/>
                  </a:lnTo>
                  <a:cubicBezTo>
                    <a:pt x="3647" y="822"/>
                    <a:pt x="2825" y="0"/>
                    <a:pt x="1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p:cNvSpPr/>
            <p:nvPr/>
          </p:nvSpPr>
          <p:spPr>
            <a:xfrm>
              <a:off x="5524450" y="3507042"/>
              <a:ext cx="59627" cy="59911"/>
            </a:xfrm>
            <a:custGeom>
              <a:avLst/>
              <a:gdLst/>
              <a:ahLst/>
              <a:cxnLst/>
              <a:rect l="l" t="t" r="r" b="b"/>
              <a:pathLst>
                <a:path w="2733" h="2746" extrusionOk="0">
                  <a:moveTo>
                    <a:pt x="1367" y="1"/>
                  </a:moveTo>
                  <a:cubicBezTo>
                    <a:pt x="611" y="1"/>
                    <a:pt x="1" y="624"/>
                    <a:pt x="1" y="1380"/>
                  </a:cubicBezTo>
                  <a:cubicBezTo>
                    <a:pt x="1" y="2123"/>
                    <a:pt x="611" y="2746"/>
                    <a:pt x="1367" y="2746"/>
                  </a:cubicBezTo>
                  <a:cubicBezTo>
                    <a:pt x="2123" y="2746"/>
                    <a:pt x="2733" y="2123"/>
                    <a:pt x="2733" y="1380"/>
                  </a:cubicBezTo>
                  <a:cubicBezTo>
                    <a:pt x="2733" y="624"/>
                    <a:pt x="2123"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52"/>
          <p:cNvGrpSpPr/>
          <p:nvPr/>
        </p:nvGrpSpPr>
        <p:grpSpPr>
          <a:xfrm>
            <a:off x="5883195" y="3561941"/>
            <a:ext cx="242487" cy="296920"/>
            <a:chOff x="6070717" y="3426907"/>
            <a:chExt cx="277191" cy="339415"/>
          </a:xfrm>
        </p:grpSpPr>
        <p:sp>
          <p:nvSpPr>
            <p:cNvPr id="2205" name="Google Shape;2205;p52"/>
            <p:cNvSpPr/>
            <p:nvPr/>
          </p:nvSpPr>
          <p:spPr>
            <a:xfrm>
              <a:off x="6070717" y="3426907"/>
              <a:ext cx="277191" cy="129923"/>
            </a:xfrm>
            <a:custGeom>
              <a:avLst/>
              <a:gdLst/>
              <a:ahLst/>
              <a:cxnLst/>
              <a:rect l="l" t="t" r="r" b="b"/>
              <a:pathLst>
                <a:path w="12705" h="5955" extrusionOk="0">
                  <a:moveTo>
                    <a:pt x="4072" y="2308"/>
                  </a:moveTo>
                  <a:lnTo>
                    <a:pt x="4072" y="3223"/>
                  </a:lnTo>
                  <a:lnTo>
                    <a:pt x="3170" y="3223"/>
                  </a:lnTo>
                  <a:lnTo>
                    <a:pt x="3170" y="2308"/>
                  </a:lnTo>
                  <a:close/>
                  <a:moveTo>
                    <a:pt x="6353" y="0"/>
                  </a:moveTo>
                  <a:cubicBezTo>
                    <a:pt x="2985" y="0"/>
                    <a:pt x="239" y="2652"/>
                    <a:pt x="0" y="5955"/>
                  </a:cubicBezTo>
                  <a:lnTo>
                    <a:pt x="3210" y="5955"/>
                  </a:lnTo>
                  <a:cubicBezTo>
                    <a:pt x="3436" y="4417"/>
                    <a:pt x="4748" y="3223"/>
                    <a:pt x="6353" y="3223"/>
                  </a:cubicBezTo>
                  <a:cubicBezTo>
                    <a:pt x="7957" y="3223"/>
                    <a:pt x="9271" y="4417"/>
                    <a:pt x="9496" y="5955"/>
                  </a:cubicBezTo>
                  <a:lnTo>
                    <a:pt x="12705" y="5955"/>
                  </a:lnTo>
                  <a:cubicBezTo>
                    <a:pt x="12480" y="2652"/>
                    <a:pt x="9721" y="0"/>
                    <a:pt x="6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p:cNvSpPr/>
            <p:nvPr/>
          </p:nvSpPr>
          <p:spPr>
            <a:xfrm>
              <a:off x="6199484" y="3556808"/>
              <a:ext cx="19963" cy="19985"/>
            </a:xfrm>
            <a:custGeom>
              <a:avLst/>
              <a:gdLst/>
              <a:ahLst/>
              <a:cxnLst/>
              <a:rect l="l" t="t" r="r" b="b"/>
              <a:pathLst>
                <a:path w="915" h="916" extrusionOk="0">
                  <a:moveTo>
                    <a:pt x="451" y="1"/>
                  </a:moveTo>
                  <a:cubicBezTo>
                    <a:pt x="199" y="1"/>
                    <a:pt x="0" y="213"/>
                    <a:pt x="0" y="465"/>
                  </a:cubicBezTo>
                  <a:cubicBezTo>
                    <a:pt x="0" y="717"/>
                    <a:pt x="199" y="915"/>
                    <a:pt x="451" y="915"/>
                  </a:cubicBezTo>
                  <a:cubicBezTo>
                    <a:pt x="703" y="915"/>
                    <a:pt x="915" y="717"/>
                    <a:pt x="915" y="465"/>
                  </a:cubicBezTo>
                  <a:cubicBezTo>
                    <a:pt x="915" y="213"/>
                    <a:pt x="703" y="1"/>
                    <a:pt x="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p:cNvSpPr/>
            <p:nvPr/>
          </p:nvSpPr>
          <p:spPr>
            <a:xfrm>
              <a:off x="6070717" y="3576771"/>
              <a:ext cx="277191" cy="129356"/>
            </a:xfrm>
            <a:custGeom>
              <a:avLst/>
              <a:gdLst/>
              <a:ahLst/>
              <a:cxnLst/>
              <a:rect l="l" t="t" r="r" b="b"/>
              <a:pathLst>
                <a:path w="12705" h="5929" extrusionOk="0">
                  <a:moveTo>
                    <a:pt x="0" y="0"/>
                  </a:moveTo>
                  <a:cubicBezTo>
                    <a:pt x="239" y="3316"/>
                    <a:pt x="2985" y="5929"/>
                    <a:pt x="6353" y="5929"/>
                  </a:cubicBezTo>
                  <a:cubicBezTo>
                    <a:pt x="9721" y="5929"/>
                    <a:pt x="12480" y="3316"/>
                    <a:pt x="12705" y="0"/>
                  </a:cubicBezTo>
                  <a:lnTo>
                    <a:pt x="9496" y="0"/>
                  </a:lnTo>
                  <a:cubicBezTo>
                    <a:pt x="9271" y="1539"/>
                    <a:pt x="7957" y="2732"/>
                    <a:pt x="6353" y="2732"/>
                  </a:cubicBezTo>
                  <a:cubicBezTo>
                    <a:pt x="4748" y="2732"/>
                    <a:pt x="3436" y="1539"/>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p:cNvSpPr/>
            <p:nvPr/>
          </p:nvSpPr>
          <p:spPr>
            <a:xfrm>
              <a:off x="6159558" y="3517166"/>
              <a:ext cx="99553" cy="99270"/>
            </a:xfrm>
            <a:custGeom>
              <a:avLst/>
              <a:gdLst/>
              <a:ahLst/>
              <a:cxnLst/>
              <a:rect l="l" t="t" r="r" b="b"/>
              <a:pathLst>
                <a:path w="4563" h="4550" extrusionOk="0">
                  <a:moveTo>
                    <a:pt x="2281" y="916"/>
                  </a:moveTo>
                  <a:cubicBezTo>
                    <a:pt x="3036" y="916"/>
                    <a:pt x="3646" y="1526"/>
                    <a:pt x="3646" y="2282"/>
                  </a:cubicBezTo>
                  <a:cubicBezTo>
                    <a:pt x="3646" y="3024"/>
                    <a:pt x="3036" y="3648"/>
                    <a:pt x="2281" y="3648"/>
                  </a:cubicBezTo>
                  <a:cubicBezTo>
                    <a:pt x="1525" y="3648"/>
                    <a:pt x="915" y="3024"/>
                    <a:pt x="915" y="2282"/>
                  </a:cubicBezTo>
                  <a:cubicBezTo>
                    <a:pt x="915" y="1526"/>
                    <a:pt x="1525" y="916"/>
                    <a:pt x="2281" y="916"/>
                  </a:cubicBezTo>
                  <a:close/>
                  <a:moveTo>
                    <a:pt x="2281" y="1"/>
                  </a:moveTo>
                  <a:cubicBezTo>
                    <a:pt x="1021" y="1"/>
                    <a:pt x="0" y="1022"/>
                    <a:pt x="0" y="2282"/>
                  </a:cubicBezTo>
                  <a:cubicBezTo>
                    <a:pt x="0" y="3528"/>
                    <a:pt x="1021" y="4550"/>
                    <a:pt x="2281" y="4550"/>
                  </a:cubicBezTo>
                  <a:cubicBezTo>
                    <a:pt x="3540" y="4550"/>
                    <a:pt x="4562" y="3528"/>
                    <a:pt x="4562" y="2282"/>
                  </a:cubicBezTo>
                  <a:cubicBezTo>
                    <a:pt x="4562" y="1022"/>
                    <a:pt x="3540" y="1"/>
                    <a:pt x="2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p:cNvSpPr/>
            <p:nvPr/>
          </p:nvSpPr>
          <p:spPr>
            <a:xfrm>
              <a:off x="6119894" y="3717101"/>
              <a:ext cx="178838" cy="49220"/>
            </a:xfrm>
            <a:custGeom>
              <a:avLst/>
              <a:gdLst/>
              <a:ahLst/>
              <a:cxnLst/>
              <a:rect l="l" t="t" r="r" b="b"/>
              <a:pathLst>
                <a:path w="8197" h="2256" extrusionOk="0">
                  <a:moveTo>
                    <a:pt x="1739" y="1"/>
                  </a:moveTo>
                  <a:lnTo>
                    <a:pt x="1088" y="1340"/>
                  </a:lnTo>
                  <a:lnTo>
                    <a:pt x="1" y="1340"/>
                  </a:lnTo>
                  <a:lnTo>
                    <a:pt x="1" y="2255"/>
                  </a:lnTo>
                  <a:lnTo>
                    <a:pt x="8196" y="2255"/>
                  </a:lnTo>
                  <a:lnTo>
                    <a:pt x="8196" y="1340"/>
                  </a:lnTo>
                  <a:lnTo>
                    <a:pt x="7123" y="1340"/>
                  </a:lnTo>
                  <a:lnTo>
                    <a:pt x="6460" y="1"/>
                  </a:lnTo>
                  <a:cubicBezTo>
                    <a:pt x="5717" y="252"/>
                    <a:pt x="4934" y="399"/>
                    <a:pt x="4099" y="399"/>
                  </a:cubicBezTo>
                  <a:cubicBezTo>
                    <a:pt x="3277" y="399"/>
                    <a:pt x="2481" y="252"/>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52"/>
          <p:cNvGrpSpPr/>
          <p:nvPr/>
        </p:nvGrpSpPr>
        <p:grpSpPr>
          <a:xfrm>
            <a:off x="6429149" y="3561941"/>
            <a:ext cx="296653" cy="296920"/>
            <a:chOff x="6694806" y="3426907"/>
            <a:chExt cx="339109" cy="339415"/>
          </a:xfrm>
        </p:grpSpPr>
        <p:sp>
          <p:nvSpPr>
            <p:cNvPr id="2211" name="Google Shape;2211;p52"/>
            <p:cNvSpPr/>
            <p:nvPr/>
          </p:nvSpPr>
          <p:spPr>
            <a:xfrm>
              <a:off x="6734427" y="3626537"/>
              <a:ext cx="60522" cy="100121"/>
            </a:xfrm>
            <a:custGeom>
              <a:avLst/>
              <a:gdLst/>
              <a:ahLst/>
              <a:cxnLst/>
              <a:rect l="l" t="t" r="r" b="b"/>
              <a:pathLst>
                <a:path w="2774" h="4589" extrusionOk="0">
                  <a:moveTo>
                    <a:pt x="1" y="0"/>
                  </a:moveTo>
                  <a:lnTo>
                    <a:pt x="1" y="4589"/>
                  </a:lnTo>
                  <a:lnTo>
                    <a:pt x="2773" y="4589"/>
                  </a:lnTo>
                  <a:lnTo>
                    <a:pt x="2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p:cNvSpPr/>
            <p:nvPr/>
          </p:nvSpPr>
          <p:spPr>
            <a:xfrm>
              <a:off x="6814585" y="3646216"/>
              <a:ext cx="59627" cy="80441"/>
            </a:xfrm>
            <a:custGeom>
              <a:avLst/>
              <a:gdLst/>
              <a:ahLst/>
              <a:cxnLst/>
              <a:rect l="l" t="t" r="r" b="b"/>
              <a:pathLst>
                <a:path w="2733" h="3687" extrusionOk="0">
                  <a:moveTo>
                    <a:pt x="1" y="0"/>
                  </a:moveTo>
                  <a:lnTo>
                    <a:pt x="1" y="3687"/>
                  </a:lnTo>
                  <a:lnTo>
                    <a:pt x="2733" y="3687"/>
                  </a:lnTo>
                  <a:lnTo>
                    <a:pt x="2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p:cNvSpPr/>
            <p:nvPr/>
          </p:nvSpPr>
          <p:spPr>
            <a:xfrm>
              <a:off x="6973721" y="3606574"/>
              <a:ext cx="60194" cy="120084"/>
            </a:xfrm>
            <a:custGeom>
              <a:avLst/>
              <a:gdLst/>
              <a:ahLst/>
              <a:cxnLst/>
              <a:rect l="l" t="t" r="r" b="b"/>
              <a:pathLst>
                <a:path w="2759" h="5504" extrusionOk="0">
                  <a:moveTo>
                    <a:pt x="1" y="1"/>
                  </a:moveTo>
                  <a:lnTo>
                    <a:pt x="1" y="5504"/>
                  </a:lnTo>
                  <a:lnTo>
                    <a:pt x="2759" y="5504"/>
                  </a:lnTo>
                  <a:lnTo>
                    <a:pt x="2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p:cNvSpPr/>
            <p:nvPr/>
          </p:nvSpPr>
          <p:spPr>
            <a:xfrm>
              <a:off x="6894153" y="3566931"/>
              <a:ext cx="59605" cy="159726"/>
            </a:xfrm>
            <a:custGeom>
              <a:avLst/>
              <a:gdLst/>
              <a:ahLst/>
              <a:cxnLst/>
              <a:rect l="l" t="t" r="r" b="b"/>
              <a:pathLst>
                <a:path w="2732" h="7321" extrusionOk="0">
                  <a:moveTo>
                    <a:pt x="0" y="1"/>
                  </a:moveTo>
                  <a:lnTo>
                    <a:pt x="0" y="7321"/>
                  </a:lnTo>
                  <a:lnTo>
                    <a:pt x="2732" y="7321"/>
                  </a:lnTo>
                  <a:lnTo>
                    <a:pt x="2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p:cNvSpPr/>
            <p:nvPr/>
          </p:nvSpPr>
          <p:spPr>
            <a:xfrm>
              <a:off x="6734427" y="3450339"/>
              <a:ext cx="299489" cy="176220"/>
            </a:xfrm>
            <a:custGeom>
              <a:avLst/>
              <a:gdLst/>
              <a:ahLst/>
              <a:cxnLst/>
              <a:rect l="l" t="t" r="r" b="b"/>
              <a:pathLst>
                <a:path w="13727" h="8077" extrusionOk="0">
                  <a:moveTo>
                    <a:pt x="11552" y="1"/>
                  </a:moveTo>
                  <a:lnTo>
                    <a:pt x="10916" y="650"/>
                  </a:lnTo>
                  <a:lnTo>
                    <a:pt x="11963" y="1698"/>
                  </a:lnTo>
                  <a:lnTo>
                    <a:pt x="9973" y="1698"/>
                  </a:lnTo>
                  <a:cubicBezTo>
                    <a:pt x="9788" y="1168"/>
                    <a:pt x="9284" y="783"/>
                    <a:pt x="8688" y="783"/>
                  </a:cubicBezTo>
                  <a:cubicBezTo>
                    <a:pt x="7931" y="783"/>
                    <a:pt x="7321" y="1393"/>
                    <a:pt x="7321" y="2149"/>
                  </a:cubicBezTo>
                  <a:cubicBezTo>
                    <a:pt x="7321" y="2414"/>
                    <a:pt x="7401" y="2653"/>
                    <a:pt x="7533" y="2865"/>
                  </a:cubicBezTo>
                  <a:lnTo>
                    <a:pt x="5491" y="5424"/>
                  </a:lnTo>
                  <a:cubicBezTo>
                    <a:pt x="5346" y="5371"/>
                    <a:pt x="5199" y="5345"/>
                    <a:pt x="5040" y="5345"/>
                  </a:cubicBezTo>
                  <a:cubicBezTo>
                    <a:pt x="4683" y="5345"/>
                    <a:pt x="4351" y="5491"/>
                    <a:pt x="4099" y="5730"/>
                  </a:cubicBezTo>
                  <a:lnTo>
                    <a:pt x="2747" y="5053"/>
                  </a:lnTo>
                  <a:cubicBezTo>
                    <a:pt x="2759" y="5000"/>
                    <a:pt x="2773" y="4947"/>
                    <a:pt x="2773" y="4881"/>
                  </a:cubicBezTo>
                  <a:cubicBezTo>
                    <a:pt x="2773" y="4124"/>
                    <a:pt x="2149" y="3514"/>
                    <a:pt x="1407" y="3514"/>
                  </a:cubicBezTo>
                  <a:cubicBezTo>
                    <a:pt x="651" y="3514"/>
                    <a:pt x="1" y="4124"/>
                    <a:pt x="1" y="4881"/>
                  </a:cubicBezTo>
                  <a:cubicBezTo>
                    <a:pt x="1" y="5636"/>
                    <a:pt x="651" y="6246"/>
                    <a:pt x="1407" y="6246"/>
                  </a:cubicBezTo>
                  <a:cubicBezTo>
                    <a:pt x="1765" y="6246"/>
                    <a:pt x="2096" y="6101"/>
                    <a:pt x="2349" y="5862"/>
                  </a:cubicBezTo>
                  <a:lnTo>
                    <a:pt x="3701" y="6538"/>
                  </a:lnTo>
                  <a:cubicBezTo>
                    <a:pt x="3688" y="6591"/>
                    <a:pt x="3675" y="6644"/>
                    <a:pt x="3675" y="6711"/>
                  </a:cubicBezTo>
                  <a:cubicBezTo>
                    <a:pt x="3675" y="7466"/>
                    <a:pt x="4298" y="8076"/>
                    <a:pt x="5040" y="8076"/>
                  </a:cubicBezTo>
                  <a:cubicBezTo>
                    <a:pt x="5797" y="8076"/>
                    <a:pt x="6407" y="7466"/>
                    <a:pt x="6407" y="6711"/>
                  </a:cubicBezTo>
                  <a:cubicBezTo>
                    <a:pt x="6407" y="6446"/>
                    <a:pt x="6327" y="6193"/>
                    <a:pt x="6207" y="5995"/>
                  </a:cubicBezTo>
                  <a:lnTo>
                    <a:pt x="8249" y="3435"/>
                  </a:lnTo>
                  <a:cubicBezTo>
                    <a:pt x="8382" y="3488"/>
                    <a:pt x="8528" y="3514"/>
                    <a:pt x="8688" y="3514"/>
                  </a:cubicBezTo>
                  <a:cubicBezTo>
                    <a:pt x="9284" y="3514"/>
                    <a:pt x="9788" y="3130"/>
                    <a:pt x="9973" y="2600"/>
                  </a:cubicBezTo>
                  <a:lnTo>
                    <a:pt x="11963" y="2600"/>
                  </a:lnTo>
                  <a:lnTo>
                    <a:pt x="10916" y="3647"/>
                  </a:lnTo>
                  <a:lnTo>
                    <a:pt x="11552" y="4297"/>
                  </a:lnTo>
                  <a:lnTo>
                    <a:pt x="13727" y="2149"/>
                  </a:lnTo>
                  <a:lnTo>
                    <a:pt x="115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p:cNvSpPr/>
            <p:nvPr/>
          </p:nvSpPr>
          <p:spPr>
            <a:xfrm>
              <a:off x="6694806" y="3426907"/>
              <a:ext cx="339109" cy="339415"/>
            </a:xfrm>
            <a:custGeom>
              <a:avLst/>
              <a:gdLst/>
              <a:ahLst/>
              <a:cxnLst/>
              <a:rect l="l" t="t" r="r" b="b"/>
              <a:pathLst>
                <a:path w="15543" h="15557" extrusionOk="0">
                  <a:moveTo>
                    <a:pt x="1" y="0"/>
                  </a:moveTo>
                  <a:lnTo>
                    <a:pt x="1" y="15556"/>
                  </a:lnTo>
                  <a:lnTo>
                    <a:pt x="15543" y="15556"/>
                  </a:lnTo>
                  <a:lnTo>
                    <a:pt x="15543" y="14641"/>
                  </a:lnTo>
                  <a:lnTo>
                    <a:pt x="902" y="14641"/>
                  </a:lnTo>
                  <a:lnTo>
                    <a:pt x="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7" name="Google Shape;2217;p52"/>
          <p:cNvGrpSpPr/>
          <p:nvPr/>
        </p:nvGrpSpPr>
        <p:grpSpPr>
          <a:xfrm>
            <a:off x="7002185" y="3561941"/>
            <a:ext cx="296653" cy="296920"/>
            <a:chOff x="7349855" y="3426907"/>
            <a:chExt cx="339109" cy="339415"/>
          </a:xfrm>
        </p:grpSpPr>
        <p:sp>
          <p:nvSpPr>
            <p:cNvPr id="2218" name="Google Shape;2218;p52"/>
            <p:cNvSpPr/>
            <p:nvPr/>
          </p:nvSpPr>
          <p:spPr>
            <a:xfrm>
              <a:off x="7479473" y="3666179"/>
              <a:ext cx="79568" cy="100142"/>
            </a:xfrm>
            <a:custGeom>
              <a:avLst/>
              <a:gdLst/>
              <a:ahLst/>
              <a:cxnLst/>
              <a:rect l="l" t="t" r="r" b="b"/>
              <a:pathLst>
                <a:path w="3647" h="4590" extrusionOk="0">
                  <a:moveTo>
                    <a:pt x="1830" y="1"/>
                  </a:moveTo>
                  <a:cubicBezTo>
                    <a:pt x="823" y="1"/>
                    <a:pt x="0" y="823"/>
                    <a:pt x="0" y="1831"/>
                  </a:cubicBezTo>
                  <a:lnTo>
                    <a:pt x="0" y="4589"/>
                  </a:lnTo>
                  <a:lnTo>
                    <a:pt x="3647" y="4589"/>
                  </a:lnTo>
                  <a:lnTo>
                    <a:pt x="3647" y="1831"/>
                  </a:lnTo>
                  <a:cubicBezTo>
                    <a:pt x="3647" y="823"/>
                    <a:pt x="2838" y="1"/>
                    <a:pt x="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p:cNvSpPr/>
            <p:nvPr/>
          </p:nvSpPr>
          <p:spPr>
            <a:xfrm>
              <a:off x="7489574" y="3586611"/>
              <a:ext cx="59627" cy="59627"/>
            </a:xfrm>
            <a:custGeom>
              <a:avLst/>
              <a:gdLst/>
              <a:ahLst/>
              <a:cxnLst/>
              <a:rect l="l" t="t" r="r" b="b"/>
              <a:pathLst>
                <a:path w="2733" h="2733" extrusionOk="0">
                  <a:moveTo>
                    <a:pt x="1367" y="0"/>
                  </a:moveTo>
                  <a:cubicBezTo>
                    <a:pt x="611" y="0"/>
                    <a:pt x="1" y="610"/>
                    <a:pt x="1" y="1367"/>
                  </a:cubicBezTo>
                  <a:cubicBezTo>
                    <a:pt x="1" y="2122"/>
                    <a:pt x="611" y="2732"/>
                    <a:pt x="1367" y="2732"/>
                  </a:cubicBezTo>
                  <a:cubicBezTo>
                    <a:pt x="2123" y="2732"/>
                    <a:pt x="2733" y="2122"/>
                    <a:pt x="2733" y="1367"/>
                  </a:cubicBezTo>
                  <a:cubicBezTo>
                    <a:pt x="2733" y="610"/>
                    <a:pt x="2123"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p:cNvSpPr/>
            <p:nvPr/>
          </p:nvSpPr>
          <p:spPr>
            <a:xfrm>
              <a:off x="7360262" y="3426907"/>
              <a:ext cx="59627" cy="60500"/>
            </a:xfrm>
            <a:custGeom>
              <a:avLst/>
              <a:gdLst/>
              <a:ahLst/>
              <a:cxnLst/>
              <a:rect l="l" t="t" r="r" b="b"/>
              <a:pathLst>
                <a:path w="2733" h="2773" extrusionOk="0">
                  <a:moveTo>
                    <a:pt x="1366" y="0"/>
                  </a:moveTo>
                  <a:cubicBezTo>
                    <a:pt x="611" y="0"/>
                    <a:pt x="1" y="650"/>
                    <a:pt x="1" y="1406"/>
                  </a:cubicBezTo>
                  <a:cubicBezTo>
                    <a:pt x="1" y="2162"/>
                    <a:pt x="611" y="2772"/>
                    <a:pt x="1366" y="2772"/>
                  </a:cubicBezTo>
                  <a:cubicBezTo>
                    <a:pt x="2123" y="2772"/>
                    <a:pt x="2733" y="2162"/>
                    <a:pt x="2733" y="1406"/>
                  </a:cubicBezTo>
                  <a:cubicBezTo>
                    <a:pt x="2733" y="650"/>
                    <a:pt x="2123"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p:cNvSpPr/>
            <p:nvPr/>
          </p:nvSpPr>
          <p:spPr>
            <a:xfrm>
              <a:off x="7618625" y="3426907"/>
              <a:ext cx="59933" cy="60500"/>
            </a:xfrm>
            <a:custGeom>
              <a:avLst/>
              <a:gdLst/>
              <a:ahLst/>
              <a:cxnLst/>
              <a:rect l="l" t="t" r="r" b="b"/>
              <a:pathLst>
                <a:path w="2747" h="2773" extrusionOk="0">
                  <a:moveTo>
                    <a:pt x="1380" y="0"/>
                  </a:moveTo>
                  <a:cubicBezTo>
                    <a:pt x="624" y="0"/>
                    <a:pt x="1" y="650"/>
                    <a:pt x="1" y="1406"/>
                  </a:cubicBezTo>
                  <a:cubicBezTo>
                    <a:pt x="1" y="2162"/>
                    <a:pt x="624" y="2772"/>
                    <a:pt x="1380" y="2772"/>
                  </a:cubicBezTo>
                  <a:cubicBezTo>
                    <a:pt x="2122" y="2772"/>
                    <a:pt x="2746" y="2162"/>
                    <a:pt x="2746" y="1406"/>
                  </a:cubicBezTo>
                  <a:cubicBezTo>
                    <a:pt x="2746" y="650"/>
                    <a:pt x="2122" y="0"/>
                    <a:pt x="1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p:nvPr/>
          </p:nvSpPr>
          <p:spPr>
            <a:xfrm>
              <a:off x="7609091" y="3507042"/>
              <a:ext cx="79874" cy="99553"/>
            </a:xfrm>
            <a:custGeom>
              <a:avLst/>
              <a:gdLst/>
              <a:ahLst/>
              <a:cxnLst/>
              <a:rect l="l" t="t" r="r" b="b"/>
              <a:pathLst>
                <a:path w="3661" h="4563" extrusionOk="0">
                  <a:moveTo>
                    <a:pt x="1817" y="1"/>
                  </a:moveTo>
                  <a:cubicBezTo>
                    <a:pt x="862" y="1"/>
                    <a:pt x="93" y="730"/>
                    <a:pt x="0" y="1658"/>
                  </a:cubicBezTo>
                  <a:cubicBezTo>
                    <a:pt x="1101" y="2388"/>
                    <a:pt x="1884" y="3409"/>
                    <a:pt x="2162" y="4563"/>
                  </a:cubicBezTo>
                  <a:lnTo>
                    <a:pt x="3661" y="4563"/>
                  </a:lnTo>
                  <a:lnTo>
                    <a:pt x="3661" y="1831"/>
                  </a:lnTo>
                  <a:cubicBezTo>
                    <a:pt x="3661" y="823"/>
                    <a:pt x="2812" y="1"/>
                    <a:pt x="1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p:cNvSpPr/>
            <p:nvPr/>
          </p:nvSpPr>
          <p:spPr>
            <a:xfrm>
              <a:off x="7349855" y="3507042"/>
              <a:ext cx="79568" cy="99553"/>
            </a:xfrm>
            <a:custGeom>
              <a:avLst/>
              <a:gdLst/>
              <a:ahLst/>
              <a:cxnLst/>
              <a:rect l="l" t="t" r="r" b="b"/>
              <a:pathLst>
                <a:path w="3647" h="4563" extrusionOk="0">
                  <a:moveTo>
                    <a:pt x="1843" y="1"/>
                  </a:moveTo>
                  <a:cubicBezTo>
                    <a:pt x="835" y="1"/>
                    <a:pt x="0" y="823"/>
                    <a:pt x="0" y="1831"/>
                  </a:cubicBezTo>
                  <a:lnTo>
                    <a:pt x="0" y="4563"/>
                  </a:lnTo>
                  <a:lnTo>
                    <a:pt x="1498" y="4563"/>
                  </a:lnTo>
                  <a:cubicBezTo>
                    <a:pt x="1777" y="3409"/>
                    <a:pt x="2546" y="2388"/>
                    <a:pt x="3647" y="1658"/>
                  </a:cubicBezTo>
                  <a:cubicBezTo>
                    <a:pt x="3567" y="730"/>
                    <a:pt x="2798" y="1"/>
                    <a:pt x="1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p:cNvSpPr/>
            <p:nvPr/>
          </p:nvSpPr>
          <p:spPr>
            <a:xfrm>
              <a:off x="7400188" y="3537150"/>
              <a:ext cx="238443" cy="166948"/>
            </a:xfrm>
            <a:custGeom>
              <a:avLst/>
              <a:gdLst/>
              <a:ahLst/>
              <a:cxnLst/>
              <a:rect l="l" t="t" r="r" b="b"/>
              <a:pathLst>
                <a:path w="10929" h="7652" extrusionOk="0">
                  <a:moveTo>
                    <a:pt x="5464" y="0"/>
                  </a:moveTo>
                  <a:cubicBezTo>
                    <a:pt x="2441" y="0"/>
                    <a:pt x="1" y="1830"/>
                    <a:pt x="1" y="4097"/>
                  </a:cubicBezTo>
                  <a:cubicBezTo>
                    <a:pt x="1" y="5609"/>
                    <a:pt x="1101" y="6935"/>
                    <a:pt x="2733" y="7651"/>
                  </a:cubicBezTo>
                  <a:cubicBezTo>
                    <a:pt x="2772" y="6697"/>
                    <a:pt x="3290" y="5874"/>
                    <a:pt x="4045" y="5411"/>
                  </a:cubicBezTo>
                  <a:cubicBezTo>
                    <a:pt x="3528" y="4999"/>
                    <a:pt x="3183" y="4363"/>
                    <a:pt x="3183" y="3634"/>
                  </a:cubicBezTo>
                  <a:cubicBezTo>
                    <a:pt x="3183" y="2387"/>
                    <a:pt x="4204" y="1366"/>
                    <a:pt x="5464" y="1366"/>
                  </a:cubicBezTo>
                  <a:cubicBezTo>
                    <a:pt x="6724" y="1366"/>
                    <a:pt x="7745" y="2387"/>
                    <a:pt x="7745" y="3634"/>
                  </a:cubicBezTo>
                  <a:cubicBezTo>
                    <a:pt x="7745" y="4363"/>
                    <a:pt x="7401" y="4999"/>
                    <a:pt x="6870" y="5411"/>
                  </a:cubicBezTo>
                  <a:cubicBezTo>
                    <a:pt x="7639" y="5874"/>
                    <a:pt x="8156" y="6697"/>
                    <a:pt x="8182" y="7651"/>
                  </a:cubicBezTo>
                  <a:cubicBezTo>
                    <a:pt x="9827" y="6935"/>
                    <a:pt x="10928" y="5609"/>
                    <a:pt x="10928" y="4097"/>
                  </a:cubicBezTo>
                  <a:cubicBezTo>
                    <a:pt x="10928" y="1830"/>
                    <a:pt x="8488" y="0"/>
                    <a:pt x="5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52"/>
          <p:cNvGrpSpPr/>
          <p:nvPr/>
        </p:nvGrpSpPr>
        <p:grpSpPr>
          <a:xfrm>
            <a:off x="1845162" y="4252909"/>
            <a:ext cx="296920" cy="208571"/>
            <a:chOff x="1454767" y="4216766"/>
            <a:chExt cx="339415" cy="238422"/>
          </a:xfrm>
        </p:grpSpPr>
        <p:sp>
          <p:nvSpPr>
            <p:cNvPr id="2226" name="Google Shape;2226;p52"/>
            <p:cNvSpPr/>
            <p:nvPr/>
          </p:nvSpPr>
          <p:spPr>
            <a:xfrm>
              <a:off x="1654113" y="4312239"/>
              <a:ext cx="19985" cy="27512"/>
            </a:xfrm>
            <a:custGeom>
              <a:avLst/>
              <a:gdLst/>
              <a:ahLst/>
              <a:cxnLst/>
              <a:rect l="l" t="t" r="r" b="b"/>
              <a:pathLst>
                <a:path w="916" h="1261" extrusionOk="0">
                  <a:moveTo>
                    <a:pt x="915" y="1"/>
                  </a:moveTo>
                  <a:lnTo>
                    <a:pt x="1" y="465"/>
                  </a:lnTo>
                  <a:lnTo>
                    <a:pt x="1" y="810"/>
                  </a:lnTo>
                  <a:lnTo>
                    <a:pt x="915" y="1261"/>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p:cNvSpPr/>
            <p:nvPr/>
          </p:nvSpPr>
          <p:spPr>
            <a:xfrm>
              <a:off x="1573956" y="4306174"/>
              <a:ext cx="60500" cy="39642"/>
            </a:xfrm>
            <a:custGeom>
              <a:avLst/>
              <a:gdLst/>
              <a:ahLst/>
              <a:cxnLst/>
              <a:rect l="l" t="t" r="r" b="b"/>
              <a:pathLst>
                <a:path w="2773" h="1817" extrusionOk="0">
                  <a:moveTo>
                    <a:pt x="1" y="1"/>
                  </a:moveTo>
                  <a:lnTo>
                    <a:pt x="1" y="1817"/>
                  </a:lnTo>
                  <a:lnTo>
                    <a:pt x="2773" y="1817"/>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p:cNvSpPr/>
            <p:nvPr/>
          </p:nvSpPr>
          <p:spPr>
            <a:xfrm>
              <a:off x="1474730" y="4216766"/>
              <a:ext cx="299467" cy="178816"/>
            </a:xfrm>
            <a:custGeom>
              <a:avLst/>
              <a:gdLst/>
              <a:ahLst/>
              <a:cxnLst/>
              <a:rect l="l" t="t" r="r" b="b"/>
              <a:pathLst>
                <a:path w="13726" h="8196" extrusionOk="0">
                  <a:moveTo>
                    <a:pt x="3647" y="1367"/>
                  </a:moveTo>
                  <a:lnTo>
                    <a:pt x="3647" y="2281"/>
                  </a:lnTo>
                  <a:lnTo>
                    <a:pt x="1817" y="2281"/>
                  </a:lnTo>
                  <a:lnTo>
                    <a:pt x="1817" y="1367"/>
                  </a:lnTo>
                  <a:close/>
                  <a:moveTo>
                    <a:pt x="10053" y="2905"/>
                  </a:moveTo>
                  <a:lnTo>
                    <a:pt x="10053" y="7108"/>
                  </a:lnTo>
                  <a:lnTo>
                    <a:pt x="8223" y="6207"/>
                  </a:lnTo>
                  <a:lnTo>
                    <a:pt x="8223" y="6830"/>
                  </a:lnTo>
                  <a:lnTo>
                    <a:pt x="3647" y="6830"/>
                  </a:lnTo>
                  <a:lnTo>
                    <a:pt x="3647" y="3183"/>
                  </a:lnTo>
                  <a:lnTo>
                    <a:pt x="8223" y="3183"/>
                  </a:lnTo>
                  <a:lnTo>
                    <a:pt x="8223" y="3820"/>
                  </a:lnTo>
                  <a:lnTo>
                    <a:pt x="10053" y="2905"/>
                  </a:lnTo>
                  <a:close/>
                  <a:moveTo>
                    <a:pt x="1" y="0"/>
                  </a:moveTo>
                  <a:lnTo>
                    <a:pt x="1" y="8196"/>
                  </a:lnTo>
                  <a:lnTo>
                    <a:pt x="13726" y="8196"/>
                  </a:lnTo>
                  <a:lnTo>
                    <a:pt x="13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1454767" y="4415545"/>
              <a:ext cx="339415" cy="39642"/>
            </a:xfrm>
            <a:custGeom>
              <a:avLst/>
              <a:gdLst/>
              <a:ahLst/>
              <a:cxnLst/>
              <a:rect l="l" t="t" r="r" b="b"/>
              <a:pathLst>
                <a:path w="15557" h="1817" extrusionOk="0">
                  <a:moveTo>
                    <a:pt x="0" y="0"/>
                  </a:moveTo>
                  <a:lnTo>
                    <a:pt x="0" y="451"/>
                  </a:lnTo>
                  <a:cubicBezTo>
                    <a:pt x="0" y="1207"/>
                    <a:pt x="610" y="1817"/>
                    <a:pt x="1366" y="1817"/>
                  </a:cubicBezTo>
                  <a:lnTo>
                    <a:pt x="14190" y="1817"/>
                  </a:lnTo>
                  <a:cubicBezTo>
                    <a:pt x="14932" y="1817"/>
                    <a:pt x="15556" y="1207"/>
                    <a:pt x="15556" y="451"/>
                  </a:cubicBezTo>
                  <a:lnTo>
                    <a:pt x="15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52"/>
          <p:cNvGrpSpPr/>
          <p:nvPr/>
        </p:nvGrpSpPr>
        <p:grpSpPr>
          <a:xfrm>
            <a:off x="2418179" y="4226857"/>
            <a:ext cx="296653" cy="260714"/>
            <a:chOff x="2109793" y="4186985"/>
            <a:chExt cx="339109" cy="298027"/>
          </a:xfrm>
        </p:grpSpPr>
        <p:sp>
          <p:nvSpPr>
            <p:cNvPr id="2231" name="Google Shape;2231;p52"/>
            <p:cNvSpPr/>
            <p:nvPr/>
          </p:nvSpPr>
          <p:spPr>
            <a:xfrm>
              <a:off x="2109793" y="4186985"/>
              <a:ext cx="339109" cy="298027"/>
            </a:xfrm>
            <a:custGeom>
              <a:avLst/>
              <a:gdLst/>
              <a:ahLst/>
              <a:cxnLst/>
              <a:rect l="l" t="t" r="r" b="b"/>
              <a:pathLst>
                <a:path w="15543" h="13660" extrusionOk="0">
                  <a:moveTo>
                    <a:pt x="7772" y="902"/>
                  </a:moveTo>
                  <a:cubicBezTo>
                    <a:pt x="8024" y="902"/>
                    <a:pt x="8223" y="1114"/>
                    <a:pt x="8223" y="1365"/>
                  </a:cubicBezTo>
                  <a:cubicBezTo>
                    <a:pt x="8223" y="1618"/>
                    <a:pt x="8024" y="1816"/>
                    <a:pt x="7772" y="1816"/>
                  </a:cubicBezTo>
                  <a:cubicBezTo>
                    <a:pt x="7520" y="1816"/>
                    <a:pt x="7321" y="1618"/>
                    <a:pt x="7321" y="1365"/>
                  </a:cubicBezTo>
                  <a:cubicBezTo>
                    <a:pt x="7321" y="1114"/>
                    <a:pt x="7520" y="902"/>
                    <a:pt x="7772" y="902"/>
                  </a:cubicBezTo>
                  <a:close/>
                  <a:moveTo>
                    <a:pt x="12811" y="5464"/>
                  </a:moveTo>
                  <a:lnTo>
                    <a:pt x="12811" y="6378"/>
                  </a:lnTo>
                  <a:lnTo>
                    <a:pt x="10053" y="6378"/>
                  </a:lnTo>
                  <a:lnTo>
                    <a:pt x="10053" y="5464"/>
                  </a:lnTo>
                  <a:close/>
                  <a:moveTo>
                    <a:pt x="12811" y="7280"/>
                  </a:moveTo>
                  <a:lnTo>
                    <a:pt x="12811" y="8195"/>
                  </a:lnTo>
                  <a:lnTo>
                    <a:pt x="10053" y="8195"/>
                  </a:lnTo>
                  <a:lnTo>
                    <a:pt x="10053" y="7280"/>
                  </a:lnTo>
                  <a:close/>
                  <a:moveTo>
                    <a:pt x="12811" y="9110"/>
                  </a:moveTo>
                  <a:lnTo>
                    <a:pt x="12811" y="10012"/>
                  </a:lnTo>
                  <a:lnTo>
                    <a:pt x="10053" y="10012"/>
                  </a:lnTo>
                  <a:lnTo>
                    <a:pt x="10053" y="9110"/>
                  </a:lnTo>
                  <a:close/>
                  <a:moveTo>
                    <a:pt x="5956" y="5464"/>
                  </a:moveTo>
                  <a:cubicBezTo>
                    <a:pt x="7706" y="5464"/>
                    <a:pt x="9138" y="6896"/>
                    <a:pt x="9138" y="8646"/>
                  </a:cubicBezTo>
                  <a:cubicBezTo>
                    <a:pt x="9138" y="10410"/>
                    <a:pt x="7706" y="11842"/>
                    <a:pt x="5956" y="11842"/>
                  </a:cubicBezTo>
                  <a:cubicBezTo>
                    <a:pt x="4191" y="11842"/>
                    <a:pt x="2759" y="10410"/>
                    <a:pt x="2759" y="8646"/>
                  </a:cubicBezTo>
                  <a:cubicBezTo>
                    <a:pt x="2759" y="6896"/>
                    <a:pt x="4191" y="5464"/>
                    <a:pt x="5956" y="5464"/>
                  </a:cubicBezTo>
                  <a:close/>
                  <a:moveTo>
                    <a:pt x="12811" y="10927"/>
                  </a:moveTo>
                  <a:lnTo>
                    <a:pt x="12811" y="11842"/>
                  </a:lnTo>
                  <a:lnTo>
                    <a:pt x="10053" y="11842"/>
                  </a:lnTo>
                  <a:lnTo>
                    <a:pt x="10053" y="10927"/>
                  </a:lnTo>
                  <a:close/>
                  <a:moveTo>
                    <a:pt x="7772" y="0"/>
                  </a:moveTo>
                  <a:cubicBezTo>
                    <a:pt x="7016" y="0"/>
                    <a:pt x="6406" y="610"/>
                    <a:pt x="6406" y="1365"/>
                  </a:cubicBezTo>
                  <a:cubicBezTo>
                    <a:pt x="6406" y="1949"/>
                    <a:pt x="6790" y="2453"/>
                    <a:pt x="7321" y="2638"/>
                  </a:cubicBezTo>
                  <a:lnTo>
                    <a:pt x="7321" y="3646"/>
                  </a:lnTo>
                  <a:lnTo>
                    <a:pt x="1" y="3646"/>
                  </a:lnTo>
                  <a:lnTo>
                    <a:pt x="1" y="4548"/>
                  </a:lnTo>
                  <a:lnTo>
                    <a:pt x="916" y="4548"/>
                  </a:lnTo>
                  <a:lnTo>
                    <a:pt x="916" y="12757"/>
                  </a:lnTo>
                  <a:lnTo>
                    <a:pt x="1" y="12757"/>
                  </a:lnTo>
                  <a:lnTo>
                    <a:pt x="1" y="13659"/>
                  </a:lnTo>
                  <a:lnTo>
                    <a:pt x="15543" y="13659"/>
                  </a:lnTo>
                  <a:lnTo>
                    <a:pt x="15543" y="12757"/>
                  </a:lnTo>
                  <a:lnTo>
                    <a:pt x="14641" y="12757"/>
                  </a:lnTo>
                  <a:lnTo>
                    <a:pt x="14641" y="4548"/>
                  </a:lnTo>
                  <a:lnTo>
                    <a:pt x="15543" y="4548"/>
                  </a:lnTo>
                  <a:lnTo>
                    <a:pt x="15543" y="3646"/>
                  </a:lnTo>
                  <a:lnTo>
                    <a:pt x="8223" y="3646"/>
                  </a:lnTo>
                  <a:lnTo>
                    <a:pt x="8223" y="2638"/>
                  </a:lnTo>
                  <a:cubicBezTo>
                    <a:pt x="8753" y="2453"/>
                    <a:pt x="9138" y="1949"/>
                    <a:pt x="9138" y="1365"/>
                  </a:cubicBezTo>
                  <a:cubicBezTo>
                    <a:pt x="9138" y="610"/>
                    <a:pt x="8528" y="0"/>
                    <a:pt x="7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2189951" y="4327009"/>
              <a:ext cx="98397" cy="98397"/>
            </a:xfrm>
            <a:custGeom>
              <a:avLst/>
              <a:gdLst/>
              <a:ahLst/>
              <a:cxnLst/>
              <a:rect l="l" t="t" r="r" b="b"/>
              <a:pathLst>
                <a:path w="4510" h="4510" extrusionOk="0">
                  <a:moveTo>
                    <a:pt x="1817" y="0"/>
                  </a:moveTo>
                  <a:cubicBezTo>
                    <a:pt x="782" y="213"/>
                    <a:pt x="1" y="1127"/>
                    <a:pt x="1" y="2228"/>
                  </a:cubicBezTo>
                  <a:cubicBezTo>
                    <a:pt x="1" y="3488"/>
                    <a:pt x="1021" y="4509"/>
                    <a:pt x="2282" y="4509"/>
                  </a:cubicBezTo>
                  <a:cubicBezTo>
                    <a:pt x="3382" y="4509"/>
                    <a:pt x="4297" y="3726"/>
                    <a:pt x="4509" y="2692"/>
                  </a:cubicBezTo>
                  <a:lnTo>
                    <a:pt x="1817" y="2692"/>
                  </a:lnTo>
                  <a:lnTo>
                    <a:pt x="18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a:off x="2249556" y="4327009"/>
              <a:ext cx="38792" cy="38792"/>
            </a:xfrm>
            <a:custGeom>
              <a:avLst/>
              <a:gdLst/>
              <a:ahLst/>
              <a:cxnLst/>
              <a:rect l="l" t="t" r="r" b="b"/>
              <a:pathLst>
                <a:path w="1778" h="1778" extrusionOk="0">
                  <a:moveTo>
                    <a:pt x="0" y="0"/>
                  </a:moveTo>
                  <a:lnTo>
                    <a:pt x="0" y="1777"/>
                  </a:lnTo>
                  <a:lnTo>
                    <a:pt x="1777" y="1777"/>
                  </a:lnTo>
                  <a:cubicBezTo>
                    <a:pt x="1592" y="888"/>
                    <a:pt x="888" y="18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4" name="Google Shape;2234;p52"/>
          <p:cNvGrpSpPr/>
          <p:nvPr/>
        </p:nvGrpSpPr>
        <p:grpSpPr>
          <a:xfrm>
            <a:off x="2991216" y="4208859"/>
            <a:ext cx="296653" cy="296672"/>
            <a:chOff x="2764842" y="4166411"/>
            <a:chExt cx="339109" cy="339131"/>
          </a:xfrm>
        </p:grpSpPr>
        <p:sp>
          <p:nvSpPr>
            <p:cNvPr id="2235" name="Google Shape;2235;p52"/>
            <p:cNvSpPr/>
            <p:nvPr/>
          </p:nvSpPr>
          <p:spPr>
            <a:xfrm>
              <a:off x="2904605" y="4267404"/>
              <a:ext cx="38792" cy="38792"/>
            </a:xfrm>
            <a:custGeom>
              <a:avLst/>
              <a:gdLst/>
              <a:ahLst/>
              <a:cxnLst/>
              <a:rect l="l" t="t" r="r" b="b"/>
              <a:pathLst>
                <a:path w="1778" h="1778" extrusionOk="0">
                  <a:moveTo>
                    <a:pt x="0" y="1"/>
                  </a:moveTo>
                  <a:lnTo>
                    <a:pt x="0" y="1778"/>
                  </a:lnTo>
                  <a:lnTo>
                    <a:pt x="1777" y="1778"/>
                  </a:lnTo>
                  <a:cubicBezTo>
                    <a:pt x="1591" y="889"/>
                    <a:pt x="888" y="18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a:off x="2845000" y="4267404"/>
              <a:ext cx="98397" cy="98397"/>
            </a:xfrm>
            <a:custGeom>
              <a:avLst/>
              <a:gdLst/>
              <a:ahLst/>
              <a:cxnLst/>
              <a:rect l="l" t="t" r="r" b="b"/>
              <a:pathLst>
                <a:path w="4510" h="4510" extrusionOk="0">
                  <a:moveTo>
                    <a:pt x="1817" y="1"/>
                  </a:moveTo>
                  <a:cubicBezTo>
                    <a:pt x="782" y="213"/>
                    <a:pt x="0" y="1127"/>
                    <a:pt x="0" y="2229"/>
                  </a:cubicBezTo>
                  <a:cubicBezTo>
                    <a:pt x="0" y="3488"/>
                    <a:pt x="1021" y="4509"/>
                    <a:pt x="2281" y="4509"/>
                  </a:cubicBezTo>
                  <a:cubicBezTo>
                    <a:pt x="3381" y="4509"/>
                    <a:pt x="4297" y="3727"/>
                    <a:pt x="4509" y="2692"/>
                  </a:cubicBezTo>
                  <a:lnTo>
                    <a:pt x="1817" y="2692"/>
                  </a:lnTo>
                  <a:lnTo>
                    <a:pt x="1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2764842" y="4186985"/>
              <a:ext cx="259563" cy="318557"/>
            </a:xfrm>
            <a:custGeom>
              <a:avLst/>
              <a:gdLst/>
              <a:ahLst/>
              <a:cxnLst/>
              <a:rect l="l" t="t" r="r" b="b"/>
              <a:pathLst>
                <a:path w="11897" h="14601" extrusionOk="0">
                  <a:moveTo>
                    <a:pt x="5955" y="2732"/>
                  </a:moveTo>
                  <a:cubicBezTo>
                    <a:pt x="7706" y="2732"/>
                    <a:pt x="9138" y="4164"/>
                    <a:pt x="9138" y="5915"/>
                  </a:cubicBezTo>
                  <a:cubicBezTo>
                    <a:pt x="9138" y="7678"/>
                    <a:pt x="7706" y="9110"/>
                    <a:pt x="5955" y="9110"/>
                  </a:cubicBezTo>
                  <a:cubicBezTo>
                    <a:pt x="4191" y="9110"/>
                    <a:pt x="2759" y="7678"/>
                    <a:pt x="2759" y="5915"/>
                  </a:cubicBezTo>
                  <a:cubicBezTo>
                    <a:pt x="2759" y="4164"/>
                    <a:pt x="4191" y="2732"/>
                    <a:pt x="5955" y="2732"/>
                  </a:cubicBezTo>
                  <a:close/>
                  <a:moveTo>
                    <a:pt x="10052" y="10012"/>
                  </a:moveTo>
                  <a:lnTo>
                    <a:pt x="10052" y="10927"/>
                  </a:lnTo>
                  <a:lnTo>
                    <a:pt x="1844" y="10927"/>
                  </a:lnTo>
                  <a:lnTo>
                    <a:pt x="1844" y="10012"/>
                  </a:lnTo>
                  <a:close/>
                  <a:moveTo>
                    <a:pt x="10052" y="11842"/>
                  </a:moveTo>
                  <a:lnTo>
                    <a:pt x="10052" y="12757"/>
                  </a:lnTo>
                  <a:lnTo>
                    <a:pt x="1844" y="12757"/>
                  </a:lnTo>
                  <a:lnTo>
                    <a:pt x="1844" y="11842"/>
                  </a:lnTo>
                  <a:close/>
                  <a:moveTo>
                    <a:pt x="0" y="0"/>
                  </a:moveTo>
                  <a:lnTo>
                    <a:pt x="0" y="14600"/>
                  </a:lnTo>
                  <a:lnTo>
                    <a:pt x="11896" y="14600"/>
                  </a:lnTo>
                  <a:lnTo>
                    <a:pt x="11896" y="0"/>
                  </a:lnTo>
                  <a:lnTo>
                    <a:pt x="9138" y="0"/>
                  </a:lnTo>
                  <a:lnTo>
                    <a:pt x="9138" y="1816"/>
                  </a:lnTo>
                  <a:lnTo>
                    <a:pt x="2759" y="1816"/>
                  </a:lnTo>
                  <a:lnTo>
                    <a:pt x="2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3044324" y="4186985"/>
              <a:ext cx="59627" cy="79568"/>
            </a:xfrm>
            <a:custGeom>
              <a:avLst/>
              <a:gdLst/>
              <a:ahLst/>
              <a:cxnLst/>
              <a:rect l="l" t="t" r="r" b="b"/>
              <a:pathLst>
                <a:path w="2733" h="3647" extrusionOk="0">
                  <a:moveTo>
                    <a:pt x="916" y="0"/>
                  </a:moveTo>
                  <a:lnTo>
                    <a:pt x="916" y="902"/>
                  </a:lnTo>
                  <a:lnTo>
                    <a:pt x="1" y="902"/>
                  </a:lnTo>
                  <a:lnTo>
                    <a:pt x="1" y="3646"/>
                  </a:lnTo>
                  <a:lnTo>
                    <a:pt x="2733" y="3646"/>
                  </a:lnTo>
                  <a:lnTo>
                    <a:pt x="2733" y="902"/>
                  </a:lnTo>
                  <a:lnTo>
                    <a:pt x="1831" y="902"/>
                  </a:lnTo>
                  <a:lnTo>
                    <a:pt x="18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a:off x="2845000" y="4166411"/>
              <a:ext cx="99248" cy="40253"/>
            </a:xfrm>
            <a:custGeom>
              <a:avLst/>
              <a:gdLst/>
              <a:ahLst/>
              <a:cxnLst/>
              <a:rect l="l" t="t" r="r" b="b"/>
              <a:pathLst>
                <a:path w="4549" h="1845" extrusionOk="0">
                  <a:moveTo>
                    <a:pt x="0" y="1"/>
                  </a:moveTo>
                  <a:lnTo>
                    <a:pt x="0" y="1845"/>
                  </a:lnTo>
                  <a:lnTo>
                    <a:pt x="4548" y="1845"/>
                  </a:lnTo>
                  <a:lnTo>
                    <a:pt x="4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a:off x="3044324" y="4286211"/>
              <a:ext cx="59627" cy="198801"/>
            </a:xfrm>
            <a:custGeom>
              <a:avLst/>
              <a:gdLst/>
              <a:ahLst/>
              <a:cxnLst/>
              <a:rect l="l" t="t" r="r" b="b"/>
              <a:pathLst>
                <a:path w="2733" h="9112" extrusionOk="0">
                  <a:moveTo>
                    <a:pt x="1" y="0"/>
                  </a:moveTo>
                  <a:lnTo>
                    <a:pt x="1" y="7029"/>
                  </a:lnTo>
                  <a:lnTo>
                    <a:pt x="916" y="7930"/>
                  </a:lnTo>
                  <a:lnTo>
                    <a:pt x="916" y="9111"/>
                  </a:lnTo>
                  <a:lnTo>
                    <a:pt x="1831" y="9111"/>
                  </a:lnTo>
                  <a:lnTo>
                    <a:pt x="1831" y="7930"/>
                  </a:lnTo>
                  <a:lnTo>
                    <a:pt x="2733" y="7029"/>
                  </a:lnTo>
                  <a:lnTo>
                    <a:pt x="2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1" name="Google Shape;2241;p52"/>
          <p:cNvGrpSpPr/>
          <p:nvPr/>
        </p:nvGrpSpPr>
        <p:grpSpPr>
          <a:xfrm>
            <a:off x="3564252" y="4208859"/>
            <a:ext cx="296653" cy="296672"/>
            <a:chOff x="3419891" y="4166411"/>
            <a:chExt cx="339109" cy="339131"/>
          </a:xfrm>
        </p:grpSpPr>
        <p:sp>
          <p:nvSpPr>
            <p:cNvPr id="2242" name="Google Shape;2242;p52"/>
            <p:cNvSpPr/>
            <p:nvPr/>
          </p:nvSpPr>
          <p:spPr>
            <a:xfrm>
              <a:off x="3579311" y="4306174"/>
              <a:ext cx="179689" cy="119233"/>
            </a:xfrm>
            <a:custGeom>
              <a:avLst/>
              <a:gdLst/>
              <a:ahLst/>
              <a:cxnLst/>
              <a:rect l="l" t="t" r="r" b="b"/>
              <a:pathLst>
                <a:path w="8236" h="5465" extrusionOk="0">
                  <a:moveTo>
                    <a:pt x="1" y="1"/>
                  </a:moveTo>
                  <a:lnTo>
                    <a:pt x="1" y="5464"/>
                  </a:lnTo>
                  <a:lnTo>
                    <a:pt x="8235" y="5464"/>
                  </a:lnTo>
                  <a:lnTo>
                    <a:pt x="8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3460100" y="4166411"/>
              <a:ext cx="179122" cy="136599"/>
            </a:xfrm>
            <a:custGeom>
              <a:avLst/>
              <a:gdLst/>
              <a:ahLst/>
              <a:cxnLst/>
              <a:rect l="l" t="t" r="r" b="b"/>
              <a:pathLst>
                <a:path w="8210" h="6261" extrusionOk="0">
                  <a:moveTo>
                    <a:pt x="2733" y="1845"/>
                  </a:moveTo>
                  <a:lnTo>
                    <a:pt x="2733" y="2759"/>
                  </a:lnTo>
                  <a:lnTo>
                    <a:pt x="1831" y="2759"/>
                  </a:lnTo>
                  <a:lnTo>
                    <a:pt x="1831" y="1845"/>
                  </a:lnTo>
                  <a:close/>
                  <a:moveTo>
                    <a:pt x="4563" y="1845"/>
                  </a:moveTo>
                  <a:lnTo>
                    <a:pt x="4563" y="2759"/>
                  </a:lnTo>
                  <a:lnTo>
                    <a:pt x="3647" y="2759"/>
                  </a:lnTo>
                  <a:lnTo>
                    <a:pt x="3647" y="1845"/>
                  </a:lnTo>
                  <a:close/>
                  <a:moveTo>
                    <a:pt x="6379" y="1845"/>
                  </a:moveTo>
                  <a:lnTo>
                    <a:pt x="6379" y="2759"/>
                  </a:lnTo>
                  <a:lnTo>
                    <a:pt x="5465" y="2759"/>
                  </a:lnTo>
                  <a:lnTo>
                    <a:pt x="5465" y="1845"/>
                  </a:lnTo>
                  <a:close/>
                  <a:moveTo>
                    <a:pt x="1" y="1"/>
                  </a:moveTo>
                  <a:lnTo>
                    <a:pt x="1" y="4589"/>
                  </a:lnTo>
                  <a:lnTo>
                    <a:pt x="1831" y="4589"/>
                  </a:lnTo>
                  <a:lnTo>
                    <a:pt x="1831" y="5691"/>
                  </a:lnTo>
                  <a:cubicBezTo>
                    <a:pt x="2135" y="5823"/>
                    <a:pt x="2388" y="6022"/>
                    <a:pt x="2613" y="6260"/>
                  </a:cubicBezTo>
                  <a:lnTo>
                    <a:pt x="4298" y="4589"/>
                  </a:lnTo>
                  <a:lnTo>
                    <a:pt x="8209" y="4589"/>
                  </a:lnTo>
                  <a:lnTo>
                    <a:pt x="8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a:off x="3419891" y="4445326"/>
              <a:ext cx="339109" cy="60216"/>
            </a:xfrm>
            <a:custGeom>
              <a:avLst/>
              <a:gdLst/>
              <a:ahLst/>
              <a:cxnLst/>
              <a:rect l="l" t="t" r="r" b="b"/>
              <a:pathLst>
                <a:path w="15543" h="2760" extrusionOk="0">
                  <a:moveTo>
                    <a:pt x="10052" y="1"/>
                  </a:moveTo>
                  <a:lnTo>
                    <a:pt x="10052" y="916"/>
                  </a:lnTo>
                  <a:lnTo>
                    <a:pt x="0" y="916"/>
                  </a:lnTo>
                  <a:lnTo>
                    <a:pt x="0" y="2759"/>
                  </a:lnTo>
                  <a:lnTo>
                    <a:pt x="15542" y="2759"/>
                  </a:lnTo>
                  <a:lnTo>
                    <a:pt x="15542" y="916"/>
                  </a:lnTo>
                  <a:lnTo>
                    <a:pt x="12784" y="916"/>
                  </a:lnTo>
                  <a:lnTo>
                    <a:pt x="127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a:off x="3450261" y="4306174"/>
              <a:ext cx="59627" cy="59627"/>
            </a:xfrm>
            <a:custGeom>
              <a:avLst/>
              <a:gdLst/>
              <a:ahLst/>
              <a:cxnLst/>
              <a:rect l="l" t="t" r="r" b="b"/>
              <a:pathLst>
                <a:path w="2733" h="2733" extrusionOk="0">
                  <a:moveTo>
                    <a:pt x="1366" y="1"/>
                  </a:moveTo>
                  <a:cubicBezTo>
                    <a:pt x="611" y="1"/>
                    <a:pt x="1" y="611"/>
                    <a:pt x="1" y="1366"/>
                  </a:cubicBezTo>
                  <a:cubicBezTo>
                    <a:pt x="1" y="2122"/>
                    <a:pt x="611" y="2732"/>
                    <a:pt x="1366" y="2732"/>
                  </a:cubicBezTo>
                  <a:cubicBezTo>
                    <a:pt x="2123" y="2732"/>
                    <a:pt x="2733" y="2122"/>
                    <a:pt x="2733" y="1366"/>
                  </a:cubicBezTo>
                  <a:cubicBezTo>
                    <a:pt x="2733" y="611"/>
                    <a:pt x="2123"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3440443" y="4377342"/>
              <a:ext cx="79285" cy="68005"/>
            </a:xfrm>
            <a:custGeom>
              <a:avLst/>
              <a:gdLst/>
              <a:ahLst/>
              <a:cxnLst/>
              <a:rect l="l" t="t" r="r" b="b"/>
              <a:pathLst>
                <a:path w="3634" h="3117" extrusionOk="0">
                  <a:moveTo>
                    <a:pt x="543" y="1"/>
                  </a:moveTo>
                  <a:cubicBezTo>
                    <a:pt x="212" y="319"/>
                    <a:pt x="0" y="783"/>
                    <a:pt x="0" y="1287"/>
                  </a:cubicBezTo>
                  <a:lnTo>
                    <a:pt x="0" y="3117"/>
                  </a:lnTo>
                  <a:lnTo>
                    <a:pt x="3634" y="3117"/>
                  </a:lnTo>
                  <a:lnTo>
                    <a:pt x="3634" y="1287"/>
                  </a:lnTo>
                  <a:cubicBezTo>
                    <a:pt x="3634" y="783"/>
                    <a:pt x="3422" y="319"/>
                    <a:pt x="3089" y="1"/>
                  </a:cubicBezTo>
                  <a:cubicBezTo>
                    <a:pt x="2838" y="160"/>
                    <a:pt x="2573" y="279"/>
                    <a:pt x="2267" y="332"/>
                  </a:cubicBezTo>
                  <a:lnTo>
                    <a:pt x="2267" y="1287"/>
                  </a:lnTo>
                  <a:lnTo>
                    <a:pt x="1365" y="1287"/>
                  </a:lnTo>
                  <a:lnTo>
                    <a:pt x="1365" y="332"/>
                  </a:lnTo>
                  <a:cubicBezTo>
                    <a:pt x="1061" y="279"/>
                    <a:pt x="796" y="160"/>
                    <a:pt x="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52"/>
          <p:cNvGrpSpPr/>
          <p:nvPr/>
        </p:nvGrpSpPr>
        <p:grpSpPr>
          <a:xfrm>
            <a:off x="4137022" y="4208859"/>
            <a:ext cx="296901" cy="296672"/>
            <a:chOff x="4074634" y="4166411"/>
            <a:chExt cx="339393" cy="339131"/>
          </a:xfrm>
        </p:grpSpPr>
        <p:sp>
          <p:nvSpPr>
            <p:cNvPr id="2248" name="Google Shape;2248;p52"/>
            <p:cNvSpPr/>
            <p:nvPr/>
          </p:nvSpPr>
          <p:spPr>
            <a:xfrm>
              <a:off x="4135112" y="4445326"/>
              <a:ext cx="218742" cy="60216"/>
            </a:xfrm>
            <a:custGeom>
              <a:avLst/>
              <a:gdLst/>
              <a:ahLst/>
              <a:cxnLst/>
              <a:rect l="l" t="t" r="r" b="b"/>
              <a:pathLst>
                <a:path w="10026" h="2760" extrusionOk="0">
                  <a:moveTo>
                    <a:pt x="2560" y="1"/>
                  </a:moveTo>
                  <a:lnTo>
                    <a:pt x="1950" y="1857"/>
                  </a:lnTo>
                  <a:lnTo>
                    <a:pt x="0" y="1857"/>
                  </a:lnTo>
                  <a:lnTo>
                    <a:pt x="0" y="2759"/>
                  </a:lnTo>
                  <a:lnTo>
                    <a:pt x="10026" y="2759"/>
                  </a:lnTo>
                  <a:lnTo>
                    <a:pt x="10026" y="1857"/>
                  </a:lnTo>
                  <a:lnTo>
                    <a:pt x="8077" y="1857"/>
                  </a:lnTo>
                  <a:lnTo>
                    <a:pt x="7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4074634" y="4385720"/>
              <a:ext cx="339393" cy="39686"/>
            </a:xfrm>
            <a:custGeom>
              <a:avLst/>
              <a:gdLst/>
              <a:ahLst/>
              <a:cxnLst/>
              <a:rect l="l" t="t" r="r" b="b"/>
              <a:pathLst>
                <a:path w="15556" h="1819" extrusionOk="0">
                  <a:moveTo>
                    <a:pt x="1" y="1"/>
                  </a:moveTo>
                  <a:lnTo>
                    <a:pt x="40" y="1818"/>
                  </a:lnTo>
                  <a:lnTo>
                    <a:pt x="15556" y="1818"/>
                  </a:lnTo>
                  <a:lnTo>
                    <a:pt x="155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4074634" y="4166411"/>
              <a:ext cx="159748" cy="199390"/>
            </a:xfrm>
            <a:custGeom>
              <a:avLst/>
              <a:gdLst/>
              <a:ahLst/>
              <a:cxnLst/>
              <a:rect l="l" t="t" r="r" b="b"/>
              <a:pathLst>
                <a:path w="7322" h="9139" extrusionOk="0">
                  <a:moveTo>
                    <a:pt x="1" y="1"/>
                  </a:moveTo>
                  <a:lnTo>
                    <a:pt x="1" y="9138"/>
                  </a:lnTo>
                  <a:lnTo>
                    <a:pt x="1407" y="9138"/>
                  </a:lnTo>
                  <a:lnTo>
                    <a:pt x="1407" y="7772"/>
                  </a:lnTo>
                  <a:cubicBezTo>
                    <a:pt x="1407" y="6513"/>
                    <a:pt x="2427" y="5491"/>
                    <a:pt x="3674" y="5491"/>
                  </a:cubicBezTo>
                  <a:cubicBezTo>
                    <a:pt x="2680" y="5491"/>
                    <a:pt x="1858" y="4683"/>
                    <a:pt x="1858" y="3675"/>
                  </a:cubicBezTo>
                  <a:cubicBezTo>
                    <a:pt x="1858" y="2667"/>
                    <a:pt x="2680" y="1845"/>
                    <a:pt x="3674" y="1845"/>
                  </a:cubicBezTo>
                  <a:cubicBezTo>
                    <a:pt x="4682" y="1845"/>
                    <a:pt x="5504" y="2667"/>
                    <a:pt x="5504" y="3675"/>
                  </a:cubicBezTo>
                  <a:cubicBezTo>
                    <a:pt x="5504" y="4683"/>
                    <a:pt x="4682" y="5491"/>
                    <a:pt x="3674" y="5491"/>
                  </a:cubicBezTo>
                  <a:cubicBezTo>
                    <a:pt x="4934" y="5491"/>
                    <a:pt x="5955" y="6513"/>
                    <a:pt x="5955" y="7772"/>
                  </a:cubicBezTo>
                  <a:lnTo>
                    <a:pt x="5955" y="9138"/>
                  </a:lnTo>
                  <a:lnTo>
                    <a:pt x="7321" y="9138"/>
                  </a:lnTo>
                  <a:lnTo>
                    <a:pt x="73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4135112" y="4226605"/>
              <a:ext cx="39664" cy="39948"/>
            </a:xfrm>
            <a:custGeom>
              <a:avLst/>
              <a:gdLst/>
              <a:ahLst/>
              <a:cxnLst/>
              <a:rect l="l" t="t" r="r" b="b"/>
              <a:pathLst>
                <a:path w="1818" h="1831" extrusionOk="0">
                  <a:moveTo>
                    <a:pt x="902" y="0"/>
                  </a:moveTo>
                  <a:cubicBezTo>
                    <a:pt x="412" y="0"/>
                    <a:pt x="0" y="412"/>
                    <a:pt x="0" y="916"/>
                  </a:cubicBezTo>
                  <a:cubicBezTo>
                    <a:pt x="0" y="1420"/>
                    <a:pt x="412" y="1830"/>
                    <a:pt x="902" y="1830"/>
                  </a:cubicBezTo>
                  <a:cubicBezTo>
                    <a:pt x="1406" y="1830"/>
                    <a:pt x="1817" y="1420"/>
                    <a:pt x="1817" y="916"/>
                  </a:cubicBezTo>
                  <a:cubicBezTo>
                    <a:pt x="1817" y="412"/>
                    <a:pt x="1406"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4304067" y="4306174"/>
              <a:ext cx="59627" cy="59627"/>
            </a:xfrm>
            <a:custGeom>
              <a:avLst/>
              <a:gdLst/>
              <a:ahLst/>
              <a:cxnLst/>
              <a:rect l="l" t="t" r="r" b="b"/>
              <a:pathLst>
                <a:path w="2733" h="2733" extrusionOk="0">
                  <a:moveTo>
                    <a:pt x="1367" y="1"/>
                  </a:moveTo>
                  <a:cubicBezTo>
                    <a:pt x="611" y="1"/>
                    <a:pt x="1" y="611"/>
                    <a:pt x="1" y="1366"/>
                  </a:cubicBezTo>
                  <a:lnTo>
                    <a:pt x="1" y="2732"/>
                  </a:lnTo>
                  <a:lnTo>
                    <a:pt x="2732" y="2732"/>
                  </a:lnTo>
                  <a:lnTo>
                    <a:pt x="2732" y="1366"/>
                  </a:lnTo>
                  <a:cubicBezTo>
                    <a:pt x="2732" y="611"/>
                    <a:pt x="2122"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p:cNvSpPr/>
            <p:nvPr/>
          </p:nvSpPr>
          <p:spPr>
            <a:xfrm>
              <a:off x="4254301" y="4166411"/>
              <a:ext cx="159726" cy="199390"/>
            </a:xfrm>
            <a:custGeom>
              <a:avLst/>
              <a:gdLst/>
              <a:ahLst/>
              <a:cxnLst/>
              <a:rect l="l" t="t" r="r" b="b"/>
              <a:pathLst>
                <a:path w="7321" h="9139" extrusionOk="0">
                  <a:moveTo>
                    <a:pt x="1" y="1"/>
                  </a:moveTo>
                  <a:lnTo>
                    <a:pt x="1" y="9138"/>
                  </a:lnTo>
                  <a:lnTo>
                    <a:pt x="1367" y="9138"/>
                  </a:lnTo>
                  <a:lnTo>
                    <a:pt x="1367" y="7772"/>
                  </a:lnTo>
                  <a:cubicBezTo>
                    <a:pt x="1367" y="6513"/>
                    <a:pt x="2388" y="5491"/>
                    <a:pt x="3648" y="5491"/>
                  </a:cubicBezTo>
                  <a:cubicBezTo>
                    <a:pt x="2640" y="5491"/>
                    <a:pt x="1818" y="4683"/>
                    <a:pt x="1818" y="3675"/>
                  </a:cubicBezTo>
                  <a:cubicBezTo>
                    <a:pt x="1818" y="2667"/>
                    <a:pt x="2640" y="1845"/>
                    <a:pt x="3648" y="1845"/>
                  </a:cubicBezTo>
                  <a:cubicBezTo>
                    <a:pt x="4656" y="1845"/>
                    <a:pt x="5464" y="2667"/>
                    <a:pt x="5464" y="3675"/>
                  </a:cubicBezTo>
                  <a:cubicBezTo>
                    <a:pt x="5464" y="4683"/>
                    <a:pt x="4656" y="5491"/>
                    <a:pt x="3648" y="5491"/>
                  </a:cubicBezTo>
                  <a:cubicBezTo>
                    <a:pt x="4907" y="5491"/>
                    <a:pt x="5929" y="6513"/>
                    <a:pt x="5929" y="7772"/>
                  </a:cubicBezTo>
                  <a:lnTo>
                    <a:pt x="5929" y="9138"/>
                  </a:lnTo>
                  <a:lnTo>
                    <a:pt x="7321" y="9138"/>
                  </a:lnTo>
                  <a:lnTo>
                    <a:pt x="73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p:cNvSpPr/>
            <p:nvPr/>
          </p:nvSpPr>
          <p:spPr>
            <a:xfrm>
              <a:off x="4313906" y="4226605"/>
              <a:ext cx="39948" cy="39948"/>
            </a:xfrm>
            <a:custGeom>
              <a:avLst/>
              <a:gdLst/>
              <a:ahLst/>
              <a:cxnLst/>
              <a:rect l="l" t="t" r="r" b="b"/>
              <a:pathLst>
                <a:path w="1831" h="1831" extrusionOk="0">
                  <a:moveTo>
                    <a:pt x="916" y="0"/>
                  </a:moveTo>
                  <a:cubicBezTo>
                    <a:pt x="412" y="0"/>
                    <a:pt x="1" y="412"/>
                    <a:pt x="1" y="916"/>
                  </a:cubicBezTo>
                  <a:cubicBezTo>
                    <a:pt x="1" y="1420"/>
                    <a:pt x="412" y="1830"/>
                    <a:pt x="916" y="1830"/>
                  </a:cubicBezTo>
                  <a:cubicBezTo>
                    <a:pt x="1420" y="1830"/>
                    <a:pt x="1831" y="1420"/>
                    <a:pt x="1831" y="916"/>
                  </a:cubicBezTo>
                  <a:cubicBezTo>
                    <a:pt x="1831" y="412"/>
                    <a:pt x="1420" y="0"/>
                    <a:pt x="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4124989" y="4306174"/>
              <a:ext cx="59889" cy="59627"/>
            </a:xfrm>
            <a:custGeom>
              <a:avLst/>
              <a:gdLst/>
              <a:ahLst/>
              <a:cxnLst/>
              <a:rect l="l" t="t" r="r" b="b"/>
              <a:pathLst>
                <a:path w="2745" h="2733" extrusionOk="0">
                  <a:moveTo>
                    <a:pt x="1366" y="1"/>
                  </a:moveTo>
                  <a:cubicBezTo>
                    <a:pt x="623" y="1"/>
                    <a:pt x="0" y="611"/>
                    <a:pt x="0" y="1366"/>
                  </a:cubicBezTo>
                  <a:lnTo>
                    <a:pt x="0" y="2732"/>
                  </a:lnTo>
                  <a:lnTo>
                    <a:pt x="2745" y="2732"/>
                  </a:lnTo>
                  <a:lnTo>
                    <a:pt x="2745" y="1366"/>
                  </a:lnTo>
                  <a:cubicBezTo>
                    <a:pt x="2745" y="611"/>
                    <a:pt x="2122"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52"/>
          <p:cNvGrpSpPr/>
          <p:nvPr/>
        </p:nvGrpSpPr>
        <p:grpSpPr>
          <a:xfrm>
            <a:off x="4710058" y="4217982"/>
            <a:ext cx="296901" cy="278426"/>
            <a:chOff x="4729682" y="4176840"/>
            <a:chExt cx="339393" cy="318274"/>
          </a:xfrm>
        </p:grpSpPr>
        <p:sp>
          <p:nvSpPr>
            <p:cNvPr id="2257" name="Google Shape;2257;p52"/>
            <p:cNvSpPr/>
            <p:nvPr/>
          </p:nvSpPr>
          <p:spPr>
            <a:xfrm>
              <a:off x="4790139" y="4375619"/>
              <a:ext cx="59627" cy="59889"/>
            </a:xfrm>
            <a:custGeom>
              <a:avLst/>
              <a:gdLst/>
              <a:ahLst/>
              <a:cxnLst/>
              <a:rect l="l" t="t" r="r" b="b"/>
              <a:pathLst>
                <a:path w="2733" h="2745" extrusionOk="0">
                  <a:moveTo>
                    <a:pt x="1367" y="0"/>
                  </a:moveTo>
                  <a:cubicBezTo>
                    <a:pt x="611" y="0"/>
                    <a:pt x="1" y="623"/>
                    <a:pt x="1" y="1366"/>
                  </a:cubicBezTo>
                  <a:cubicBezTo>
                    <a:pt x="1" y="2122"/>
                    <a:pt x="611" y="2745"/>
                    <a:pt x="1367" y="2745"/>
                  </a:cubicBezTo>
                  <a:cubicBezTo>
                    <a:pt x="2123" y="2745"/>
                    <a:pt x="2733" y="2122"/>
                    <a:pt x="2733" y="1366"/>
                  </a:cubicBezTo>
                  <a:cubicBezTo>
                    <a:pt x="2733" y="623"/>
                    <a:pt x="2123"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4729682" y="4316668"/>
              <a:ext cx="339393" cy="178445"/>
            </a:xfrm>
            <a:custGeom>
              <a:avLst/>
              <a:gdLst/>
              <a:ahLst/>
              <a:cxnLst/>
              <a:rect l="l" t="t" r="r" b="b"/>
              <a:pathLst>
                <a:path w="15556" h="8179" extrusionOk="0">
                  <a:moveTo>
                    <a:pt x="4138" y="1801"/>
                  </a:moveTo>
                  <a:cubicBezTo>
                    <a:pt x="5385" y="1801"/>
                    <a:pt x="6405" y="2821"/>
                    <a:pt x="6405" y="4068"/>
                  </a:cubicBezTo>
                  <a:cubicBezTo>
                    <a:pt x="6405" y="5328"/>
                    <a:pt x="5385" y="6349"/>
                    <a:pt x="4138" y="6349"/>
                  </a:cubicBezTo>
                  <a:cubicBezTo>
                    <a:pt x="2878" y="6349"/>
                    <a:pt x="1857" y="5328"/>
                    <a:pt x="1857" y="4068"/>
                  </a:cubicBezTo>
                  <a:cubicBezTo>
                    <a:pt x="1857" y="2821"/>
                    <a:pt x="2878" y="1801"/>
                    <a:pt x="4138" y="1801"/>
                  </a:cubicBezTo>
                  <a:close/>
                  <a:moveTo>
                    <a:pt x="8235" y="2702"/>
                  </a:moveTo>
                  <a:lnTo>
                    <a:pt x="8235" y="6349"/>
                  </a:lnTo>
                  <a:lnTo>
                    <a:pt x="7321" y="6349"/>
                  </a:lnTo>
                  <a:lnTo>
                    <a:pt x="7321" y="2702"/>
                  </a:lnTo>
                  <a:close/>
                  <a:moveTo>
                    <a:pt x="10053" y="2702"/>
                  </a:moveTo>
                  <a:lnTo>
                    <a:pt x="10053" y="6349"/>
                  </a:lnTo>
                  <a:lnTo>
                    <a:pt x="9151" y="6349"/>
                  </a:lnTo>
                  <a:lnTo>
                    <a:pt x="9151" y="2702"/>
                  </a:lnTo>
                  <a:close/>
                  <a:moveTo>
                    <a:pt x="11883" y="2702"/>
                  </a:moveTo>
                  <a:lnTo>
                    <a:pt x="11883" y="6349"/>
                  </a:lnTo>
                  <a:lnTo>
                    <a:pt x="10967" y="6349"/>
                  </a:lnTo>
                  <a:lnTo>
                    <a:pt x="10967" y="2702"/>
                  </a:lnTo>
                  <a:close/>
                  <a:moveTo>
                    <a:pt x="13699" y="2702"/>
                  </a:moveTo>
                  <a:lnTo>
                    <a:pt x="13699" y="6349"/>
                  </a:lnTo>
                  <a:lnTo>
                    <a:pt x="12785" y="6349"/>
                  </a:lnTo>
                  <a:lnTo>
                    <a:pt x="12785" y="2702"/>
                  </a:lnTo>
                  <a:close/>
                  <a:moveTo>
                    <a:pt x="4133" y="0"/>
                  </a:moveTo>
                  <a:cubicBezTo>
                    <a:pt x="3210" y="0"/>
                    <a:pt x="2288" y="295"/>
                    <a:pt x="1565" y="885"/>
                  </a:cubicBezTo>
                  <a:lnTo>
                    <a:pt x="1" y="885"/>
                  </a:lnTo>
                  <a:lnTo>
                    <a:pt x="1" y="8179"/>
                  </a:lnTo>
                  <a:lnTo>
                    <a:pt x="15556" y="8179"/>
                  </a:lnTo>
                  <a:lnTo>
                    <a:pt x="15556" y="885"/>
                  </a:lnTo>
                  <a:lnTo>
                    <a:pt x="6711" y="885"/>
                  </a:lnTo>
                  <a:cubicBezTo>
                    <a:pt x="5981" y="295"/>
                    <a:pt x="5056" y="0"/>
                    <a:pt x="4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4790139" y="4176840"/>
              <a:ext cx="218480" cy="139196"/>
            </a:xfrm>
            <a:custGeom>
              <a:avLst/>
              <a:gdLst/>
              <a:ahLst/>
              <a:cxnLst/>
              <a:rect l="l" t="t" r="r" b="b"/>
              <a:pathLst>
                <a:path w="10014" h="6380" extrusionOk="0">
                  <a:moveTo>
                    <a:pt x="1" y="0"/>
                  </a:moveTo>
                  <a:lnTo>
                    <a:pt x="1" y="1830"/>
                  </a:lnTo>
                  <a:lnTo>
                    <a:pt x="4099" y="1830"/>
                  </a:lnTo>
                  <a:lnTo>
                    <a:pt x="4099" y="6300"/>
                  </a:lnTo>
                  <a:cubicBezTo>
                    <a:pt x="4138" y="6326"/>
                    <a:pt x="4191" y="6353"/>
                    <a:pt x="4244" y="6380"/>
                  </a:cubicBezTo>
                  <a:lnTo>
                    <a:pt x="5915" y="6380"/>
                  </a:lnTo>
                  <a:lnTo>
                    <a:pt x="5915" y="1830"/>
                  </a:lnTo>
                  <a:lnTo>
                    <a:pt x="10014" y="1830"/>
                  </a:lnTo>
                  <a:lnTo>
                    <a:pt x="100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52"/>
          <p:cNvGrpSpPr/>
          <p:nvPr/>
        </p:nvGrpSpPr>
        <p:grpSpPr>
          <a:xfrm>
            <a:off x="5283095" y="4208859"/>
            <a:ext cx="296901" cy="296672"/>
            <a:chOff x="5384731" y="4166411"/>
            <a:chExt cx="339393" cy="339131"/>
          </a:xfrm>
        </p:grpSpPr>
        <p:sp>
          <p:nvSpPr>
            <p:cNvPr id="2261" name="Google Shape;2261;p52"/>
            <p:cNvSpPr/>
            <p:nvPr/>
          </p:nvSpPr>
          <p:spPr>
            <a:xfrm>
              <a:off x="5384731" y="4306174"/>
              <a:ext cx="239273" cy="199368"/>
            </a:xfrm>
            <a:custGeom>
              <a:avLst/>
              <a:gdLst/>
              <a:ahLst/>
              <a:cxnLst/>
              <a:rect l="l" t="t" r="r" b="b"/>
              <a:pathLst>
                <a:path w="10967" h="9138" extrusionOk="0">
                  <a:moveTo>
                    <a:pt x="8235" y="4098"/>
                  </a:moveTo>
                  <a:lnTo>
                    <a:pt x="8235" y="5013"/>
                  </a:lnTo>
                  <a:lnTo>
                    <a:pt x="5503" y="5013"/>
                  </a:lnTo>
                  <a:lnTo>
                    <a:pt x="5503" y="4098"/>
                  </a:lnTo>
                  <a:close/>
                  <a:moveTo>
                    <a:pt x="0" y="1"/>
                  </a:moveTo>
                  <a:lnTo>
                    <a:pt x="0" y="6379"/>
                  </a:lnTo>
                  <a:lnTo>
                    <a:pt x="1857" y="6379"/>
                  </a:lnTo>
                  <a:lnTo>
                    <a:pt x="1857" y="9137"/>
                  </a:lnTo>
                  <a:lnTo>
                    <a:pt x="4323" y="6379"/>
                  </a:lnTo>
                  <a:lnTo>
                    <a:pt x="10967" y="6379"/>
                  </a:lnTo>
                  <a:lnTo>
                    <a:pt x="10967" y="915"/>
                  </a:lnTo>
                  <a:lnTo>
                    <a:pt x="9734" y="915"/>
                  </a:lnTo>
                  <a:cubicBezTo>
                    <a:pt x="9257" y="1631"/>
                    <a:pt x="8991" y="1976"/>
                    <a:pt x="8567" y="2732"/>
                  </a:cubicBezTo>
                  <a:lnTo>
                    <a:pt x="8302" y="3183"/>
                  </a:lnTo>
                  <a:lnTo>
                    <a:pt x="5424" y="3183"/>
                  </a:lnTo>
                  <a:lnTo>
                    <a:pt x="5158" y="2732"/>
                  </a:lnTo>
                  <a:cubicBezTo>
                    <a:pt x="4575" y="1684"/>
                    <a:pt x="3820" y="729"/>
                    <a:pt x="3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5470059" y="4217071"/>
              <a:ext cx="124163" cy="138890"/>
            </a:xfrm>
            <a:custGeom>
              <a:avLst/>
              <a:gdLst/>
              <a:ahLst/>
              <a:cxnLst/>
              <a:rect l="l" t="t" r="r" b="b"/>
              <a:pathLst>
                <a:path w="5691" h="6366" extrusionOk="0">
                  <a:moveTo>
                    <a:pt x="2945" y="0"/>
                  </a:moveTo>
                  <a:cubicBezTo>
                    <a:pt x="1884" y="0"/>
                    <a:pt x="545" y="584"/>
                    <a:pt x="266" y="2228"/>
                  </a:cubicBezTo>
                  <a:cubicBezTo>
                    <a:pt x="1" y="3793"/>
                    <a:pt x="823" y="4203"/>
                    <a:pt x="2043" y="6366"/>
                  </a:cubicBezTo>
                  <a:lnTo>
                    <a:pt x="2494" y="6366"/>
                  </a:lnTo>
                  <a:lnTo>
                    <a:pt x="2494" y="3819"/>
                  </a:lnTo>
                  <a:lnTo>
                    <a:pt x="1725" y="3036"/>
                  </a:lnTo>
                  <a:lnTo>
                    <a:pt x="2361" y="2400"/>
                  </a:lnTo>
                  <a:lnTo>
                    <a:pt x="2959" y="2983"/>
                  </a:lnTo>
                  <a:lnTo>
                    <a:pt x="3542" y="2400"/>
                  </a:lnTo>
                  <a:lnTo>
                    <a:pt x="4191" y="3036"/>
                  </a:lnTo>
                  <a:lnTo>
                    <a:pt x="3410" y="3819"/>
                  </a:lnTo>
                  <a:lnTo>
                    <a:pt x="3410" y="6366"/>
                  </a:lnTo>
                  <a:lnTo>
                    <a:pt x="3860" y="6366"/>
                  </a:lnTo>
                  <a:cubicBezTo>
                    <a:pt x="4921" y="4495"/>
                    <a:pt x="5690" y="4018"/>
                    <a:pt x="5690" y="2718"/>
                  </a:cubicBezTo>
                  <a:cubicBezTo>
                    <a:pt x="5690" y="1035"/>
                    <a:pt x="4391"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5484830" y="4166411"/>
              <a:ext cx="239294" cy="199390"/>
            </a:xfrm>
            <a:custGeom>
              <a:avLst/>
              <a:gdLst/>
              <a:ahLst/>
              <a:cxnLst/>
              <a:rect l="l" t="t" r="r" b="b"/>
              <a:pathLst>
                <a:path w="10968" h="9139" extrusionOk="0">
                  <a:moveTo>
                    <a:pt x="1" y="1"/>
                  </a:moveTo>
                  <a:lnTo>
                    <a:pt x="1" y="2163"/>
                  </a:lnTo>
                  <a:cubicBezTo>
                    <a:pt x="664" y="1659"/>
                    <a:pt x="1486" y="1407"/>
                    <a:pt x="2268" y="1407"/>
                  </a:cubicBezTo>
                  <a:cubicBezTo>
                    <a:pt x="4350" y="1407"/>
                    <a:pt x="5915" y="2971"/>
                    <a:pt x="5915" y="5040"/>
                  </a:cubicBezTo>
                  <a:cubicBezTo>
                    <a:pt x="5915" y="5584"/>
                    <a:pt x="5809" y="6009"/>
                    <a:pt x="5650" y="6407"/>
                  </a:cubicBezTo>
                  <a:lnTo>
                    <a:pt x="7586" y="6407"/>
                  </a:lnTo>
                  <a:lnTo>
                    <a:pt x="10053" y="9138"/>
                  </a:lnTo>
                  <a:lnTo>
                    <a:pt x="10053" y="6407"/>
                  </a:lnTo>
                  <a:lnTo>
                    <a:pt x="10967" y="6407"/>
                  </a:lnTo>
                  <a:lnTo>
                    <a:pt x="10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52"/>
          <p:cNvGrpSpPr/>
          <p:nvPr/>
        </p:nvGrpSpPr>
        <p:grpSpPr>
          <a:xfrm>
            <a:off x="5856112" y="4208859"/>
            <a:ext cx="296901" cy="296672"/>
            <a:chOff x="6039758" y="4166411"/>
            <a:chExt cx="339393" cy="339131"/>
          </a:xfrm>
        </p:grpSpPr>
        <p:sp>
          <p:nvSpPr>
            <p:cNvPr id="2265" name="Google Shape;2265;p52"/>
            <p:cNvSpPr/>
            <p:nvPr/>
          </p:nvSpPr>
          <p:spPr>
            <a:xfrm>
              <a:off x="6050470" y="4326137"/>
              <a:ext cx="59605" cy="59605"/>
            </a:xfrm>
            <a:custGeom>
              <a:avLst/>
              <a:gdLst/>
              <a:ahLst/>
              <a:cxnLst/>
              <a:rect l="l" t="t" r="r" b="b"/>
              <a:pathLst>
                <a:path w="2732" h="2732" extrusionOk="0">
                  <a:moveTo>
                    <a:pt x="1367" y="0"/>
                  </a:moveTo>
                  <a:cubicBezTo>
                    <a:pt x="610" y="0"/>
                    <a:pt x="0" y="610"/>
                    <a:pt x="0" y="1367"/>
                  </a:cubicBezTo>
                  <a:cubicBezTo>
                    <a:pt x="0" y="2122"/>
                    <a:pt x="610" y="2732"/>
                    <a:pt x="1367" y="2732"/>
                  </a:cubicBezTo>
                  <a:cubicBezTo>
                    <a:pt x="2122" y="2732"/>
                    <a:pt x="2732" y="2122"/>
                    <a:pt x="2732" y="1367"/>
                  </a:cubicBezTo>
                  <a:cubicBezTo>
                    <a:pt x="2732" y="610"/>
                    <a:pt x="2122"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6039758" y="4246568"/>
              <a:ext cx="339393" cy="258974"/>
            </a:xfrm>
            <a:custGeom>
              <a:avLst/>
              <a:gdLst/>
              <a:ahLst/>
              <a:cxnLst/>
              <a:rect l="l" t="t" r="r" b="b"/>
              <a:pathLst>
                <a:path w="15556" h="11870" extrusionOk="0">
                  <a:moveTo>
                    <a:pt x="7772" y="1"/>
                  </a:moveTo>
                  <a:cubicBezTo>
                    <a:pt x="6764" y="1"/>
                    <a:pt x="5955" y="809"/>
                    <a:pt x="5955" y="1817"/>
                  </a:cubicBezTo>
                  <a:lnTo>
                    <a:pt x="5955" y="4549"/>
                  </a:lnTo>
                  <a:lnTo>
                    <a:pt x="7321" y="4549"/>
                  </a:lnTo>
                  <a:lnTo>
                    <a:pt x="7321" y="6605"/>
                  </a:lnTo>
                  <a:lnTo>
                    <a:pt x="3674" y="9337"/>
                  </a:lnTo>
                  <a:lnTo>
                    <a:pt x="3674" y="9111"/>
                  </a:lnTo>
                  <a:cubicBezTo>
                    <a:pt x="3674" y="8103"/>
                    <a:pt x="2852" y="7281"/>
                    <a:pt x="1858" y="7281"/>
                  </a:cubicBezTo>
                  <a:cubicBezTo>
                    <a:pt x="850" y="7281"/>
                    <a:pt x="1" y="8103"/>
                    <a:pt x="1" y="9111"/>
                  </a:cubicBezTo>
                  <a:lnTo>
                    <a:pt x="1" y="11869"/>
                  </a:lnTo>
                  <a:lnTo>
                    <a:pt x="3674" y="11869"/>
                  </a:lnTo>
                  <a:lnTo>
                    <a:pt x="3674" y="10477"/>
                  </a:lnTo>
                  <a:lnTo>
                    <a:pt x="7772" y="7401"/>
                  </a:lnTo>
                  <a:lnTo>
                    <a:pt x="11869" y="10477"/>
                  </a:lnTo>
                  <a:lnTo>
                    <a:pt x="11869" y="11869"/>
                  </a:lnTo>
                  <a:lnTo>
                    <a:pt x="15556" y="11869"/>
                  </a:lnTo>
                  <a:lnTo>
                    <a:pt x="15556" y="9111"/>
                  </a:lnTo>
                  <a:cubicBezTo>
                    <a:pt x="15556" y="8103"/>
                    <a:pt x="14707" y="7281"/>
                    <a:pt x="13699" y="7281"/>
                  </a:cubicBezTo>
                  <a:cubicBezTo>
                    <a:pt x="12692" y="7281"/>
                    <a:pt x="11869" y="8103"/>
                    <a:pt x="11869" y="9111"/>
                  </a:cubicBezTo>
                  <a:lnTo>
                    <a:pt x="11869" y="9337"/>
                  </a:lnTo>
                  <a:lnTo>
                    <a:pt x="8236" y="6605"/>
                  </a:lnTo>
                  <a:lnTo>
                    <a:pt x="8236" y="4549"/>
                  </a:lnTo>
                  <a:lnTo>
                    <a:pt x="9602" y="4549"/>
                  </a:lnTo>
                  <a:lnTo>
                    <a:pt x="9602" y="1817"/>
                  </a:lnTo>
                  <a:cubicBezTo>
                    <a:pt x="9602" y="809"/>
                    <a:pt x="8780" y="1"/>
                    <a:pt x="7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6308855" y="4326137"/>
              <a:ext cx="59605" cy="59605"/>
            </a:xfrm>
            <a:custGeom>
              <a:avLst/>
              <a:gdLst/>
              <a:ahLst/>
              <a:cxnLst/>
              <a:rect l="l" t="t" r="r" b="b"/>
              <a:pathLst>
                <a:path w="2732" h="2732" extrusionOk="0">
                  <a:moveTo>
                    <a:pt x="1365" y="0"/>
                  </a:moveTo>
                  <a:cubicBezTo>
                    <a:pt x="610" y="0"/>
                    <a:pt x="0" y="610"/>
                    <a:pt x="0" y="1367"/>
                  </a:cubicBezTo>
                  <a:cubicBezTo>
                    <a:pt x="0" y="2122"/>
                    <a:pt x="610" y="2732"/>
                    <a:pt x="1365" y="2732"/>
                  </a:cubicBezTo>
                  <a:cubicBezTo>
                    <a:pt x="2122" y="2732"/>
                    <a:pt x="2732" y="2122"/>
                    <a:pt x="2732" y="1367"/>
                  </a:cubicBezTo>
                  <a:cubicBezTo>
                    <a:pt x="2732" y="610"/>
                    <a:pt x="2122"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6179499" y="4166411"/>
              <a:ext cx="59627" cy="60216"/>
            </a:xfrm>
            <a:custGeom>
              <a:avLst/>
              <a:gdLst/>
              <a:ahLst/>
              <a:cxnLst/>
              <a:rect l="l" t="t" r="r" b="b"/>
              <a:pathLst>
                <a:path w="2733" h="2760" extrusionOk="0">
                  <a:moveTo>
                    <a:pt x="1367" y="1"/>
                  </a:moveTo>
                  <a:cubicBezTo>
                    <a:pt x="611" y="1"/>
                    <a:pt x="1" y="637"/>
                    <a:pt x="1" y="1394"/>
                  </a:cubicBezTo>
                  <a:cubicBezTo>
                    <a:pt x="1" y="2149"/>
                    <a:pt x="611" y="2759"/>
                    <a:pt x="1367" y="2759"/>
                  </a:cubicBezTo>
                  <a:cubicBezTo>
                    <a:pt x="2122" y="2759"/>
                    <a:pt x="2732" y="2149"/>
                    <a:pt x="2732" y="1394"/>
                  </a:cubicBezTo>
                  <a:cubicBezTo>
                    <a:pt x="2732" y="637"/>
                    <a:pt x="2122" y="1"/>
                    <a:pt x="1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52"/>
          <p:cNvGrpSpPr/>
          <p:nvPr/>
        </p:nvGrpSpPr>
        <p:grpSpPr>
          <a:xfrm>
            <a:off x="6438501" y="4208859"/>
            <a:ext cx="278197" cy="296672"/>
            <a:chOff x="6705497" y="4166411"/>
            <a:chExt cx="318012" cy="339131"/>
          </a:xfrm>
        </p:grpSpPr>
        <p:sp>
          <p:nvSpPr>
            <p:cNvPr id="2270" name="Google Shape;2270;p52"/>
            <p:cNvSpPr/>
            <p:nvPr/>
          </p:nvSpPr>
          <p:spPr>
            <a:xfrm>
              <a:off x="6724020" y="4265680"/>
              <a:ext cx="299489" cy="180256"/>
            </a:xfrm>
            <a:custGeom>
              <a:avLst/>
              <a:gdLst/>
              <a:ahLst/>
              <a:cxnLst/>
              <a:rect l="l" t="t" r="r" b="b"/>
              <a:pathLst>
                <a:path w="13727" h="8262" extrusionOk="0">
                  <a:moveTo>
                    <a:pt x="10836" y="1830"/>
                  </a:moveTo>
                  <a:cubicBezTo>
                    <a:pt x="12493" y="1869"/>
                    <a:pt x="12811" y="2241"/>
                    <a:pt x="12811" y="3183"/>
                  </a:cubicBezTo>
                  <a:cubicBezTo>
                    <a:pt x="12811" y="4654"/>
                    <a:pt x="11697" y="5238"/>
                    <a:pt x="10397" y="5702"/>
                  </a:cubicBezTo>
                  <a:lnTo>
                    <a:pt x="10836" y="1830"/>
                  </a:lnTo>
                  <a:close/>
                  <a:moveTo>
                    <a:pt x="0" y="0"/>
                  </a:moveTo>
                  <a:lnTo>
                    <a:pt x="810" y="7068"/>
                  </a:lnTo>
                  <a:cubicBezTo>
                    <a:pt x="849" y="7492"/>
                    <a:pt x="1008" y="7943"/>
                    <a:pt x="1247" y="8261"/>
                  </a:cubicBezTo>
                  <a:lnTo>
                    <a:pt x="9801" y="8261"/>
                  </a:lnTo>
                  <a:cubicBezTo>
                    <a:pt x="10279" y="7612"/>
                    <a:pt x="10226" y="6949"/>
                    <a:pt x="10279" y="6710"/>
                  </a:cubicBezTo>
                  <a:cubicBezTo>
                    <a:pt x="10344" y="6684"/>
                    <a:pt x="10397" y="6670"/>
                    <a:pt x="10464" y="6643"/>
                  </a:cubicBezTo>
                  <a:cubicBezTo>
                    <a:pt x="11605" y="6259"/>
                    <a:pt x="13727" y="5517"/>
                    <a:pt x="13727" y="3183"/>
                  </a:cubicBezTo>
                  <a:cubicBezTo>
                    <a:pt x="13727" y="1273"/>
                    <a:pt x="12347" y="968"/>
                    <a:pt x="10942" y="928"/>
                  </a:cubicBezTo>
                  <a:lnTo>
                    <a:pt x="11048" y="0"/>
                  </a:lnTo>
                  <a:lnTo>
                    <a:pt x="4615" y="0"/>
                  </a:lnTo>
                  <a:lnTo>
                    <a:pt x="4615" y="1180"/>
                  </a:lnTo>
                  <a:lnTo>
                    <a:pt x="5517" y="2095"/>
                  </a:lnTo>
                  <a:lnTo>
                    <a:pt x="5517" y="5476"/>
                  </a:lnTo>
                  <a:lnTo>
                    <a:pt x="2785" y="5476"/>
                  </a:lnTo>
                  <a:lnTo>
                    <a:pt x="2785" y="2095"/>
                  </a:lnTo>
                  <a:lnTo>
                    <a:pt x="3701" y="1180"/>
                  </a:lnTo>
                  <a:lnTo>
                    <a:pt x="3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6804745" y="4309643"/>
              <a:ext cx="19985" cy="55569"/>
            </a:xfrm>
            <a:custGeom>
              <a:avLst/>
              <a:gdLst/>
              <a:ahLst/>
              <a:cxnLst/>
              <a:rect l="l" t="t" r="r" b="b"/>
              <a:pathLst>
                <a:path w="916" h="2547" extrusionOk="0">
                  <a:moveTo>
                    <a:pt x="452" y="1"/>
                  </a:moveTo>
                  <a:lnTo>
                    <a:pt x="1" y="452"/>
                  </a:lnTo>
                  <a:lnTo>
                    <a:pt x="1" y="2547"/>
                  </a:lnTo>
                  <a:lnTo>
                    <a:pt x="915" y="2547"/>
                  </a:lnTo>
                  <a:lnTo>
                    <a:pt x="915" y="452"/>
                  </a:lnTo>
                  <a:lnTo>
                    <a:pt x="4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6773197" y="4166411"/>
              <a:ext cx="43439" cy="85677"/>
            </a:xfrm>
            <a:custGeom>
              <a:avLst/>
              <a:gdLst/>
              <a:ahLst/>
              <a:cxnLst/>
              <a:rect l="l" t="t" r="r" b="b"/>
              <a:pathLst>
                <a:path w="1991" h="3927" extrusionOk="0">
                  <a:moveTo>
                    <a:pt x="717" y="1"/>
                  </a:moveTo>
                  <a:cubicBezTo>
                    <a:pt x="319" y="293"/>
                    <a:pt x="107" y="598"/>
                    <a:pt x="54" y="956"/>
                  </a:cubicBezTo>
                  <a:cubicBezTo>
                    <a:pt x="1" y="1486"/>
                    <a:pt x="346" y="1898"/>
                    <a:pt x="637" y="2255"/>
                  </a:cubicBezTo>
                  <a:cubicBezTo>
                    <a:pt x="823" y="2455"/>
                    <a:pt x="1035" y="2720"/>
                    <a:pt x="1023" y="2853"/>
                  </a:cubicBezTo>
                  <a:cubicBezTo>
                    <a:pt x="1009" y="2932"/>
                    <a:pt x="903" y="3065"/>
                    <a:pt x="717" y="3184"/>
                  </a:cubicBezTo>
                  <a:lnTo>
                    <a:pt x="1261" y="3926"/>
                  </a:lnTo>
                  <a:cubicBezTo>
                    <a:pt x="1659" y="3635"/>
                    <a:pt x="1884" y="3316"/>
                    <a:pt x="1924" y="2959"/>
                  </a:cubicBezTo>
                  <a:cubicBezTo>
                    <a:pt x="1990" y="2428"/>
                    <a:pt x="1645" y="2030"/>
                    <a:pt x="1341" y="1672"/>
                  </a:cubicBezTo>
                  <a:cubicBezTo>
                    <a:pt x="1168" y="1460"/>
                    <a:pt x="943" y="1208"/>
                    <a:pt x="970" y="1062"/>
                  </a:cubicBezTo>
                  <a:cubicBezTo>
                    <a:pt x="970" y="982"/>
                    <a:pt x="1088" y="863"/>
                    <a:pt x="1261" y="731"/>
                  </a:cubicBezTo>
                  <a:lnTo>
                    <a:pt x="7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6832802" y="4166411"/>
              <a:ext cx="43417" cy="85677"/>
            </a:xfrm>
            <a:custGeom>
              <a:avLst/>
              <a:gdLst/>
              <a:ahLst/>
              <a:cxnLst/>
              <a:rect l="l" t="t" r="r" b="b"/>
              <a:pathLst>
                <a:path w="1990" h="3927" extrusionOk="0">
                  <a:moveTo>
                    <a:pt x="731" y="1"/>
                  </a:moveTo>
                  <a:cubicBezTo>
                    <a:pt x="319" y="293"/>
                    <a:pt x="107" y="598"/>
                    <a:pt x="68" y="956"/>
                  </a:cubicBezTo>
                  <a:cubicBezTo>
                    <a:pt x="1" y="1486"/>
                    <a:pt x="346" y="1898"/>
                    <a:pt x="637" y="2255"/>
                  </a:cubicBezTo>
                  <a:cubicBezTo>
                    <a:pt x="823" y="2455"/>
                    <a:pt x="1035" y="2720"/>
                    <a:pt x="1022" y="2853"/>
                  </a:cubicBezTo>
                  <a:cubicBezTo>
                    <a:pt x="1009" y="2932"/>
                    <a:pt x="903" y="3065"/>
                    <a:pt x="731" y="3184"/>
                  </a:cubicBezTo>
                  <a:lnTo>
                    <a:pt x="1261" y="3926"/>
                  </a:lnTo>
                  <a:cubicBezTo>
                    <a:pt x="1659" y="3635"/>
                    <a:pt x="1884" y="3316"/>
                    <a:pt x="1924" y="2959"/>
                  </a:cubicBezTo>
                  <a:cubicBezTo>
                    <a:pt x="1990" y="2428"/>
                    <a:pt x="1645" y="2030"/>
                    <a:pt x="1341" y="1672"/>
                  </a:cubicBezTo>
                  <a:cubicBezTo>
                    <a:pt x="1168" y="1460"/>
                    <a:pt x="943" y="1208"/>
                    <a:pt x="969" y="1062"/>
                  </a:cubicBezTo>
                  <a:cubicBezTo>
                    <a:pt x="982" y="982"/>
                    <a:pt x="1088" y="863"/>
                    <a:pt x="1261" y="731"/>
                  </a:cubicBezTo>
                  <a:lnTo>
                    <a:pt x="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6892408" y="4166411"/>
              <a:ext cx="43417" cy="85677"/>
            </a:xfrm>
            <a:custGeom>
              <a:avLst/>
              <a:gdLst/>
              <a:ahLst/>
              <a:cxnLst/>
              <a:rect l="l" t="t" r="r" b="b"/>
              <a:pathLst>
                <a:path w="1990" h="3927" extrusionOk="0">
                  <a:moveTo>
                    <a:pt x="730" y="1"/>
                  </a:moveTo>
                  <a:cubicBezTo>
                    <a:pt x="319" y="293"/>
                    <a:pt x="107" y="598"/>
                    <a:pt x="67" y="956"/>
                  </a:cubicBezTo>
                  <a:cubicBezTo>
                    <a:pt x="1" y="1486"/>
                    <a:pt x="345" y="1898"/>
                    <a:pt x="651" y="2255"/>
                  </a:cubicBezTo>
                  <a:cubicBezTo>
                    <a:pt x="823" y="2455"/>
                    <a:pt x="1035" y="2720"/>
                    <a:pt x="1022" y="2853"/>
                  </a:cubicBezTo>
                  <a:cubicBezTo>
                    <a:pt x="1008" y="2932"/>
                    <a:pt x="902" y="3065"/>
                    <a:pt x="730" y="3184"/>
                  </a:cubicBezTo>
                  <a:lnTo>
                    <a:pt x="1261" y="3926"/>
                  </a:lnTo>
                  <a:cubicBezTo>
                    <a:pt x="1659" y="3635"/>
                    <a:pt x="1884" y="3316"/>
                    <a:pt x="1924" y="2959"/>
                  </a:cubicBezTo>
                  <a:cubicBezTo>
                    <a:pt x="1990" y="2428"/>
                    <a:pt x="1645" y="2030"/>
                    <a:pt x="1341" y="1672"/>
                  </a:cubicBezTo>
                  <a:cubicBezTo>
                    <a:pt x="1168" y="1460"/>
                    <a:pt x="955" y="1208"/>
                    <a:pt x="969" y="1062"/>
                  </a:cubicBezTo>
                  <a:cubicBezTo>
                    <a:pt x="982" y="982"/>
                    <a:pt x="1088" y="863"/>
                    <a:pt x="1261" y="731"/>
                  </a:cubicBezTo>
                  <a:lnTo>
                    <a:pt x="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6705497" y="4465878"/>
              <a:ext cx="278086" cy="39664"/>
            </a:xfrm>
            <a:custGeom>
              <a:avLst/>
              <a:gdLst/>
              <a:ahLst/>
              <a:cxnLst/>
              <a:rect l="l" t="t" r="r" b="b"/>
              <a:pathLst>
                <a:path w="12746" h="1818" extrusionOk="0">
                  <a:moveTo>
                    <a:pt x="1" y="1"/>
                  </a:moveTo>
                  <a:cubicBezTo>
                    <a:pt x="1" y="1009"/>
                    <a:pt x="810" y="1817"/>
                    <a:pt x="1818" y="1817"/>
                  </a:cubicBezTo>
                  <a:lnTo>
                    <a:pt x="10928" y="1817"/>
                  </a:lnTo>
                  <a:cubicBezTo>
                    <a:pt x="11936" y="1817"/>
                    <a:pt x="12745" y="1009"/>
                    <a:pt x="12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6" name="Google Shape;2276;p52"/>
          <p:cNvGrpSpPr/>
          <p:nvPr/>
        </p:nvGrpSpPr>
        <p:grpSpPr>
          <a:xfrm>
            <a:off x="7002185" y="4208859"/>
            <a:ext cx="296653" cy="296672"/>
            <a:chOff x="7349855" y="4166411"/>
            <a:chExt cx="339109" cy="339131"/>
          </a:xfrm>
        </p:grpSpPr>
        <p:sp>
          <p:nvSpPr>
            <p:cNvPr id="2277" name="Google Shape;2277;p52"/>
            <p:cNvSpPr/>
            <p:nvPr/>
          </p:nvSpPr>
          <p:spPr>
            <a:xfrm>
              <a:off x="7419867" y="4335976"/>
              <a:ext cx="39948" cy="39664"/>
            </a:xfrm>
            <a:custGeom>
              <a:avLst/>
              <a:gdLst/>
              <a:ahLst/>
              <a:cxnLst/>
              <a:rect l="l" t="t" r="r" b="b"/>
              <a:pathLst>
                <a:path w="1831" h="1818" extrusionOk="0">
                  <a:moveTo>
                    <a:pt x="915" y="0"/>
                  </a:moveTo>
                  <a:cubicBezTo>
                    <a:pt x="411" y="0"/>
                    <a:pt x="1" y="412"/>
                    <a:pt x="1" y="916"/>
                  </a:cubicBezTo>
                  <a:cubicBezTo>
                    <a:pt x="1" y="1420"/>
                    <a:pt x="411" y="1817"/>
                    <a:pt x="915" y="1817"/>
                  </a:cubicBezTo>
                  <a:cubicBezTo>
                    <a:pt x="1419" y="1817"/>
                    <a:pt x="1831" y="1420"/>
                    <a:pt x="1831" y="916"/>
                  </a:cubicBezTo>
                  <a:cubicBezTo>
                    <a:pt x="1831" y="412"/>
                    <a:pt x="1419" y="0"/>
                    <a:pt x="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7410028" y="4415545"/>
              <a:ext cx="59627" cy="39642"/>
            </a:xfrm>
            <a:custGeom>
              <a:avLst/>
              <a:gdLst/>
              <a:ahLst/>
              <a:cxnLst/>
              <a:rect l="l" t="t" r="r" b="b"/>
              <a:pathLst>
                <a:path w="2733" h="1817" extrusionOk="0">
                  <a:moveTo>
                    <a:pt x="1366" y="0"/>
                  </a:moveTo>
                  <a:cubicBezTo>
                    <a:pt x="611" y="0"/>
                    <a:pt x="1" y="610"/>
                    <a:pt x="1" y="1366"/>
                  </a:cubicBezTo>
                  <a:lnTo>
                    <a:pt x="1" y="1817"/>
                  </a:lnTo>
                  <a:lnTo>
                    <a:pt x="2732" y="1817"/>
                  </a:lnTo>
                  <a:lnTo>
                    <a:pt x="2732" y="1366"/>
                  </a:lnTo>
                  <a:cubicBezTo>
                    <a:pt x="2732" y="610"/>
                    <a:pt x="2122"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7349855" y="4266531"/>
              <a:ext cx="339109" cy="239011"/>
            </a:xfrm>
            <a:custGeom>
              <a:avLst/>
              <a:gdLst/>
              <a:ahLst/>
              <a:cxnLst/>
              <a:rect l="l" t="t" r="r" b="b"/>
              <a:pathLst>
                <a:path w="15543" h="10955" extrusionOk="0">
                  <a:moveTo>
                    <a:pt x="13725" y="3183"/>
                  </a:moveTo>
                  <a:lnTo>
                    <a:pt x="13725" y="4099"/>
                  </a:lnTo>
                  <a:lnTo>
                    <a:pt x="9137" y="4099"/>
                  </a:lnTo>
                  <a:lnTo>
                    <a:pt x="9137" y="3183"/>
                  </a:lnTo>
                  <a:close/>
                  <a:moveTo>
                    <a:pt x="13725" y="5000"/>
                  </a:moveTo>
                  <a:lnTo>
                    <a:pt x="13725" y="5915"/>
                  </a:lnTo>
                  <a:lnTo>
                    <a:pt x="8222" y="5915"/>
                  </a:lnTo>
                  <a:lnTo>
                    <a:pt x="8222" y="5000"/>
                  </a:lnTo>
                  <a:close/>
                  <a:moveTo>
                    <a:pt x="13725" y="6830"/>
                  </a:moveTo>
                  <a:lnTo>
                    <a:pt x="13725" y="7745"/>
                  </a:lnTo>
                  <a:lnTo>
                    <a:pt x="8222" y="7745"/>
                  </a:lnTo>
                  <a:lnTo>
                    <a:pt x="8222" y="6830"/>
                  </a:lnTo>
                  <a:close/>
                  <a:moveTo>
                    <a:pt x="4124" y="2269"/>
                  </a:moveTo>
                  <a:cubicBezTo>
                    <a:pt x="5132" y="2269"/>
                    <a:pt x="5941" y="3091"/>
                    <a:pt x="5941" y="4099"/>
                  </a:cubicBezTo>
                  <a:cubicBezTo>
                    <a:pt x="5941" y="5093"/>
                    <a:pt x="5132" y="5915"/>
                    <a:pt x="4124" y="5915"/>
                  </a:cubicBezTo>
                  <a:cubicBezTo>
                    <a:pt x="5384" y="5915"/>
                    <a:pt x="6405" y="6937"/>
                    <a:pt x="6405" y="8196"/>
                  </a:cubicBezTo>
                  <a:lnTo>
                    <a:pt x="6405" y="9562"/>
                  </a:lnTo>
                  <a:lnTo>
                    <a:pt x="1843" y="9562"/>
                  </a:lnTo>
                  <a:lnTo>
                    <a:pt x="1843" y="8196"/>
                  </a:lnTo>
                  <a:cubicBezTo>
                    <a:pt x="1843" y="6937"/>
                    <a:pt x="2865" y="5915"/>
                    <a:pt x="4124" y="5915"/>
                  </a:cubicBezTo>
                  <a:cubicBezTo>
                    <a:pt x="3116" y="5915"/>
                    <a:pt x="2308" y="5093"/>
                    <a:pt x="2308" y="4099"/>
                  </a:cubicBezTo>
                  <a:cubicBezTo>
                    <a:pt x="2308" y="3091"/>
                    <a:pt x="3116" y="2269"/>
                    <a:pt x="4124" y="2269"/>
                  </a:cubicBezTo>
                  <a:close/>
                  <a:moveTo>
                    <a:pt x="13725" y="8647"/>
                  </a:moveTo>
                  <a:lnTo>
                    <a:pt x="13725" y="9562"/>
                  </a:lnTo>
                  <a:lnTo>
                    <a:pt x="8222" y="9562"/>
                  </a:lnTo>
                  <a:lnTo>
                    <a:pt x="8222" y="8647"/>
                  </a:lnTo>
                  <a:close/>
                  <a:moveTo>
                    <a:pt x="0" y="0"/>
                  </a:moveTo>
                  <a:lnTo>
                    <a:pt x="0" y="10954"/>
                  </a:lnTo>
                  <a:lnTo>
                    <a:pt x="15543" y="10954"/>
                  </a:lnTo>
                  <a:lnTo>
                    <a:pt x="15543" y="0"/>
                  </a:lnTo>
                  <a:lnTo>
                    <a:pt x="10503" y="0"/>
                  </a:lnTo>
                  <a:lnTo>
                    <a:pt x="10503" y="1818"/>
                  </a:lnTo>
                  <a:lnTo>
                    <a:pt x="5040" y="1818"/>
                  </a:lnTo>
                  <a:lnTo>
                    <a:pt x="5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a:off x="7429991" y="4166411"/>
              <a:ext cx="178816" cy="119822"/>
            </a:xfrm>
            <a:custGeom>
              <a:avLst/>
              <a:gdLst/>
              <a:ahLst/>
              <a:cxnLst/>
              <a:rect l="l" t="t" r="r" b="b"/>
              <a:pathLst>
                <a:path w="8196" h="5492" extrusionOk="0">
                  <a:moveTo>
                    <a:pt x="730" y="1"/>
                  </a:moveTo>
                  <a:lnTo>
                    <a:pt x="0" y="545"/>
                  </a:lnTo>
                  <a:lnTo>
                    <a:pt x="2281" y="3675"/>
                  </a:lnTo>
                  <a:lnTo>
                    <a:pt x="2268" y="3675"/>
                  </a:lnTo>
                  <a:lnTo>
                    <a:pt x="2268" y="5491"/>
                  </a:lnTo>
                  <a:lnTo>
                    <a:pt x="5915" y="5491"/>
                  </a:lnTo>
                  <a:lnTo>
                    <a:pt x="5915" y="3675"/>
                  </a:lnTo>
                  <a:lnTo>
                    <a:pt x="8196" y="545"/>
                  </a:lnTo>
                  <a:lnTo>
                    <a:pt x="7467" y="1"/>
                  </a:lnTo>
                  <a:lnTo>
                    <a:pt x="4774" y="3675"/>
                  </a:lnTo>
                  <a:lnTo>
                    <a:pt x="3422" y="3675"/>
                  </a:lnTo>
                  <a:lnTo>
                    <a:pt x="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MEETING ICON PACK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287" name="Google Shape;2287;p53"/>
          <p:cNvSpPr txBox="1">
            <a:spLocks noGrp="1"/>
          </p:cNvSpPr>
          <p:nvPr>
            <p:ph type="body" idx="1"/>
          </p:nvPr>
        </p:nvSpPr>
        <p:spPr>
          <a:xfrm>
            <a:off x="720000" y="1152475"/>
            <a:ext cx="77040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highlight>
                  <a:schemeClr val="dk2"/>
                </a:highlight>
                <a:latin typeface="Rubik Light"/>
                <a:ea typeface="Rubik Light"/>
                <a:cs typeface="Rubik Light"/>
                <a:sym typeface="Rubik Light"/>
              </a:rPr>
              <a:t>VECTORS</a:t>
            </a:r>
            <a:endParaRPr>
              <a:highlight>
                <a:schemeClr val="dk2"/>
              </a:highlight>
            </a:endParaRPr>
          </a:p>
          <a:p>
            <a:pPr marL="457200" lvl="0" indent="-304800" algn="l" rtl="0">
              <a:spcBef>
                <a:spcPts val="0"/>
              </a:spcBef>
              <a:spcAft>
                <a:spcPts val="0"/>
              </a:spcAft>
              <a:buClr>
                <a:schemeClr val="dk1"/>
              </a:buClr>
              <a:buSzPts val="1200"/>
              <a:buAutoNum type="arabicPeriod"/>
            </a:pPr>
            <a:r>
              <a:rPr lang="en">
                <a:uFill>
                  <a:noFill/>
                </a:uFill>
                <a:hlinkClick r:id="rId3"/>
              </a:rPr>
              <a:t>New year concept social media post template</a:t>
            </a:r>
            <a:endParaRPr/>
          </a:p>
          <a:p>
            <a:pPr marL="457200" lvl="0" indent="-304800" algn="l" rtl="0">
              <a:spcBef>
                <a:spcPts val="0"/>
              </a:spcBef>
              <a:spcAft>
                <a:spcPts val="0"/>
              </a:spcAft>
              <a:buClr>
                <a:schemeClr val="dk1"/>
              </a:buClr>
              <a:buSzPts val="1200"/>
              <a:buAutoNum type="arabicPeriod"/>
            </a:pPr>
            <a:r>
              <a:rPr lang="en">
                <a:uFill>
                  <a:noFill/>
                </a:uFill>
                <a:hlinkClick r:id="rId4"/>
              </a:rPr>
              <a:t>Telecommuting Concept</a:t>
            </a:r>
            <a:endParaRPr/>
          </a:p>
          <a:p>
            <a:pPr marL="457200" lvl="0" indent="0" algn="l" rtl="0">
              <a:spcBef>
                <a:spcPts val="0"/>
              </a:spcBef>
              <a:spcAft>
                <a:spcPts val="0"/>
              </a:spcAft>
              <a:buNone/>
            </a:pPr>
            <a:endParaRPr/>
          </a:p>
          <a:p>
            <a:pPr marL="0" lvl="0" indent="0" algn="l" rtl="0">
              <a:spcBef>
                <a:spcPts val="0"/>
              </a:spcBef>
              <a:spcAft>
                <a:spcPts val="0"/>
              </a:spcAft>
              <a:buNone/>
            </a:pPr>
            <a:r>
              <a:rPr lang="en" sz="1600">
                <a:highlight>
                  <a:schemeClr val="dk2"/>
                </a:highlight>
                <a:latin typeface="Rubik Light"/>
                <a:ea typeface="Rubik Light"/>
                <a:cs typeface="Rubik Light"/>
                <a:sym typeface="Rubik Light"/>
              </a:rPr>
              <a:t>ICONS</a:t>
            </a:r>
            <a:endParaRPr sz="1600">
              <a:highlight>
                <a:schemeClr val="dk2"/>
              </a:highlight>
              <a:latin typeface="Rubik Light"/>
              <a:ea typeface="Rubik Light"/>
              <a:cs typeface="Rubik Light"/>
              <a:sym typeface="Rubik Light"/>
            </a:endParaRPr>
          </a:p>
          <a:p>
            <a:pPr marL="457200" lvl="0" indent="-304800" algn="l" rtl="0">
              <a:spcBef>
                <a:spcPts val="0"/>
              </a:spcBef>
              <a:spcAft>
                <a:spcPts val="0"/>
              </a:spcAft>
              <a:buClr>
                <a:schemeClr val="dk1"/>
              </a:buClr>
              <a:buSzPts val="1200"/>
              <a:buAutoNum type="arabicPeriod"/>
            </a:pPr>
            <a:r>
              <a:rPr lang="en">
                <a:uFill>
                  <a:noFill/>
                </a:uFill>
                <a:hlinkClick r:id="rId5"/>
              </a:rPr>
              <a:t>Business Meeting Icon Pack</a:t>
            </a:r>
            <a:endParaRPr/>
          </a:p>
          <a:p>
            <a:pPr marL="0" lvl="0" indent="0" algn="l" rtl="0">
              <a:spcBef>
                <a:spcPts val="0"/>
              </a:spcBef>
              <a:spcAft>
                <a:spcPts val="0"/>
              </a:spcAft>
              <a:buNone/>
            </a:pPr>
            <a:endParaRPr/>
          </a:p>
          <a:p>
            <a:pPr marL="0" lvl="0" indent="0" algn="l" rtl="0">
              <a:spcBef>
                <a:spcPts val="0"/>
              </a:spcBef>
              <a:spcAft>
                <a:spcPts val="0"/>
              </a:spcAft>
              <a:buNone/>
            </a:pPr>
            <a:r>
              <a:rPr lang="en" sz="1600">
                <a:highlight>
                  <a:schemeClr val="dk2"/>
                </a:highlight>
                <a:latin typeface="Rubik Light"/>
                <a:ea typeface="Rubik Light"/>
                <a:cs typeface="Rubik Light"/>
                <a:sym typeface="Rubik Light"/>
              </a:rPr>
              <a:t>PHOTOS</a:t>
            </a:r>
            <a:endParaRPr sz="1600">
              <a:highlight>
                <a:schemeClr val="dk2"/>
              </a:highlight>
              <a:latin typeface="Rubik Light"/>
              <a:ea typeface="Rubik Light"/>
              <a:cs typeface="Rubik Light"/>
              <a:sym typeface="Rubik Light"/>
            </a:endParaRPr>
          </a:p>
          <a:p>
            <a:pPr marL="457200" lvl="0" indent="-304800" algn="l" rtl="0">
              <a:spcBef>
                <a:spcPts val="0"/>
              </a:spcBef>
              <a:spcAft>
                <a:spcPts val="0"/>
              </a:spcAft>
              <a:buClr>
                <a:schemeClr val="dk1"/>
              </a:buClr>
              <a:buSzPts val="1200"/>
              <a:buAutoNum type="arabicPeriod"/>
            </a:pPr>
            <a:r>
              <a:rPr lang="en">
                <a:uFill>
                  <a:noFill/>
                </a:uFill>
                <a:hlinkClick r:id="rId6"/>
              </a:rPr>
              <a:t>Crop business people with gadgets at table</a:t>
            </a:r>
            <a:endParaRPr/>
          </a:p>
          <a:p>
            <a:pPr marL="457200" lvl="0" indent="-304800" algn="l" rtl="0">
              <a:spcBef>
                <a:spcPts val="0"/>
              </a:spcBef>
              <a:spcAft>
                <a:spcPts val="0"/>
              </a:spcAft>
              <a:buClr>
                <a:schemeClr val="dk1"/>
              </a:buClr>
              <a:buSzPts val="1200"/>
              <a:buAutoNum type="arabicPeriod"/>
            </a:pPr>
            <a:r>
              <a:rPr lang="en">
                <a:uFill>
                  <a:noFill/>
                </a:uFill>
                <a:hlinkClick r:id="rId7"/>
              </a:rPr>
              <a:t>Anonymous woman showing laptop to colleagues</a:t>
            </a:r>
            <a:endParaRPr/>
          </a:p>
        </p:txBody>
      </p:sp>
      <p:sp>
        <p:nvSpPr>
          <p:cNvPr id="2288" name="Google Shape;2288;p53"/>
          <p:cNvSpPr/>
          <p:nvPr/>
        </p:nvSpPr>
        <p:spPr>
          <a:xfrm>
            <a:off x="5869550" y="1487350"/>
            <a:ext cx="2277300" cy="2734200"/>
          </a:xfrm>
          <a:prstGeom prst="roundRect">
            <a:avLst>
              <a:gd name="adj" fmla="val 7424"/>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9" name="Google Shape;2289;p53"/>
          <p:cNvGrpSpPr/>
          <p:nvPr/>
        </p:nvGrpSpPr>
        <p:grpSpPr>
          <a:xfrm>
            <a:off x="6687041" y="2466965"/>
            <a:ext cx="642862" cy="787137"/>
            <a:chOff x="6070717" y="3426907"/>
            <a:chExt cx="277191" cy="339415"/>
          </a:xfrm>
        </p:grpSpPr>
        <p:sp>
          <p:nvSpPr>
            <p:cNvPr id="2290" name="Google Shape;2290;p53"/>
            <p:cNvSpPr/>
            <p:nvPr/>
          </p:nvSpPr>
          <p:spPr>
            <a:xfrm>
              <a:off x="6070717" y="3426907"/>
              <a:ext cx="277191" cy="129923"/>
            </a:xfrm>
            <a:custGeom>
              <a:avLst/>
              <a:gdLst/>
              <a:ahLst/>
              <a:cxnLst/>
              <a:rect l="l" t="t" r="r" b="b"/>
              <a:pathLst>
                <a:path w="12705" h="5955" extrusionOk="0">
                  <a:moveTo>
                    <a:pt x="4072" y="2308"/>
                  </a:moveTo>
                  <a:lnTo>
                    <a:pt x="4072" y="3223"/>
                  </a:lnTo>
                  <a:lnTo>
                    <a:pt x="3170" y="3223"/>
                  </a:lnTo>
                  <a:lnTo>
                    <a:pt x="3170" y="2308"/>
                  </a:lnTo>
                  <a:close/>
                  <a:moveTo>
                    <a:pt x="6353" y="0"/>
                  </a:moveTo>
                  <a:cubicBezTo>
                    <a:pt x="2985" y="0"/>
                    <a:pt x="239" y="2652"/>
                    <a:pt x="0" y="5955"/>
                  </a:cubicBezTo>
                  <a:lnTo>
                    <a:pt x="3210" y="5955"/>
                  </a:lnTo>
                  <a:cubicBezTo>
                    <a:pt x="3436" y="4417"/>
                    <a:pt x="4748" y="3223"/>
                    <a:pt x="6353" y="3223"/>
                  </a:cubicBezTo>
                  <a:cubicBezTo>
                    <a:pt x="7957" y="3223"/>
                    <a:pt x="9271" y="4417"/>
                    <a:pt x="9496" y="5955"/>
                  </a:cubicBezTo>
                  <a:lnTo>
                    <a:pt x="12705" y="5955"/>
                  </a:lnTo>
                  <a:cubicBezTo>
                    <a:pt x="12480" y="2652"/>
                    <a:pt x="9721" y="0"/>
                    <a:pt x="6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3"/>
            <p:cNvSpPr/>
            <p:nvPr/>
          </p:nvSpPr>
          <p:spPr>
            <a:xfrm>
              <a:off x="6199484" y="3556808"/>
              <a:ext cx="19963" cy="19985"/>
            </a:xfrm>
            <a:custGeom>
              <a:avLst/>
              <a:gdLst/>
              <a:ahLst/>
              <a:cxnLst/>
              <a:rect l="l" t="t" r="r" b="b"/>
              <a:pathLst>
                <a:path w="915" h="916" extrusionOk="0">
                  <a:moveTo>
                    <a:pt x="451" y="1"/>
                  </a:moveTo>
                  <a:cubicBezTo>
                    <a:pt x="199" y="1"/>
                    <a:pt x="0" y="213"/>
                    <a:pt x="0" y="465"/>
                  </a:cubicBezTo>
                  <a:cubicBezTo>
                    <a:pt x="0" y="717"/>
                    <a:pt x="199" y="915"/>
                    <a:pt x="451" y="915"/>
                  </a:cubicBezTo>
                  <a:cubicBezTo>
                    <a:pt x="703" y="915"/>
                    <a:pt x="915" y="717"/>
                    <a:pt x="915" y="465"/>
                  </a:cubicBezTo>
                  <a:cubicBezTo>
                    <a:pt x="915" y="213"/>
                    <a:pt x="703" y="1"/>
                    <a:pt x="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3"/>
            <p:cNvSpPr/>
            <p:nvPr/>
          </p:nvSpPr>
          <p:spPr>
            <a:xfrm>
              <a:off x="6070717" y="3576771"/>
              <a:ext cx="277191" cy="129356"/>
            </a:xfrm>
            <a:custGeom>
              <a:avLst/>
              <a:gdLst/>
              <a:ahLst/>
              <a:cxnLst/>
              <a:rect l="l" t="t" r="r" b="b"/>
              <a:pathLst>
                <a:path w="12705" h="5929" extrusionOk="0">
                  <a:moveTo>
                    <a:pt x="0" y="0"/>
                  </a:moveTo>
                  <a:cubicBezTo>
                    <a:pt x="239" y="3316"/>
                    <a:pt x="2985" y="5929"/>
                    <a:pt x="6353" y="5929"/>
                  </a:cubicBezTo>
                  <a:cubicBezTo>
                    <a:pt x="9721" y="5929"/>
                    <a:pt x="12480" y="3316"/>
                    <a:pt x="12705" y="0"/>
                  </a:cubicBezTo>
                  <a:lnTo>
                    <a:pt x="9496" y="0"/>
                  </a:lnTo>
                  <a:cubicBezTo>
                    <a:pt x="9271" y="1539"/>
                    <a:pt x="7957" y="2732"/>
                    <a:pt x="6353" y="2732"/>
                  </a:cubicBezTo>
                  <a:cubicBezTo>
                    <a:pt x="4748" y="2732"/>
                    <a:pt x="3436" y="1539"/>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3"/>
            <p:cNvSpPr/>
            <p:nvPr/>
          </p:nvSpPr>
          <p:spPr>
            <a:xfrm>
              <a:off x="6159558" y="3517166"/>
              <a:ext cx="99553" cy="99270"/>
            </a:xfrm>
            <a:custGeom>
              <a:avLst/>
              <a:gdLst/>
              <a:ahLst/>
              <a:cxnLst/>
              <a:rect l="l" t="t" r="r" b="b"/>
              <a:pathLst>
                <a:path w="4563" h="4550" extrusionOk="0">
                  <a:moveTo>
                    <a:pt x="2281" y="916"/>
                  </a:moveTo>
                  <a:cubicBezTo>
                    <a:pt x="3036" y="916"/>
                    <a:pt x="3646" y="1526"/>
                    <a:pt x="3646" y="2282"/>
                  </a:cubicBezTo>
                  <a:cubicBezTo>
                    <a:pt x="3646" y="3024"/>
                    <a:pt x="3036" y="3648"/>
                    <a:pt x="2281" y="3648"/>
                  </a:cubicBezTo>
                  <a:cubicBezTo>
                    <a:pt x="1525" y="3648"/>
                    <a:pt x="915" y="3024"/>
                    <a:pt x="915" y="2282"/>
                  </a:cubicBezTo>
                  <a:cubicBezTo>
                    <a:pt x="915" y="1526"/>
                    <a:pt x="1525" y="916"/>
                    <a:pt x="2281" y="916"/>
                  </a:cubicBezTo>
                  <a:close/>
                  <a:moveTo>
                    <a:pt x="2281" y="1"/>
                  </a:moveTo>
                  <a:cubicBezTo>
                    <a:pt x="1021" y="1"/>
                    <a:pt x="0" y="1022"/>
                    <a:pt x="0" y="2282"/>
                  </a:cubicBezTo>
                  <a:cubicBezTo>
                    <a:pt x="0" y="3528"/>
                    <a:pt x="1021" y="4550"/>
                    <a:pt x="2281" y="4550"/>
                  </a:cubicBezTo>
                  <a:cubicBezTo>
                    <a:pt x="3540" y="4550"/>
                    <a:pt x="4562" y="3528"/>
                    <a:pt x="4562" y="2282"/>
                  </a:cubicBezTo>
                  <a:cubicBezTo>
                    <a:pt x="4562" y="1022"/>
                    <a:pt x="3540" y="1"/>
                    <a:pt x="2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3"/>
            <p:cNvSpPr/>
            <p:nvPr/>
          </p:nvSpPr>
          <p:spPr>
            <a:xfrm>
              <a:off x="6119894" y="3717101"/>
              <a:ext cx="178838" cy="49220"/>
            </a:xfrm>
            <a:custGeom>
              <a:avLst/>
              <a:gdLst/>
              <a:ahLst/>
              <a:cxnLst/>
              <a:rect l="l" t="t" r="r" b="b"/>
              <a:pathLst>
                <a:path w="8197" h="2256" extrusionOk="0">
                  <a:moveTo>
                    <a:pt x="1739" y="1"/>
                  </a:moveTo>
                  <a:lnTo>
                    <a:pt x="1088" y="1340"/>
                  </a:lnTo>
                  <a:lnTo>
                    <a:pt x="1" y="1340"/>
                  </a:lnTo>
                  <a:lnTo>
                    <a:pt x="1" y="2255"/>
                  </a:lnTo>
                  <a:lnTo>
                    <a:pt x="8196" y="2255"/>
                  </a:lnTo>
                  <a:lnTo>
                    <a:pt x="8196" y="1340"/>
                  </a:lnTo>
                  <a:lnTo>
                    <a:pt x="7123" y="1340"/>
                  </a:lnTo>
                  <a:lnTo>
                    <a:pt x="6460" y="1"/>
                  </a:lnTo>
                  <a:cubicBezTo>
                    <a:pt x="5717" y="252"/>
                    <a:pt x="4934" y="399"/>
                    <a:pt x="4099" y="399"/>
                  </a:cubicBezTo>
                  <a:cubicBezTo>
                    <a:pt x="3277" y="399"/>
                    <a:pt x="2481" y="252"/>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98"/>
        <p:cNvGrpSpPr/>
        <p:nvPr/>
      </p:nvGrpSpPr>
      <p:grpSpPr>
        <a:xfrm>
          <a:off x="0" y="0"/>
          <a:ext cx="0" cy="0"/>
          <a:chOff x="0" y="0"/>
          <a:chExt cx="0" cy="0"/>
        </a:xfrm>
      </p:grpSpPr>
      <p:sp>
        <p:nvSpPr>
          <p:cNvPr id="2299" name="Google Shape;2299;p5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2300" name="Google Shape;2300;p54"/>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2301" name="Google Shape;2301;p5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05"/>
        <p:cNvGrpSpPr/>
        <p:nvPr/>
      </p:nvGrpSpPr>
      <p:grpSpPr>
        <a:xfrm>
          <a:off x="0" y="0"/>
          <a:ext cx="0" cy="0"/>
          <a:chOff x="0" y="0"/>
          <a:chExt cx="0" cy="0"/>
        </a:xfrm>
      </p:grpSpPr>
      <p:sp>
        <p:nvSpPr>
          <p:cNvPr id="2306" name="Google Shape;2306;p55"/>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307" name="Google Shape;2307;p55"/>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2308" name="Google Shape;2308;p55"/>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12"/>
        <p:cNvGrpSpPr/>
        <p:nvPr/>
      </p:nvGrpSpPr>
      <p:grpSpPr>
        <a:xfrm>
          <a:off x="0" y="0"/>
          <a:ext cx="0" cy="0"/>
          <a:chOff x="0" y="0"/>
          <a:chExt cx="0" cy="0"/>
        </a:xfrm>
      </p:grpSpPr>
      <p:sp>
        <p:nvSpPr>
          <p:cNvPr id="2313" name="Google Shape;2313;p56"/>
          <p:cNvSpPr txBox="1">
            <a:spLocks noGrp="1"/>
          </p:cNvSpPr>
          <p:nvPr>
            <p:ph type="title" idx="4294967295"/>
          </p:nvPr>
        </p:nvSpPr>
        <p:spPr>
          <a:xfrm>
            <a:off x="1048350" y="7457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314" name="Google Shape;2314;p56"/>
          <p:cNvSpPr txBox="1">
            <a:spLocks noGrp="1"/>
          </p:cNvSpPr>
          <p:nvPr>
            <p:ph type="body" idx="4294967295"/>
          </p:nvPr>
        </p:nvSpPr>
        <p:spPr>
          <a:xfrm>
            <a:off x="1068100" y="12491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315" name="Google Shape;2315;p56"/>
          <p:cNvSpPr txBox="1">
            <a:spLocks noGrp="1"/>
          </p:cNvSpPr>
          <p:nvPr>
            <p:ph type="body" idx="4294967295"/>
          </p:nvPr>
        </p:nvSpPr>
        <p:spPr>
          <a:xfrm>
            <a:off x="1068100" y="17103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Rubik</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https://fonts.google.com/specimen/Rubik</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Inter</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https://fonts.google.com/specimen/Inter</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316" name="Google Shape;2316;p56"/>
          <p:cNvGrpSpPr/>
          <p:nvPr/>
        </p:nvGrpSpPr>
        <p:grpSpPr>
          <a:xfrm>
            <a:off x="2583563" y="2986325"/>
            <a:ext cx="3976875" cy="754200"/>
            <a:chOff x="2052655" y="3498875"/>
            <a:chExt cx="3976875" cy="754200"/>
          </a:xfrm>
        </p:grpSpPr>
        <p:sp>
          <p:nvSpPr>
            <p:cNvPr id="2317" name="Google Shape;2317;p56"/>
            <p:cNvSpPr/>
            <p:nvPr/>
          </p:nvSpPr>
          <p:spPr>
            <a:xfrm>
              <a:off x="3114480" y="3498875"/>
              <a:ext cx="791400" cy="754200"/>
            </a:xfrm>
            <a:prstGeom prst="roundRect">
              <a:avLst>
                <a:gd name="adj" fmla="val 16667"/>
              </a:avLst>
            </a:prstGeom>
            <a:solidFill>
              <a:srgbClr val="2D2E2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6"/>
            <p:cNvSpPr/>
            <p:nvPr/>
          </p:nvSpPr>
          <p:spPr>
            <a:xfrm>
              <a:off x="4176300" y="3498875"/>
              <a:ext cx="791400" cy="754200"/>
            </a:xfrm>
            <a:prstGeom prst="roundRect">
              <a:avLst>
                <a:gd name="adj" fmla="val 16667"/>
              </a:avLst>
            </a:prstGeom>
            <a:solidFill>
              <a:srgbClr val="898F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6"/>
            <p:cNvSpPr/>
            <p:nvPr/>
          </p:nvSpPr>
          <p:spPr>
            <a:xfrm>
              <a:off x="5238120" y="3498875"/>
              <a:ext cx="791400" cy="754200"/>
            </a:xfrm>
            <a:prstGeom prst="roundRect">
              <a:avLst>
                <a:gd name="adj" fmla="val 16667"/>
              </a:avLst>
            </a:prstGeom>
            <a:solidFill>
              <a:srgbClr val="787F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6"/>
            <p:cNvSpPr/>
            <p:nvPr/>
          </p:nvSpPr>
          <p:spPr>
            <a:xfrm>
              <a:off x="2052655" y="3498875"/>
              <a:ext cx="791400" cy="754200"/>
            </a:xfrm>
            <a:prstGeom prst="roundRect">
              <a:avLst>
                <a:gd name="adj" fmla="val 16667"/>
              </a:avLst>
            </a:prstGeom>
            <a:solidFill>
              <a:srgbClr val="FCF4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6"/>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#2d2e27</a:t>
              </a:r>
              <a:endParaRPr sz="1000">
                <a:solidFill>
                  <a:srgbClr val="FFFFFF"/>
                </a:solidFill>
              </a:endParaRPr>
            </a:p>
          </p:txBody>
        </p:sp>
        <p:sp>
          <p:nvSpPr>
            <p:cNvPr id="2322" name="Google Shape;2322;p56"/>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#898ff0</a:t>
              </a:r>
              <a:endParaRPr sz="1000">
                <a:solidFill>
                  <a:srgbClr val="FFFFFF"/>
                </a:solidFill>
              </a:endParaRPr>
            </a:p>
          </p:txBody>
        </p:sp>
        <p:sp>
          <p:nvSpPr>
            <p:cNvPr id="2323" name="Google Shape;2323;p56"/>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#787ff0</a:t>
              </a:r>
              <a:endParaRPr sz="1000">
                <a:solidFill>
                  <a:srgbClr val="FFFFFF"/>
                </a:solidFill>
              </a:endParaRPr>
            </a:p>
          </p:txBody>
        </p:sp>
        <p:sp>
          <p:nvSpPr>
            <p:cNvPr id="2324" name="Google Shape;2324;p56"/>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#fcf4e6</a:t>
              </a:r>
              <a:endParaRPr sz="1000">
                <a:solidFill>
                  <a:schemeClr val="dk1"/>
                </a:solidFill>
              </a:endParaRPr>
            </a:p>
          </p:txBody>
        </p:sp>
      </p:grpSp>
      <p:grpSp>
        <p:nvGrpSpPr>
          <p:cNvPr id="2325" name="Google Shape;2325;p56"/>
          <p:cNvGrpSpPr/>
          <p:nvPr/>
        </p:nvGrpSpPr>
        <p:grpSpPr>
          <a:xfrm>
            <a:off x="2583563" y="3876750"/>
            <a:ext cx="3976875" cy="754200"/>
            <a:chOff x="2052655" y="3498875"/>
            <a:chExt cx="3976875" cy="754200"/>
          </a:xfrm>
        </p:grpSpPr>
        <p:sp>
          <p:nvSpPr>
            <p:cNvPr id="2326" name="Google Shape;2326;p56"/>
            <p:cNvSpPr/>
            <p:nvPr/>
          </p:nvSpPr>
          <p:spPr>
            <a:xfrm>
              <a:off x="3114480" y="3498875"/>
              <a:ext cx="791400" cy="754200"/>
            </a:xfrm>
            <a:prstGeom prst="roundRect">
              <a:avLst>
                <a:gd name="adj" fmla="val 16667"/>
              </a:avLst>
            </a:prstGeom>
            <a:solidFill>
              <a:srgbClr val="9FF1B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6"/>
            <p:cNvSpPr/>
            <p:nvPr/>
          </p:nvSpPr>
          <p:spPr>
            <a:xfrm>
              <a:off x="4176300" y="3498875"/>
              <a:ext cx="791400" cy="754200"/>
            </a:xfrm>
            <a:prstGeom prst="roundRect">
              <a:avLst>
                <a:gd name="adj" fmla="val 16667"/>
              </a:avLst>
            </a:prstGeom>
            <a:solidFill>
              <a:srgbClr val="FFBBA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6"/>
            <p:cNvSpPr/>
            <p:nvPr/>
          </p:nvSpPr>
          <p:spPr>
            <a:xfrm>
              <a:off x="5238120" y="3498875"/>
              <a:ext cx="791400" cy="754200"/>
            </a:xfrm>
            <a:prstGeom prst="roundRect">
              <a:avLst>
                <a:gd name="adj" fmla="val 16667"/>
              </a:avLst>
            </a:prstGeom>
            <a:solidFill>
              <a:srgbClr val="FFB09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6"/>
            <p:cNvSpPr/>
            <p:nvPr/>
          </p:nvSpPr>
          <p:spPr>
            <a:xfrm>
              <a:off x="2052655" y="3498875"/>
              <a:ext cx="791400" cy="754200"/>
            </a:xfrm>
            <a:prstGeom prst="roundRect">
              <a:avLst>
                <a:gd name="adj" fmla="val 16667"/>
              </a:avLst>
            </a:prstGeom>
            <a:solidFill>
              <a:srgbClr val="B5F1C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6"/>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#9ff1b7</a:t>
              </a:r>
              <a:endParaRPr sz="1000">
                <a:solidFill>
                  <a:schemeClr val="dk1"/>
                </a:solidFill>
              </a:endParaRPr>
            </a:p>
          </p:txBody>
        </p:sp>
        <p:sp>
          <p:nvSpPr>
            <p:cNvPr id="2331" name="Google Shape;2331;p56"/>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#ffbbaa</a:t>
              </a:r>
              <a:endParaRPr sz="1000">
                <a:solidFill>
                  <a:schemeClr val="dk1"/>
                </a:solidFill>
              </a:endParaRPr>
            </a:p>
          </p:txBody>
        </p:sp>
        <p:sp>
          <p:nvSpPr>
            <p:cNvPr id="2332" name="Google Shape;2332;p56"/>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#ffb09c</a:t>
              </a:r>
              <a:endParaRPr sz="1000">
                <a:solidFill>
                  <a:schemeClr val="dk1"/>
                </a:solidFill>
              </a:endParaRPr>
            </a:p>
          </p:txBody>
        </p:sp>
        <p:sp>
          <p:nvSpPr>
            <p:cNvPr id="2333" name="Google Shape;2333;p56"/>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#b5f1c6</a:t>
              </a:r>
              <a:endParaRPr sz="1000">
                <a:solidFill>
                  <a:schemeClr val="dk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0"/>
          <p:cNvSpPr/>
          <p:nvPr/>
        </p:nvSpPr>
        <p:spPr>
          <a:xfrm>
            <a:off x="5242050" y="2974925"/>
            <a:ext cx="2373900" cy="4314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a:off x="1528050" y="2974925"/>
            <a:ext cx="2373900" cy="431400"/>
          </a:xfrm>
          <a:prstGeom prst="roundRect">
            <a:avLst>
              <a:gd name="adj" fmla="val 5742"/>
            </a:avLst>
          </a:prstGeom>
          <a:solidFill>
            <a:schemeClr val="accen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MEETING OBJECTIVES</a:t>
            </a:r>
            <a:endParaRPr/>
          </a:p>
        </p:txBody>
      </p:sp>
      <p:sp>
        <p:nvSpPr>
          <p:cNvPr id="463" name="Google Shape;463;p30"/>
          <p:cNvSpPr txBox="1">
            <a:spLocks noGrp="1"/>
          </p:cNvSpPr>
          <p:nvPr>
            <p:ph type="subTitle" idx="1"/>
          </p:nvPr>
        </p:nvSpPr>
        <p:spPr>
          <a:xfrm>
            <a:off x="1330200" y="3534775"/>
            <a:ext cx="2769600" cy="85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It is a really hot place</a:t>
            </a:r>
            <a:endParaRPr/>
          </a:p>
        </p:txBody>
      </p:sp>
      <p:sp>
        <p:nvSpPr>
          <p:cNvPr id="464" name="Google Shape;464;p30"/>
          <p:cNvSpPr txBox="1">
            <a:spLocks noGrp="1"/>
          </p:cNvSpPr>
          <p:nvPr>
            <p:ph type="subTitle" idx="2"/>
          </p:nvPr>
        </p:nvSpPr>
        <p:spPr>
          <a:xfrm>
            <a:off x="1690350" y="2974925"/>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65" name="Google Shape;465;p30"/>
          <p:cNvSpPr txBox="1">
            <a:spLocks noGrp="1"/>
          </p:cNvSpPr>
          <p:nvPr>
            <p:ph type="subTitle" idx="3"/>
          </p:nvPr>
        </p:nvSpPr>
        <p:spPr>
          <a:xfrm>
            <a:off x="5044200" y="3534775"/>
            <a:ext cx="2769600" cy="85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it’s terribly hot, even more than Mercury</a:t>
            </a:r>
            <a:endParaRPr/>
          </a:p>
        </p:txBody>
      </p:sp>
      <p:sp>
        <p:nvSpPr>
          <p:cNvPr id="466" name="Google Shape;466;p30"/>
          <p:cNvSpPr txBox="1">
            <a:spLocks noGrp="1"/>
          </p:cNvSpPr>
          <p:nvPr>
            <p:ph type="subTitle" idx="4"/>
          </p:nvPr>
        </p:nvSpPr>
        <p:spPr>
          <a:xfrm>
            <a:off x="5404350" y="2974925"/>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grpSp>
        <p:nvGrpSpPr>
          <p:cNvPr id="467" name="Google Shape;467;p30"/>
          <p:cNvGrpSpPr/>
          <p:nvPr/>
        </p:nvGrpSpPr>
        <p:grpSpPr>
          <a:xfrm>
            <a:off x="6189923" y="2092496"/>
            <a:ext cx="478137" cy="477734"/>
            <a:chOff x="4074634" y="1948422"/>
            <a:chExt cx="339393" cy="339131"/>
          </a:xfrm>
        </p:grpSpPr>
        <p:sp>
          <p:nvSpPr>
            <p:cNvPr id="468" name="Google Shape;468;p30"/>
            <p:cNvSpPr/>
            <p:nvPr/>
          </p:nvSpPr>
          <p:spPr>
            <a:xfrm>
              <a:off x="4074634" y="2002551"/>
              <a:ext cx="39970" cy="285002"/>
            </a:xfrm>
            <a:custGeom>
              <a:avLst/>
              <a:gdLst/>
              <a:ahLst/>
              <a:cxnLst/>
              <a:rect l="l" t="t" r="r" b="b"/>
              <a:pathLst>
                <a:path w="1832" h="13063" extrusionOk="0">
                  <a:moveTo>
                    <a:pt x="1" y="0"/>
                  </a:moveTo>
                  <a:lnTo>
                    <a:pt x="1" y="11697"/>
                  </a:lnTo>
                  <a:cubicBezTo>
                    <a:pt x="1" y="12452"/>
                    <a:pt x="624" y="13062"/>
                    <a:pt x="1366" y="13062"/>
                  </a:cubicBezTo>
                  <a:lnTo>
                    <a:pt x="1831" y="13062"/>
                  </a:lnTo>
                  <a:lnTo>
                    <a:pt x="1831" y="252"/>
                  </a:lnTo>
                  <a:lnTo>
                    <a:pt x="915" y="252"/>
                  </a:lnTo>
                  <a:cubicBezTo>
                    <a:pt x="584" y="252"/>
                    <a:pt x="279" y="15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4134239" y="2008027"/>
              <a:ext cx="200241" cy="279526"/>
            </a:xfrm>
            <a:custGeom>
              <a:avLst/>
              <a:gdLst/>
              <a:ahLst/>
              <a:cxnLst/>
              <a:rect l="l" t="t" r="r" b="b"/>
              <a:pathLst>
                <a:path w="9178" h="12812" extrusionOk="0">
                  <a:moveTo>
                    <a:pt x="7811" y="2308"/>
                  </a:moveTo>
                  <a:lnTo>
                    <a:pt x="7811" y="5956"/>
                  </a:lnTo>
                  <a:lnTo>
                    <a:pt x="1380" y="5956"/>
                  </a:lnTo>
                  <a:lnTo>
                    <a:pt x="1380" y="2308"/>
                  </a:lnTo>
                  <a:close/>
                  <a:moveTo>
                    <a:pt x="7811" y="6870"/>
                  </a:moveTo>
                  <a:lnTo>
                    <a:pt x="7811" y="7772"/>
                  </a:lnTo>
                  <a:lnTo>
                    <a:pt x="1380" y="7772"/>
                  </a:lnTo>
                  <a:lnTo>
                    <a:pt x="1380" y="6870"/>
                  </a:lnTo>
                  <a:close/>
                  <a:moveTo>
                    <a:pt x="6897" y="8687"/>
                  </a:moveTo>
                  <a:lnTo>
                    <a:pt x="6897" y="9602"/>
                  </a:lnTo>
                  <a:lnTo>
                    <a:pt x="2282" y="9602"/>
                  </a:lnTo>
                  <a:lnTo>
                    <a:pt x="2282" y="8687"/>
                  </a:lnTo>
                  <a:close/>
                  <a:moveTo>
                    <a:pt x="1" y="1"/>
                  </a:moveTo>
                  <a:lnTo>
                    <a:pt x="1" y="12811"/>
                  </a:lnTo>
                  <a:lnTo>
                    <a:pt x="9178" y="12811"/>
                  </a:lnTo>
                  <a:lnTo>
                    <a:pt x="9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4184005" y="2078345"/>
              <a:ext cx="100710" cy="39642"/>
            </a:xfrm>
            <a:custGeom>
              <a:avLst/>
              <a:gdLst/>
              <a:ahLst/>
              <a:cxnLst/>
              <a:rect l="l" t="t" r="r" b="b"/>
              <a:pathLst>
                <a:path w="4616" h="1817" extrusionOk="0">
                  <a:moveTo>
                    <a:pt x="1" y="1"/>
                  </a:moveTo>
                  <a:lnTo>
                    <a:pt x="1" y="1817"/>
                  </a:lnTo>
                  <a:lnTo>
                    <a:pt x="4616" y="1817"/>
                  </a:lnTo>
                  <a:lnTo>
                    <a:pt x="4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4074634" y="1948422"/>
              <a:ext cx="259846" cy="39686"/>
            </a:xfrm>
            <a:custGeom>
              <a:avLst/>
              <a:gdLst/>
              <a:ahLst/>
              <a:cxnLst/>
              <a:rect l="l" t="t" r="r" b="b"/>
              <a:pathLst>
                <a:path w="11910" h="1819" extrusionOk="0">
                  <a:moveTo>
                    <a:pt x="915" y="1"/>
                  </a:moveTo>
                  <a:cubicBezTo>
                    <a:pt x="412" y="1"/>
                    <a:pt x="1" y="412"/>
                    <a:pt x="1" y="903"/>
                  </a:cubicBezTo>
                  <a:cubicBezTo>
                    <a:pt x="1" y="1407"/>
                    <a:pt x="412" y="1818"/>
                    <a:pt x="915" y="1818"/>
                  </a:cubicBezTo>
                  <a:lnTo>
                    <a:pt x="10994" y="1818"/>
                  </a:lnTo>
                  <a:lnTo>
                    <a:pt x="10994" y="903"/>
                  </a:lnTo>
                  <a:lnTo>
                    <a:pt x="11910" y="903"/>
                  </a:lnTo>
                  <a:lnTo>
                    <a:pt x="119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4354421" y="1968101"/>
              <a:ext cx="59605" cy="80463"/>
            </a:xfrm>
            <a:custGeom>
              <a:avLst/>
              <a:gdLst/>
              <a:ahLst/>
              <a:cxnLst/>
              <a:rect l="l" t="t" r="r" b="b"/>
              <a:pathLst>
                <a:path w="2732" h="3688" extrusionOk="0">
                  <a:moveTo>
                    <a:pt x="916" y="1"/>
                  </a:moveTo>
                  <a:lnTo>
                    <a:pt x="916" y="916"/>
                  </a:lnTo>
                  <a:lnTo>
                    <a:pt x="0" y="916"/>
                  </a:lnTo>
                  <a:lnTo>
                    <a:pt x="0" y="3687"/>
                  </a:lnTo>
                  <a:lnTo>
                    <a:pt x="2732" y="3687"/>
                  </a:lnTo>
                  <a:lnTo>
                    <a:pt x="2732" y="916"/>
                  </a:lnTo>
                  <a:lnTo>
                    <a:pt x="1817" y="916"/>
                  </a:lnTo>
                  <a:lnTo>
                    <a:pt x="1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4354421" y="2068222"/>
              <a:ext cx="59605" cy="199652"/>
            </a:xfrm>
            <a:custGeom>
              <a:avLst/>
              <a:gdLst/>
              <a:ahLst/>
              <a:cxnLst/>
              <a:rect l="l" t="t" r="r" b="b"/>
              <a:pathLst>
                <a:path w="2732" h="9151" extrusionOk="0">
                  <a:moveTo>
                    <a:pt x="0" y="0"/>
                  </a:moveTo>
                  <a:lnTo>
                    <a:pt x="0" y="7029"/>
                  </a:lnTo>
                  <a:lnTo>
                    <a:pt x="916" y="7944"/>
                  </a:lnTo>
                  <a:lnTo>
                    <a:pt x="916" y="9150"/>
                  </a:lnTo>
                  <a:lnTo>
                    <a:pt x="1817" y="9150"/>
                  </a:lnTo>
                  <a:lnTo>
                    <a:pt x="1817" y="7944"/>
                  </a:lnTo>
                  <a:lnTo>
                    <a:pt x="2732" y="7029"/>
                  </a:lnTo>
                  <a:lnTo>
                    <a:pt x="2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30"/>
          <p:cNvGrpSpPr/>
          <p:nvPr/>
        </p:nvGrpSpPr>
        <p:grpSpPr>
          <a:xfrm>
            <a:off x="2505286" y="2092637"/>
            <a:ext cx="419503" cy="477730"/>
            <a:chOff x="3440443" y="2687664"/>
            <a:chExt cx="298027" cy="339393"/>
          </a:xfrm>
        </p:grpSpPr>
        <p:sp>
          <p:nvSpPr>
            <p:cNvPr id="475" name="Google Shape;475;p30"/>
            <p:cNvSpPr/>
            <p:nvPr/>
          </p:nvSpPr>
          <p:spPr>
            <a:xfrm>
              <a:off x="3489903" y="2906996"/>
              <a:ext cx="19985" cy="19963"/>
            </a:xfrm>
            <a:custGeom>
              <a:avLst/>
              <a:gdLst/>
              <a:ahLst/>
              <a:cxnLst/>
              <a:rect l="l" t="t" r="r" b="b"/>
              <a:pathLst>
                <a:path w="916" h="915" extrusionOk="0">
                  <a:moveTo>
                    <a:pt x="0" y="0"/>
                  </a:moveTo>
                  <a:lnTo>
                    <a:pt x="0" y="915"/>
                  </a:lnTo>
                  <a:lnTo>
                    <a:pt x="916" y="915"/>
                  </a:lnTo>
                  <a:lnTo>
                    <a:pt x="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3529829" y="2827405"/>
              <a:ext cx="99270" cy="20007"/>
            </a:xfrm>
            <a:custGeom>
              <a:avLst/>
              <a:gdLst/>
              <a:ahLst/>
              <a:cxnLst/>
              <a:rect l="l" t="t" r="r" b="b"/>
              <a:pathLst>
                <a:path w="4550" h="917" extrusionOk="0">
                  <a:moveTo>
                    <a:pt x="0" y="1"/>
                  </a:moveTo>
                  <a:lnTo>
                    <a:pt x="0" y="916"/>
                  </a:lnTo>
                  <a:lnTo>
                    <a:pt x="4549" y="916"/>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3489903" y="2867331"/>
              <a:ext cx="19985" cy="19701"/>
            </a:xfrm>
            <a:custGeom>
              <a:avLst/>
              <a:gdLst/>
              <a:ahLst/>
              <a:cxnLst/>
              <a:rect l="l" t="t" r="r" b="b"/>
              <a:pathLst>
                <a:path w="916" h="903" extrusionOk="0">
                  <a:moveTo>
                    <a:pt x="0" y="1"/>
                  </a:moveTo>
                  <a:lnTo>
                    <a:pt x="0" y="902"/>
                  </a:lnTo>
                  <a:lnTo>
                    <a:pt x="916" y="902"/>
                  </a:lnTo>
                  <a:lnTo>
                    <a:pt x="9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3698784" y="2687664"/>
              <a:ext cx="39686" cy="40537"/>
            </a:xfrm>
            <a:custGeom>
              <a:avLst/>
              <a:gdLst/>
              <a:ahLst/>
              <a:cxnLst/>
              <a:rect l="l" t="t" r="r" b="b"/>
              <a:pathLst>
                <a:path w="1819" h="1858" extrusionOk="0">
                  <a:moveTo>
                    <a:pt x="1" y="1"/>
                  </a:moveTo>
                  <a:lnTo>
                    <a:pt x="1" y="1858"/>
                  </a:lnTo>
                  <a:lnTo>
                    <a:pt x="1818" y="1858"/>
                  </a:lnTo>
                  <a:lnTo>
                    <a:pt x="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3698784" y="2747859"/>
              <a:ext cx="39686" cy="218742"/>
            </a:xfrm>
            <a:custGeom>
              <a:avLst/>
              <a:gdLst/>
              <a:ahLst/>
              <a:cxnLst/>
              <a:rect l="l" t="t" r="r" b="b"/>
              <a:pathLst>
                <a:path w="1819" h="10026" extrusionOk="0">
                  <a:moveTo>
                    <a:pt x="1" y="0"/>
                  </a:moveTo>
                  <a:lnTo>
                    <a:pt x="1" y="10026"/>
                  </a:lnTo>
                  <a:lnTo>
                    <a:pt x="1818" y="10026"/>
                  </a:lnTo>
                  <a:lnTo>
                    <a:pt x="1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3440443" y="2687664"/>
              <a:ext cx="59605" cy="60216"/>
            </a:xfrm>
            <a:custGeom>
              <a:avLst/>
              <a:gdLst/>
              <a:ahLst/>
              <a:cxnLst/>
              <a:rect l="l" t="t" r="r" b="b"/>
              <a:pathLst>
                <a:path w="2732" h="2760" extrusionOk="0">
                  <a:moveTo>
                    <a:pt x="2082" y="1"/>
                  </a:moveTo>
                  <a:lnTo>
                    <a:pt x="0" y="2123"/>
                  </a:lnTo>
                  <a:lnTo>
                    <a:pt x="0" y="2759"/>
                  </a:lnTo>
                  <a:lnTo>
                    <a:pt x="2732" y="2759"/>
                  </a:lnTo>
                  <a:lnTo>
                    <a:pt x="2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3529829" y="2906996"/>
              <a:ext cx="99270" cy="19963"/>
            </a:xfrm>
            <a:custGeom>
              <a:avLst/>
              <a:gdLst/>
              <a:ahLst/>
              <a:cxnLst/>
              <a:rect l="l" t="t" r="r" b="b"/>
              <a:pathLst>
                <a:path w="4550" h="915" extrusionOk="0">
                  <a:moveTo>
                    <a:pt x="0" y="0"/>
                  </a:moveTo>
                  <a:lnTo>
                    <a:pt x="0" y="915"/>
                  </a:lnTo>
                  <a:lnTo>
                    <a:pt x="4549" y="915"/>
                  </a:lnTo>
                  <a:lnTo>
                    <a:pt x="4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3440443" y="2687664"/>
              <a:ext cx="238422" cy="339393"/>
            </a:xfrm>
            <a:custGeom>
              <a:avLst/>
              <a:gdLst/>
              <a:ahLst/>
              <a:cxnLst/>
              <a:rect l="l" t="t" r="r" b="b"/>
              <a:pathLst>
                <a:path w="10928" h="15556" extrusionOk="0">
                  <a:moveTo>
                    <a:pt x="9561" y="5504"/>
                  </a:moveTo>
                  <a:lnTo>
                    <a:pt x="9561" y="13699"/>
                  </a:lnTo>
                  <a:lnTo>
                    <a:pt x="1365" y="13699"/>
                  </a:lnTo>
                  <a:lnTo>
                    <a:pt x="1365" y="5504"/>
                  </a:lnTo>
                  <a:close/>
                  <a:moveTo>
                    <a:pt x="3634" y="1"/>
                  </a:moveTo>
                  <a:lnTo>
                    <a:pt x="3634" y="3674"/>
                  </a:lnTo>
                  <a:lnTo>
                    <a:pt x="0" y="3674"/>
                  </a:lnTo>
                  <a:lnTo>
                    <a:pt x="0" y="15556"/>
                  </a:lnTo>
                  <a:lnTo>
                    <a:pt x="10927" y="15556"/>
                  </a:lnTo>
                  <a:lnTo>
                    <a:pt x="10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3698784" y="2986542"/>
              <a:ext cx="39686" cy="40515"/>
            </a:xfrm>
            <a:custGeom>
              <a:avLst/>
              <a:gdLst/>
              <a:ahLst/>
              <a:cxnLst/>
              <a:rect l="l" t="t" r="r" b="b"/>
              <a:pathLst>
                <a:path w="1819" h="1857" extrusionOk="0">
                  <a:moveTo>
                    <a:pt x="1" y="0"/>
                  </a:moveTo>
                  <a:lnTo>
                    <a:pt x="1" y="1857"/>
                  </a:lnTo>
                  <a:lnTo>
                    <a:pt x="1818" y="1857"/>
                  </a:lnTo>
                  <a:lnTo>
                    <a:pt x="18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3529829" y="2867331"/>
              <a:ext cx="99270" cy="19701"/>
            </a:xfrm>
            <a:custGeom>
              <a:avLst/>
              <a:gdLst/>
              <a:ahLst/>
              <a:cxnLst/>
              <a:rect l="l" t="t" r="r" b="b"/>
              <a:pathLst>
                <a:path w="4550" h="903" extrusionOk="0">
                  <a:moveTo>
                    <a:pt x="0" y="1"/>
                  </a:moveTo>
                  <a:lnTo>
                    <a:pt x="0" y="902"/>
                  </a:lnTo>
                  <a:lnTo>
                    <a:pt x="4549" y="902"/>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3529829" y="2946922"/>
              <a:ext cx="99270" cy="19679"/>
            </a:xfrm>
            <a:custGeom>
              <a:avLst/>
              <a:gdLst/>
              <a:ahLst/>
              <a:cxnLst/>
              <a:rect l="l" t="t" r="r" b="b"/>
              <a:pathLst>
                <a:path w="4550" h="902" extrusionOk="0">
                  <a:moveTo>
                    <a:pt x="0" y="0"/>
                  </a:moveTo>
                  <a:lnTo>
                    <a:pt x="0" y="902"/>
                  </a:lnTo>
                  <a:lnTo>
                    <a:pt x="4549" y="902"/>
                  </a:lnTo>
                  <a:lnTo>
                    <a:pt x="4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3489903" y="2827405"/>
              <a:ext cx="19985" cy="20007"/>
            </a:xfrm>
            <a:custGeom>
              <a:avLst/>
              <a:gdLst/>
              <a:ahLst/>
              <a:cxnLst/>
              <a:rect l="l" t="t" r="r" b="b"/>
              <a:pathLst>
                <a:path w="916" h="917" extrusionOk="0">
                  <a:moveTo>
                    <a:pt x="0" y="1"/>
                  </a:moveTo>
                  <a:lnTo>
                    <a:pt x="0" y="916"/>
                  </a:lnTo>
                  <a:lnTo>
                    <a:pt x="916" y="916"/>
                  </a:lnTo>
                  <a:lnTo>
                    <a:pt x="9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3489903" y="2946922"/>
              <a:ext cx="19985" cy="19679"/>
            </a:xfrm>
            <a:custGeom>
              <a:avLst/>
              <a:gdLst/>
              <a:ahLst/>
              <a:cxnLst/>
              <a:rect l="l" t="t" r="r" b="b"/>
              <a:pathLst>
                <a:path w="916" h="902" extrusionOk="0">
                  <a:moveTo>
                    <a:pt x="0" y="0"/>
                  </a:moveTo>
                  <a:lnTo>
                    <a:pt x="0" y="902"/>
                  </a:lnTo>
                  <a:lnTo>
                    <a:pt x="916" y="902"/>
                  </a:lnTo>
                  <a:lnTo>
                    <a:pt x="9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37"/>
        <p:cNvGrpSpPr/>
        <p:nvPr/>
      </p:nvGrpSpPr>
      <p:grpSpPr>
        <a:xfrm>
          <a:off x="0" y="0"/>
          <a:ext cx="0" cy="0"/>
          <a:chOff x="0" y="0"/>
          <a:chExt cx="0" cy="0"/>
        </a:xfrm>
      </p:grpSpPr>
      <p:sp>
        <p:nvSpPr>
          <p:cNvPr id="2338" name="Google Shape;2338;p57"/>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2339" name="Google Shape;2339;p57"/>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340" name="Google Shape;2340;p5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341" name="Google Shape;2341;p57"/>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342" name="Google Shape;2342;p57"/>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343" name="Google Shape;2343;p57"/>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344" name="Google Shape;2344;p57"/>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345" name="Google Shape;2345;p5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346" name="Google Shape;2346;p5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347" name="Google Shape;2347;p5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348" name="Google Shape;2348;p5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349" name="Google Shape;2349;p57"/>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53"/>
        <p:cNvGrpSpPr/>
        <p:nvPr/>
      </p:nvGrpSpPr>
      <p:grpSpPr>
        <a:xfrm>
          <a:off x="0" y="0"/>
          <a:ext cx="0" cy="0"/>
          <a:chOff x="0" y="0"/>
          <a:chExt cx="0" cy="0"/>
        </a:xfrm>
      </p:grpSpPr>
      <p:sp>
        <p:nvSpPr>
          <p:cNvPr id="2354" name="Google Shape;2354;p58"/>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2355" name="Google Shape;2355;p58"/>
          <p:cNvGrpSpPr/>
          <p:nvPr/>
        </p:nvGrpSpPr>
        <p:grpSpPr>
          <a:xfrm>
            <a:off x="5156078" y="3085736"/>
            <a:ext cx="474294" cy="551291"/>
            <a:chOff x="4727025" y="1332775"/>
            <a:chExt cx="59900" cy="69625"/>
          </a:xfrm>
        </p:grpSpPr>
        <p:sp>
          <p:nvSpPr>
            <p:cNvPr id="2356" name="Google Shape;2356;p5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58"/>
          <p:cNvGrpSpPr/>
          <p:nvPr/>
        </p:nvGrpSpPr>
        <p:grpSpPr>
          <a:xfrm>
            <a:off x="5769734" y="2314340"/>
            <a:ext cx="555653" cy="557031"/>
            <a:chOff x="4820425" y="1329900"/>
            <a:chExt cx="70175" cy="70350"/>
          </a:xfrm>
        </p:grpSpPr>
        <p:sp>
          <p:nvSpPr>
            <p:cNvPr id="2359" name="Google Shape;2359;p5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3" name="Google Shape;2363;p58"/>
          <p:cNvGrpSpPr/>
          <p:nvPr/>
        </p:nvGrpSpPr>
        <p:grpSpPr>
          <a:xfrm>
            <a:off x="6396103" y="2318845"/>
            <a:ext cx="582574" cy="533871"/>
            <a:chOff x="4903200" y="1331525"/>
            <a:chExt cx="73575" cy="67425"/>
          </a:xfrm>
        </p:grpSpPr>
        <p:sp>
          <p:nvSpPr>
            <p:cNvPr id="2364" name="Google Shape;2364;p5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58"/>
          <p:cNvGrpSpPr/>
          <p:nvPr/>
        </p:nvGrpSpPr>
        <p:grpSpPr>
          <a:xfrm>
            <a:off x="5755581" y="3078709"/>
            <a:ext cx="583960" cy="565345"/>
            <a:chOff x="4815575" y="1416800"/>
            <a:chExt cx="73750" cy="71400"/>
          </a:xfrm>
        </p:grpSpPr>
        <p:sp>
          <p:nvSpPr>
            <p:cNvPr id="2367" name="Google Shape;2367;p5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58"/>
          <p:cNvGrpSpPr/>
          <p:nvPr/>
        </p:nvGrpSpPr>
        <p:grpSpPr>
          <a:xfrm>
            <a:off x="6390362" y="3108896"/>
            <a:ext cx="589898" cy="504970"/>
            <a:chOff x="4902475" y="1418875"/>
            <a:chExt cx="74500" cy="63775"/>
          </a:xfrm>
        </p:grpSpPr>
        <p:sp>
          <p:nvSpPr>
            <p:cNvPr id="2371" name="Google Shape;2371;p5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58"/>
          <p:cNvGrpSpPr/>
          <p:nvPr/>
        </p:nvGrpSpPr>
        <p:grpSpPr>
          <a:xfrm>
            <a:off x="5765577" y="3826000"/>
            <a:ext cx="563967" cy="567127"/>
            <a:chOff x="4818100" y="1507675"/>
            <a:chExt cx="71225" cy="71625"/>
          </a:xfrm>
        </p:grpSpPr>
        <p:sp>
          <p:nvSpPr>
            <p:cNvPr id="2374" name="Google Shape;2374;p5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58"/>
          <p:cNvGrpSpPr/>
          <p:nvPr/>
        </p:nvGrpSpPr>
        <p:grpSpPr>
          <a:xfrm>
            <a:off x="5079075" y="3829461"/>
            <a:ext cx="628301" cy="588505"/>
            <a:chOff x="4721450" y="1509475"/>
            <a:chExt cx="79350" cy="74325"/>
          </a:xfrm>
        </p:grpSpPr>
        <p:sp>
          <p:nvSpPr>
            <p:cNvPr id="2379" name="Google Shape;2379;p5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58"/>
          <p:cNvGrpSpPr/>
          <p:nvPr/>
        </p:nvGrpSpPr>
        <p:grpSpPr>
          <a:xfrm>
            <a:off x="6424608" y="3814027"/>
            <a:ext cx="557038" cy="562772"/>
            <a:chOff x="4906800" y="1507500"/>
            <a:chExt cx="70350" cy="71075"/>
          </a:xfrm>
        </p:grpSpPr>
        <p:sp>
          <p:nvSpPr>
            <p:cNvPr id="2384" name="Google Shape;2384;p5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58"/>
          <p:cNvGrpSpPr/>
          <p:nvPr/>
        </p:nvGrpSpPr>
        <p:grpSpPr>
          <a:xfrm>
            <a:off x="4462216" y="2340963"/>
            <a:ext cx="517934" cy="517934"/>
            <a:chOff x="3736598" y="2170606"/>
            <a:chExt cx="404889" cy="404889"/>
          </a:xfrm>
        </p:grpSpPr>
        <p:sp>
          <p:nvSpPr>
            <p:cNvPr id="2390" name="Google Shape;2390;p5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58"/>
          <p:cNvGrpSpPr/>
          <p:nvPr/>
        </p:nvGrpSpPr>
        <p:grpSpPr>
          <a:xfrm>
            <a:off x="3729277" y="2341061"/>
            <a:ext cx="586986" cy="517740"/>
            <a:chOff x="3161917" y="2170682"/>
            <a:chExt cx="458870" cy="404737"/>
          </a:xfrm>
        </p:grpSpPr>
        <p:sp>
          <p:nvSpPr>
            <p:cNvPr id="2395" name="Google Shape;2395;p5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58"/>
          <p:cNvGrpSpPr/>
          <p:nvPr/>
        </p:nvGrpSpPr>
        <p:grpSpPr>
          <a:xfrm>
            <a:off x="3752299" y="3102400"/>
            <a:ext cx="540943" cy="517963"/>
            <a:chOff x="3179914" y="2889488"/>
            <a:chExt cx="422876" cy="404911"/>
          </a:xfrm>
        </p:grpSpPr>
        <p:sp>
          <p:nvSpPr>
            <p:cNvPr id="2399" name="Google Shape;2399;p5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58"/>
          <p:cNvGrpSpPr/>
          <p:nvPr/>
        </p:nvGrpSpPr>
        <p:grpSpPr>
          <a:xfrm>
            <a:off x="4453093" y="3102358"/>
            <a:ext cx="536180" cy="518047"/>
            <a:chOff x="3729467" y="2889422"/>
            <a:chExt cx="419153" cy="404977"/>
          </a:xfrm>
        </p:grpSpPr>
        <p:sp>
          <p:nvSpPr>
            <p:cNvPr id="2406" name="Google Shape;2406;p5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58"/>
          <p:cNvGrpSpPr/>
          <p:nvPr/>
        </p:nvGrpSpPr>
        <p:grpSpPr>
          <a:xfrm>
            <a:off x="1990126" y="3445787"/>
            <a:ext cx="965351" cy="134611"/>
            <a:chOff x="4411970" y="2962952"/>
            <a:chExt cx="706544" cy="104212"/>
          </a:xfrm>
        </p:grpSpPr>
        <p:sp>
          <p:nvSpPr>
            <p:cNvPr id="2414" name="Google Shape;2414;p5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58"/>
          <p:cNvGrpSpPr/>
          <p:nvPr/>
        </p:nvGrpSpPr>
        <p:grpSpPr>
          <a:xfrm>
            <a:off x="1990126" y="3041077"/>
            <a:ext cx="960158" cy="289172"/>
            <a:chOff x="4411970" y="2726085"/>
            <a:chExt cx="643107" cy="193659"/>
          </a:xfrm>
        </p:grpSpPr>
        <p:sp>
          <p:nvSpPr>
            <p:cNvPr id="2419" name="Google Shape;2419;p5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58"/>
          <p:cNvGrpSpPr/>
          <p:nvPr/>
        </p:nvGrpSpPr>
        <p:grpSpPr>
          <a:xfrm>
            <a:off x="998624" y="3295400"/>
            <a:ext cx="811503" cy="252584"/>
            <a:chOff x="4411970" y="4340222"/>
            <a:chExt cx="779467" cy="242683"/>
          </a:xfrm>
        </p:grpSpPr>
        <p:sp>
          <p:nvSpPr>
            <p:cNvPr id="2423" name="Google Shape;2423;p5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6" name="Google Shape;2426;p58"/>
          <p:cNvGrpSpPr/>
          <p:nvPr/>
        </p:nvGrpSpPr>
        <p:grpSpPr>
          <a:xfrm>
            <a:off x="1990126" y="2709308"/>
            <a:ext cx="965160" cy="216230"/>
            <a:chOff x="4411970" y="2468674"/>
            <a:chExt cx="747317" cy="167425"/>
          </a:xfrm>
        </p:grpSpPr>
        <p:sp>
          <p:nvSpPr>
            <p:cNvPr id="2427" name="Google Shape;2427;p5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9" name="Google Shape;2429;p58"/>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58"/>
          <p:cNvGrpSpPr/>
          <p:nvPr/>
        </p:nvGrpSpPr>
        <p:grpSpPr>
          <a:xfrm>
            <a:off x="997692" y="2334687"/>
            <a:ext cx="1959041" cy="208784"/>
            <a:chOff x="6336019" y="3733725"/>
            <a:chExt cx="2566206" cy="351310"/>
          </a:xfrm>
        </p:grpSpPr>
        <p:sp>
          <p:nvSpPr>
            <p:cNvPr id="2431" name="Google Shape;2431;p58"/>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8"/>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8"/>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8"/>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 name="Google Shape;2435;p58"/>
          <p:cNvGrpSpPr/>
          <p:nvPr/>
        </p:nvGrpSpPr>
        <p:grpSpPr>
          <a:xfrm>
            <a:off x="1990126" y="3950602"/>
            <a:ext cx="946551" cy="153200"/>
            <a:chOff x="4404545" y="3301592"/>
            <a:chExt cx="782403" cy="129272"/>
          </a:xfrm>
        </p:grpSpPr>
        <p:sp>
          <p:nvSpPr>
            <p:cNvPr id="2436" name="Google Shape;2436;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8" name="Google Shape;2438;p58"/>
          <p:cNvGrpSpPr/>
          <p:nvPr/>
        </p:nvGrpSpPr>
        <p:grpSpPr>
          <a:xfrm>
            <a:off x="1990126" y="3695937"/>
            <a:ext cx="962257" cy="139127"/>
            <a:chOff x="4411970" y="3131459"/>
            <a:chExt cx="710520" cy="117397"/>
          </a:xfrm>
        </p:grpSpPr>
        <p:sp>
          <p:nvSpPr>
            <p:cNvPr id="2439" name="Google Shape;2439;p5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1" name="Google Shape;2441;p58"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2" name="Google Shape;2442;p58"/>
          <p:cNvGrpSpPr/>
          <p:nvPr/>
        </p:nvGrpSpPr>
        <p:grpSpPr>
          <a:xfrm>
            <a:off x="990271" y="3621603"/>
            <a:ext cx="823838" cy="458988"/>
            <a:chOff x="4411970" y="1801825"/>
            <a:chExt cx="734586" cy="409262"/>
          </a:xfrm>
        </p:grpSpPr>
        <p:sp>
          <p:nvSpPr>
            <p:cNvPr id="2443" name="Google Shape;2443;p5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8"/>
          <p:cNvGrpSpPr/>
          <p:nvPr/>
        </p:nvGrpSpPr>
        <p:grpSpPr>
          <a:xfrm>
            <a:off x="3095243" y="2339173"/>
            <a:ext cx="521514" cy="521514"/>
            <a:chOff x="5681300" y="2527788"/>
            <a:chExt cx="805800" cy="805800"/>
          </a:xfrm>
        </p:grpSpPr>
        <p:sp>
          <p:nvSpPr>
            <p:cNvPr id="2446" name="Google Shape;2446;p58"/>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58"/>
          <p:cNvGrpSpPr/>
          <p:nvPr/>
        </p:nvGrpSpPr>
        <p:grpSpPr>
          <a:xfrm>
            <a:off x="3089483" y="3094865"/>
            <a:ext cx="533033" cy="533033"/>
            <a:chOff x="4049800" y="640400"/>
            <a:chExt cx="858900" cy="858900"/>
          </a:xfrm>
        </p:grpSpPr>
        <p:sp>
          <p:nvSpPr>
            <p:cNvPr id="2449" name="Google Shape;2449;p58"/>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8"/>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8"/>
          <p:cNvGrpSpPr/>
          <p:nvPr/>
        </p:nvGrpSpPr>
        <p:grpSpPr>
          <a:xfrm>
            <a:off x="3014966" y="3772543"/>
            <a:ext cx="682068" cy="682068"/>
            <a:chOff x="5080188" y="927900"/>
            <a:chExt cx="961200" cy="961200"/>
          </a:xfrm>
        </p:grpSpPr>
        <p:sp>
          <p:nvSpPr>
            <p:cNvPr id="2452" name="Google Shape;2452;p58"/>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8"/>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8"/>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8"/>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58"/>
          <p:cNvGrpSpPr/>
          <p:nvPr/>
        </p:nvGrpSpPr>
        <p:grpSpPr>
          <a:xfrm>
            <a:off x="4478465" y="3869234"/>
            <a:ext cx="505650" cy="504006"/>
            <a:chOff x="6039282" y="1042577"/>
            <a:chExt cx="734315" cy="731929"/>
          </a:xfrm>
        </p:grpSpPr>
        <p:sp>
          <p:nvSpPr>
            <p:cNvPr id="2461" name="Google Shape;2461;p5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58"/>
          <p:cNvGrpSpPr/>
          <p:nvPr/>
        </p:nvGrpSpPr>
        <p:grpSpPr>
          <a:xfrm>
            <a:off x="5091067" y="2298862"/>
            <a:ext cx="567744" cy="602136"/>
            <a:chOff x="1825800" y="1651625"/>
            <a:chExt cx="539989" cy="571775"/>
          </a:xfrm>
        </p:grpSpPr>
        <p:sp>
          <p:nvSpPr>
            <p:cNvPr id="2483" name="Google Shape;2483;p58"/>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8"/>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8"/>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58"/>
          <p:cNvGrpSpPr/>
          <p:nvPr/>
        </p:nvGrpSpPr>
        <p:grpSpPr>
          <a:xfrm>
            <a:off x="3765995" y="3855579"/>
            <a:ext cx="508123" cy="507955"/>
            <a:chOff x="1897577" y="2802432"/>
            <a:chExt cx="492176" cy="492014"/>
          </a:xfrm>
        </p:grpSpPr>
        <p:sp>
          <p:nvSpPr>
            <p:cNvPr id="2488" name="Google Shape;2488;p58"/>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8"/>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8"/>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8"/>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8"/>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8"/>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8"/>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8"/>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8"/>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8"/>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58"/>
          <p:cNvGrpSpPr/>
          <p:nvPr/>
        </p:nvGrpSpPr>
        <p:grpSpPr>
          <a:xfrm>
            <a:off x="997525" y="4169123"/>
            <a:ext cx="809227" cy="200842"/>
            <a:chOff x="2013045" y="4813233"/>
            <a:chExt cx="921986" cy="228854"/>
          </a:xfrm>
        </p:grpSpPr>
        <p:sp>
          <p:nvSpPr>
            <p:cNvPr id="2501" name="Google Shape;2501;p58"/>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8"/>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58"/>
          <p:cNvGrpSpPr/>
          <p:nvPr/>
        </p:nvGrpSpPr>
        <p:grpSpPr>
          <a:xfrm>
            <a:off x="1005985" y="2656004"/>
            <a:ext cx="792421" cy="269941"/>
            <a:chOff x="1046767" y="4756633"/>
            <a:chExt cx="859646" cy="292841"/>
          </a:xfrm>
        </p:grpSpPr>
        <p:sp>
          <p:nvSpPr>
            <p:cNvPr id="2504" name="Google Shape;2504;p58"/>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8"/>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8"/>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7" name="Google Shape;2507;p5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1" name="Google Shape;2511;p58"/>
          <p:cNvGrpSpPr/>
          <p:nvPr/>
        </p:nvGrpSpPr>
        <p:grpSpPr>
          <a:xfrm>
            <a:off x="7141841" y="2550562"/>
            <a:ext cx="166473" cy="141497"/>
            <a:chOff x="4660325" y="1866850"/>
            <a:chExt cx="68350" cy="58100"/>
          </a:xfrm>
        </p:grpSpPr>
        <p:sp>
          <p:nvSpPr>
            <p:cNvPr id="2512" name="Google Shape;2512;p5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58"/>
          <p:cNvGrpSpPr/>
          <p:nvPr/>
        </p:nvGrpSpPr>
        <p:grpSpPr>
          <a:xfrm>
            <a:off x="7451186" y="2576286"/>
            <a:ext cx="162515" cy="90049"/>
            <a:chOff x="4791775" y="1877500"/>
            <a:chExt cx="66725" cy="36975"/>
          </a:xfrm>
        </p:grpSpPr>
        <p:sp>
          <p:nvSpPr>
            <p:cNvPr id="2515" name="Google Shape;2515;p5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58"/>
          <p:cNvGrpSpPr/>
          <p:nvPr/>
        </p:nvGrpSpPr>
        <p:grpSpPr>
          <a:xfrm>
            <a:off x="7772899" y="2576286"/>
            <a:ext cx="144979" cy="90049"/>
            <a:chOff x="4923925" y="1877500"/>
            <a:chExt cx="59525" cy="36975"/>
          </a:xfrm>
        </p:grpSpPr>
        <p:sp>
          <p:nvSpPr>
            <p:cNvPr id="2518" name="Google Shape;2518;p5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58"/>
          <p:cNvGrpSpPr/>
          <p:nvPr/>
        </p:nvGrpSpPr>
        <p:grpSpPr>
          <a:xfrm>
            <a:off x="8067390" y="2558477"/>
            <a:ext cx="141447" cy="125667"/>
            <a:chOff x="5058450" y="1870100"/>
            <a:chExt cx="58075" cy="51600"/>
          </a:xfrm>
        </p:grpSpPr>
        <p:sp>
          <p:nvSpPr>
            <p:cNvPr id="2521" name="Google Shape;2521;p5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3" name="Google Shape;2523;p58"/>
          <p:cNvGrpSpPr/>
          <p:nvPr/>
        </p:nvGrpSpPr>
        <p:grpSpPr>
          <a:xfrm>
            <a:off x="7481905" y="2980885"/>
            <a:ext cx="101077" cy="107645"/>
            <a:chOff x="4811425" y="2065025"/>
            <a:chExt cx="41500" cy="44200"/>
          </a:xfrm>
        </p:grpSpPr>
        <p:sp>
          <p:nvSpPr>
            <p:cNvPr id="2524" name="Google Shape;2524;p5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6" name="Google Shape;2526;p58"/>
          <p:cNvGrpSpPr/>
          <p:nvPr/>
        </p:nvGrpSpPr>
        <p:grpSpPr>
          <a:xfrm>
            <a:off x="7774342" y="2981098"/>
            <a:ext cx="120867" cy="107218"/>
            <a:chOff x="4929875" y="2065025"/>
            <a:chExt cx="49625" cy="44025"/>
          </a:xfrm>
        </p:grpSpPr>
        <p:sp>
          <p:nvSpPr>
            <p:cNvPr id="2527" name="Google Shape;2527;p5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9" name="Google Shape;2529;p58"/>
          <p:cNvGrpSpPr/>
          <p:nvPr/>
        </p:nvGrpSpPr>
        <p:grpSpPr>
          <a:xfrm>
            <a:off x="8103011" y="2984112"/>
            <a:ext cx="70206" cy="101191"/>
            <a:chOff x="5083925" y="2066350"/>
            <a:chExt cx="28825" cy="41550"/>
          </a:xfrm>
        </p:grpSpPr>
        <p:sp>
          <p:nvSpPr>
            <p:cNvPr id="2530" name="Google Shape;2530;p5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58"/>
          <p:cNvGrpSpPr/>
          <p:nvPr/>
        </p:nvGrpSpPr>
        <p:grpSpPr>
          <a:xfrm>
            <a:off x="7134565" y="2999759"/>
            <a:ext cx="181026" cy="69896"/>
            <a:chOff x="4659775" y="2072775"/>
            <a:chExt cx="74325" cy="28700"/>
          </a:xfrm>
        </p:grpSpPr>
        <p:sp>
          <p:nvSpPr>
            <p:cNvPr id="2533" name="Google Shape;2533;p5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58"/>
          <p:cNvGrpSpPr/>
          <p:nvPr/>
        </p:nvGrpSpPr>
        <p:grpSpPr>
          <a:xfrm>
            <a:off x="8054421" y="2790324"/>
            <a:ext cx="167387" cy="89197"/>
            <a:chOff x="4662475" y="1976500"/>
            <a:chExt cx="68725" cy="36625"/>
          </a:xfrm>
        </p:grpSpPr>
        <p:sp>
          <p:nvSpPr>
            <p:cNvPr id="2537" name="Google Shape;2537;p5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58"/>
          <p:cNvGrpSpPr/>
          <p:nvPr/>
        </p:nvGrpSpPr>
        <p:grpSpPr>
          <a:xfrm>
            <a:off x="7751326" y="2793764"/>
            <a:ext cx="166899" cy="82317"/>
            <a:chOff x="4920150" y="1977875"/>
            <a:chExt cx="68525" cy="33800"/>
          </a:xfrm>
        </p:grpSpPr>
        <p:sp>
          <p:nvSpPr>
            <p:cNvPr id="2541" name="Google Shape;2541;p5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4" name="Google Shape;2544;p58"/>
          <p:cNvGrpSpPr/>
          <p:nvPr/>
        </p:nvGrpSpPr>
        <p:grpSpPr>
          <a:xfrm>
            <a:off x="7162483" y="3197682"/>
            <a:ext cx="125190" cy="127859"/>
            <a:chOff x="4676550" y="2160575"/>
            <a:chExt cx="51400" cy="52500"/>
          </a:xfrm>
        </p:grpSpPr>
        <p:sp>
          <p:nvSpPr>
            <p:cNvPr id="2545" name="Google Shape;2545;p5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58"/>
          <p:cNvGrpSpPr/>
          <p:nvPr/>
        </p:nvGrpSpPr>
        <p:grpSpPr>
          <a:xfrm>
            <a:off x="7459741" y="3204714"/>
            <a:ext cx="145405" cy="113794"/>
            <a:chOff x="4768325" y="2163475"/>
            <a:chExt cx="59700" cy="46725"/>
          </a:xfrm>
        </p:grpSpPr>
        <p:sp>
          <p:nvSpPr>
            <p:cNvPr id="2549" name="Google Shape;2549;p5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1" name="Google Shape;2551;p5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7" name="Google Shape;2557;p58"/>
          <p:cNvGrpSpPr/>
          <p:nvPr/>
        </p:nvGrpSpPr>
        <p:grpSpPr>
          <a:xfrm>
            <a:off x="7476059" y="3459808"/>
            <a:ext cx="112768" cy="106853"/>
            <a:chOff x="4768575" y="2253950"/>
            <a:chExt cx="46300" cy="43875"/>
          </a:xfrm>
        </p:grpSpPr>
        <p:sp>
          <p:nvSpPr>
            <p:cNvPr id="2558" name="Google Shape;2558;p5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58"/>
          <p:cNvGrpSpPr/>
          <p:nvPr/>
        </p:nvGrpSpPr>
        <p:grpSpPr>
          <a:xfrm>
            <a:off x="7775682" y="3948834"/>
            <a:ext cx="118187" cy="146246"/>
            <a:chOff x="4960900" y="2433225"/>
            <a:chExt cx="48525" cy="60050"/>
          </a:xfrm>
        </p:grpSpPr>
        <p:sp>
          <p:nvSpPr>
            <p:cNvPr id="2561" name="Google Shape;2561;p5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58"/>
          <p:cNvGrpSpPr/>
          <p:nvPr/>
        </p:nvGrpSpPr>
        <p:grpSpPr>
          <a:xfrm>
            <a:off x="7464247" y="4212895"/>
            <a:ext cx="136394" cy="143810"/>
            <a:chOff x="4854075" y="2527625"/>
            <a:chExt cx="56000" cy="59050"/>
          </a:xfrm>
        </p:grpSpPr>
        <p:sp>
          <p:nvSpPr>
            <p:cNvPr id="2564" name="Google Shape;2564;p5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6" name="Google Shape;2566;p5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9" name="Google Shape;2569;p58"/>
          <p:cNvGrpSpPr/>
          <p:nvPr/>
        </p:nvGrpSpPr>
        <p:grpSpPr>
          <a:xfrm>
            <a:off x="8088458" y="3676639"/>
            <a:ext cx="99312" cy="160797"/>
            <a:chOff x="5059700" y="2334775"/>
            <a:chExt cx="40775" cy="66025"/>
          </a:xfrm>
        </p:grpSpPr>
        <p:sp>
          <p:nvSpPr>
            <p:cNvPr id="2570" name="Google Shape;2570;p5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9" name="Google Shape;2579;p58"/>
          <p:cNvGrpSpPr/>
          <p:nvPr/>
        </p:nvGrpSpPr>
        <p:grpSpPr>
          <a:xfrm>
            <a:off x="8045622" y="3941771"/>
            <a:ext cx="184984" cy="160371"/>
            <a:chOff x="5037700" y="2430325"/>
            <a:chExt cx="75950" cy="65850"/>
          </a:xfrm>
        </p:grpSpPr>
        <p:sp>
          <p:nvSpPr>
            <p:cNvPr id="2580" name="Google Shape;2580;p5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58"/>
          <p:cNvGrpSpPr/>
          <p:nvPr/>
        </p:nvGrpSpPr>
        <p:grpSpPr>
          <a:xfrm>
            <a:off x="7465128" y="3708223"/>
            <a:ext cx="173014" cy="97629"/>
            <a:chOff x="4756975" y="2341800"/>
            <a:chExt cx="91975" cy="51925"/>
          </a:xfrm>
        </p:grpSpPr>
        <p:sp>
          <p:nvSpPr>
            <p:cNvPr id="2583" name="Google Shape;2583;p5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58"/>
          <p:cNvGrpSpPr/>
          <p:nvPr/>
        </p:nvGrpSpPr>
        <p:grpSpPr>
          <a:xfrm>
            <a:off x="7732065" y="4196920"/>
            <a:ext cx="212497" cy="175761"/>
            <a:chOff x="4943575" y="2516350"/>
            <a:chExt cx="98675" cy="81700"/>
          </a:xfrm>
        </p:grpSpPr>
        <p:sp>
          <p:nvSpPr>
            <p:cNvPr id="2604" name="Google Shape;2604;p5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5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8"/>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8"/>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90"/>
        <p:cNvGrpSpPr/>
        <p:nvPr/>
      </p:nvGrpSpPr>
      <p:grpSpPr>
        <a:xfrm>
          <a:off x="0" y="0"/>
          <a:ext cx="0" cy="0"/>
          <a:chOff x="0" y="0"/>
          <a:chExt cx="0" cy="0"/>
        </a:xfrm>
      </p:grpSpPr>
      <p:grpSp>
        <p:nvGrpSpPr>
          <p:cNvPr id="2691" name="Google Shape;2691;p59"/>
          <p:cNvGrpSpPr/>
          <p:nvPr/>
        </p:nvGrpSpPr>
        <p:grpSpPr>
          <a:xfrm>
            <a:off x="745571" y="1168666"/>
            <a:ext cx="2492868" cy="1379876"/>
            <a:chOff x="2654821" y="2311071"/>
            <a:chExt cx="2279715" cy="1262120"/>
          </a:xfrm>
        </p:grpSpPr>
        <p:grpSp>
          <p:nvGrpSpPr>
            <p:cNvPr id="2692" name="Google Shape;2692;p59"/>
            <p:cNvGrpSpPr/>
            <p:nvPr/>
          </p:nvGrpSpPr>
          <p:grpSpPr>
            <a:xfrm>
              <a:off x="4034269" y="2840745"/>
              <a:ext cx="40212" cy="36437"/>
              <a:chOff x="4293400" y="2574725"/>
              <a:chExt cx="84425" cy="80100"/>
            </a:xfrm>
          </p:grpSpPr>
          <p:sp>
            <p:nvSpPr>
              <p:cNvPr id="2693" name="Google Shape;2693;p5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694" name="Google Shape;2694;p5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5" name="Google Shape;2695;p59"/>
            <p:cNvGrpSpPr/>
            <p:nvPr/>
          </p:nvGrpSpPr>
          <p:grpSpPr>
            <a:xfrm>
              <a:off x="3894606" y="2334874"/>
              <a:ext cx="913198" cy="518984"/>
              <a:chOff x="4000175" y="1462675"/>
              <a:chExt cx="1917275" cy="1140875"/>
            </a:xfrm>
          </p:grpSpPr>
          <p:sp>
            <p:nvSpPr>
              <p:cNvPr id="2696" name="Google Shape;2696;p5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697" name="Google Shape;2697;p59"/>
              <p:cNvGrpSpPr/>
              <p:nvPr/>
            </p:nvGrpSpPr>
            <p:grpSpPr>
              <a:xfrm>
                <a:off x="4000175" y="1462675"/>
                <a:ext cx="1917275" cy="1140875"/>
                <a:chOff x="4000175" y="1462675"/>
                <a:chExt cx="1917275" cy="1140875"/>
              </a:xfrm>
            </p:grpSpPr>
            <p:sp>
              <p:nvSpPr>
                <p:cNvPr id="2698" name="Google Shape;2698;p5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699" name="Google Shape;2699;p5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03" name="Google Shape;2703;p5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4" name="Google Shape;2704;p59"/>
            <p:cNvGrpSpPr/>
            <p:nvPr/>
          </p:nvGrpSpPr>
          <p:grpSpPr>
            <a:xfrm>
              <a:off x="3875768" y="2846704"/>
              <a:ext cx="44796" cy="47366"/>
              <a:chOff x="3960625" y="2587825"/>
              <a:chExt cx="94050" cy="104125"/>
            </a:xfrm>
          </p:grpSpPr>
          <p:sp>
            <p:nvSpPr>
              <p:cNvPr id="2705" name="Google Shape;2705;p5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706" name="Google Shape;2706;p5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7" name="Google Shape;2707;p59"/>
            <p:cNvGrpSpPr/>
            <p:nvPr/>
          </p:nvGrpSpPr>
          <p:grpSpPr>
            <a:xfrm>
              <a:off x="3782759" y="2807162"/>
              <a:ext cx="82686" cy="85487"/>
              <a:chOff x="3765350" y="2500900"/>
              <a:chExt cx="173600" cy="187925"/>
            </a:xfrm>
          </p:grpSpPr>
          <p:sp>
            <p:nvSpPr>
              <p:cNvPr id="2708" name="Google Shape;2708;p5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709" name="Google Shape;2709;p5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2714;p59"/>
            <p:cNvGrpSpPr/>
            <p:nvPr/>
          </p:nvGrpSpPr>
          <p:grpSpPr>
            <a:xfrm>
              <a:off x="3775674" y="2798496"/>
              <a:ext cx="40545" cy="23564"/>
              <a:chOff x="3750475" y="2481850"/>
              <a:chExt cx="85125" cy="51800"/>
            </a:xfrm>
          </p:grpSpPr>
          <p:sp>
            <p:nvSpPr>
              <p:cNvPr id="2715" name="Google Shape;2715;p5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717" name="Google Shape;2717;p59"/>
            <p:cNvGrpSpPr/>
            <p:nvPr/>
          </p:nvGrpSpPr>
          <p:grpSpPr>
            <a:xfrm>
              <a:off x="3716946" y="2776024"/>
              <a:ext cx="81971" cy="76912"/>
              <a:chOff x="3627175" y="2432450"/>
              <a:chExt cx="172100" cy="169075"/>
            </a:xfrm>
          </p:grpSpPr>
          <p:sp>
            <p:nvSpPr>
              <p:cNvPr id="2718" name="Google Shape;2718;p5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720" name="Google Shape;2720;p5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721" name="Google Shape;2721;p59"/>
            <p:cNvGrpSpPr/>
            <p:nvPr/>
          </p:nvGrpSpPr>
          <p:grpSpPr>
            <a:xfrm>
              <a:off x="3685682" y="2845624"/>
              <a:ext cx="29311" cy="45055"/>
              <a:chOff x="3561536" y="2585450"/>
              <a:chExt cx="61539" cy="99045"/>
            </a:xfrm>
          </p:grpSpPr>
          <p:sp>
            <p:nvSpPr>
              <p:cNvPr id="2722" name="Google Shape;2722;p5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724" name="Google Shape;2724;p59"/>
            <p:cNvGrpSpPr/>
            <p:nvPr/>
          </p:nvGrpSpPr>
          <p:grpSpPr>
            <a:xfrm>
              <a:off x="3849905" y="2572252"/>
              <a:ext cx="74339" cy="119559"/>
              <a:chOff x="3906325" y="1984500"/>
              <a:chExt cx="156075" cy="262825"/>
            </a:xfrm>
          </p:grpSpPr>
          <p:sp>
            <p:nvSpPr>
              <p:cNvPr id="2725" name="Google Shape;2725;p5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726" name="Google Shape;2726;p5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7" name="Google Shape;2727;p59"/>
            <p:cNvGrpSpPr/>
            <p:nvPr/>
          </p:nvGrpSpPr>
          <p:grpSpPr>
            <a:xfrm>
              <a:off x="2654821" y="2414345"/>
              <a:ext cx="667570" cy="558731"/>
              <a:chOff x="1397225" y="1637375"/>
              <a:chExt cx="1401575" cy="1228250"/>
            </a:xfrm>
          </p:grpSpPr>
          <p:sp>
            <p:nvSpPr>
              <p:cNvPr id="2728" name="Google Shape;2728;p5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729" name="Google Shape;2729;p59"/>
              <p:cNvGrpSpPr/>
              <p:nvPr/>
            </p:nvGrpSpPr>
            <p:grpSpPr>
              <a:xfrm>
                <a:off x="1397225" y="1637375"/>
                <a:ext cx="1398775" cy="1228250"/>
                <a:chOff x="1397225" y="1637375"/>
                <a:chExt cx="1398775" cy="1228250"/>
              </a:xfrm>
            </p:grpSpPr>
            <p:sp>
              <p:nvSpPr>
                <p:cNvPr id="2730" name="Google Shape;2730;p5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32" name="Google Shape;2732;p59"/>
            <p:cNvGrpSpPr/>
            <p:nvPr/>
          </p:nvGrpSpPr>
          <p:grpSpPr>
            <a:xfrm>
              <a:off x="3230417" y="3103734"/>
              <a:ext cx="282982" cy="280332"/>
              <a:chOff x="2605700" y="3152850"/>
              <a:chExt cx="594125" cy="616250"/>
            </a:xfrm>
          </p:grpSpPr>
          <p:sp>
            <p:nvSpPr>
              <p:cNvPr id="2733" name="Google Shape;2733;p5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734" name="Google Shape;2734;p5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735" name="Google Shape;2735;p59"/>
            <p:cNvGrpSpPr/>
            <p:nvPr/>
          </p:nvGrpSpPr>
          <p:grpSpPr>
            <a:xfrm>
              <a:off x="3265985" y="3226989"/>
              <a:ext cx="87151" cy="346202"/>
              <a:chOff x="2680375" y="3423800"/>
              <a:chExt cx="182975" cy="761050"/>
            </a:xfrm>
          </p:grpSpPr>
          <p:sp>
            <p:nvSpPr>
              <p:cNvPr id="2736" name="Google Shape;2736;p5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737" name="Google Shape;2737;p5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59"/>
            <p:cNvGrpSpPr/>
            <p:nvPr/>
          </p:nvGrpSpPr>
          <p:grpSpPr>
            <a:xfrm>
              <a:off x="3855466" y="3289811"/>
              <a:ext cx="112514" cy="94210"/>
              <a:chOff x="3918000" y="3561900"/>
              <a:chExt cx="236225" cy="207100"/>
            </a:xfrm>
          </p:grpSpPr>
          <p:sp>
            <p:nvSpPr>
              <p:cNvPr id="2739" name="Google Shape;2739;p5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740" name="Google Shape;2740;p5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1" name="Google Shape;2741;p5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744" name="Google Shape;2744;p59"/>
            <p:cNvGrpSpPr/>
            <p:nvPr/>
          </p:nvGrpSpPr>
          <p:grpSpPr>
            <a:xfrm>
              <a:off x="2905224" y="2311071"/>
              <a:ext cx="596721" cy="528992"/>
              <a:chOff x="1922950" y="1410350"/>
              <a:chExt cx="1252825" cy="1162875"/>
            </a:xfrm>
          </p:grpSpPr>
          <p:sp>
            <p:nvSpPr>
              <p:cNvPr id="2745" name="Google Shape;2745;p5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761" name="Google Shape;2761;p5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81" name="Google Shape;2781;p5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82" name="Google Shape;2782;p5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3" name="Google Shape;2783;p59"/>
            <p:cNvGrpSpPr/>
            <p:nvPr/>
          </p:nvGrpSpPr>
          <p:grpSpPr>
            <a:xfrm>
              <a:off x="3280929" y="3294542"/>
              <a:ext cx="109894" cy="272224"/>
              <a:chOff x="2711750" y="3572300"/>
              <a:chExt cx="230725" cy="598425"/>
            </a:xfrm>
          </p:grpSpPr>
          <p:sp>
            <p:nvSpPr>
              <p:cNvPr id="2784" name="Google Shape;2784;p5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6" name="Google Shape;2786;p5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7" name="Google Shape;2787;p59"/>
            <p:cNvGrpSpPr/>
            <p:nvPr/>
          </p:nvGrpSpPr>
          <p:grpSpPr>
            <a:xfrm>
              <a:off x="3790439" y="2408636"/>
              <a:ext cx="73017" cy="75684"/>
              <a:chOff x="3781475" y="1624825"/>
              <a:chExt cx="153300" cy="166375"/>
            </a:xfrm>
          </p:grpSpPr>
          <p:sp>
            <p:nvSpPr>
              <p:cNvPr id="2788" name="Google Shape;2788;p5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2" name="Google Shape;2792;p5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9" name="Google Shape;2799;p59"/>
            <p:cNvGrpSpPr/>
            <p:nvPr/>
          </p:nvGrpSpPr>
          <p:grpSpPr>
            <a:xfrm>
              <a:off x="4403342" y="3107749"/>
              <a:ext cx="316680" cy="101374"/>
              <a:chOff x="5068275" y="3161675"/>
              <a:chExt cx="664875" cy="222850"/>
            </a:xfrm>
          </p:grpSpPr>
          <p:sp>
            <p:nvSpPr>
              <p:cNvPr id="2800" name="Google Shape;2800;p5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4" name="Google Shape;2804;p5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3" name="Google Shape;2833;p59"/>
            <p:cNvGrpSpPr/>
            <p:nvPr/>
          </p:nvGrpSpPr>
          <p:grpSpPr>
            <a:xfrm>
              <a:off x="3697513" y="2707266"/>
              <a:ext cx="59549" cy="79733"/>
              <a:chOff x="3586375" y="2281300"/>
              <a:chExt cx="125025" cy="175275"/>
            </a:xfrm>
          </p:grpSpPr>
          <p:sp>
            <p:nvSpPr>
              <p:cNvPr id="2834" name="Google Shape;2834;p5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6" name="Google Shape;2836;p5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7" name="Google Shape;2837;p59"/>
            <p:cNvGrpSpPr/>
            <p:nvPr/>
          </p:nvGrpSpPr>
          <p:grpSpPr>
            <a:xfrm>
              <a:off x="4513224" y="3221724"/>
              <a:ext cx="274563" cy="280321"/>
              <a:chOff x="5298975" y="3412225"/>
              <a:chExt cx="576450" cy="616225"/>
            </a:xfrm>
          </p:grpSpPr>
          <p:sp>
            <p:nvSpPr>
              <p:cNvPr id="2838" name="Google Shape;2838;p5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39" name="Google Shape;2839;p5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9"/>
            <p:cNvGrpSpPr/>
            <p:nvPr/>
          </p:nvGrpSpPr>
          <p:grpSpPr>
            <a:xfrm>
              <a:off x="4824403" y="3421846"/>
              <a:ext cx="110132" cy="130647"/>
              <a:chOff x="5952300" y="3852150"/>
              <a:chExt cx="231225" cy="287200"/>
            </a:xfrm>
          </p:grpSpPr>
          <p:sp>
            <p:nvSpPr>
              <p:cNvPr id="2841" name="Google Shape;2841;p5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3" name="Google Shape;2843;p5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1" name="Google Shape;2851;p59"/>
            <p:cNvGrpSpPr/>
            <p:nvPr/>
          </p:nvGrpSpPr>
          <p:grpSpPr>
            <a:xfrm>
              <a:off x="4295710" y="3079670"/>
              <a:ext cx="14968" cy="27135"/>
              <a:chOff x="4842300" y="3099950"/>
              <a:chExt cx="31425" cy="59650"/>
            </a:xfrm>
          </p:grpSpPr>
          <p:sp>
            <p:nvSpPr>
              <p:cNvPr id="2852" name="Google Shape;2852;p5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6" name="Google Shape;2856;p5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4" name="Google Shape;2864;p59"/>
            <p:cNvGrpSpPr/>
            <p:nvPr/>
          </p:nvGrpSpPr>
          <p:grpSpPr>
            <a:xfrm>
              <a:off x="3831056" y="2816010"/>
              <a:ext cx="37378" cy="27612"/>
              <a:chOff x="3866750" y="2520350"/>
              <a:chExt cx="78475" cy="60700"/>
            </a:xfrm>
          </p:grpSpPr>
          <p:sp>
            <p:nvSpPr>
              <p:cNvPr id="2865" name="Google Shape;2865;p5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9" name="Google Shape;2869;p5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86" name="Google Shape;2886;p5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98" name="Google Shape;2898;p5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1" name="Google Shape;2911;p59"/>
            <p:cNvGrpSpPr/>
            <p:nvPr/>
          </p:nvGrpSpPr>
          <p:grpSpPr>
            <a:xfrm>
              <a:off x="3632736" y="3051591"/>
              <a:ext cx="63288" cy="45217"/>
              <a:chOff x="3450375" y="3038225"/>
              <a:chExt cx="132875" cy="99400"/>
            </a:xfrm>
          </p:grpSpPr>
          <p:sp>
            <p:nvSpPr>
              <p:cNvPr id="2912" name="Google Shape;2912;p5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4" name="Google Shape;2914;p5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23" name="Google Shape;2923;p5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33" name="Google Shape;2933;p5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39" name="Google Shape;2939;p5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9"/>
          <p:cNvGrpSpPr/>
          <p:nvPr/>
        </p:nvGrpSpPr>
        <p:grpSpPr>
          <a:xfrm>
            <a:off x="3554131" y="1233340"/>
            <a:ext cx="2078182" cy="1366558"/>
            <a:chOff x="235800" y="830650"/>
            <a:chExt cx="6978450" cy="4588844"/>
          </a:xfrm>
        </p:grpSpPr>
        <p:sp>
          <p:nvSpPr>
            <p:cNvPr id="2950" name="Google Shape;2950;p5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6" name="Google Shape;2956;p59"/>
          <p:cNvGrpSpPr/>
          <p:nvPr/>
        </p:nvGrpSpPr>
        <p:grpSpPr>
          <a:xfrm>
            <a:off x="742628" y="3064442"/>
            <a:ext cx="2622876" cy="1333540"/>
            <a:chOff x="238125" y="1038125"/>
            <a:chExt cx="7146800" cy="3633625"/>
          </a:xfrm>
        </p:grpSpPr>
        <p:sp>
          <p:nvSpPr>
            <p:cNvPr id="2957" name="Google Shape;2957;p5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5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5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5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5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5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5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5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5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59"/>
          <p:cNvGrpSpPr/>
          <p:nvPr/>
        </p:nvGrpSpPr>
        <p:grpSpPr>
          <a:xfrm>
            <a:off x="5857556" y="1206552"/>
            <a:ext cx="2590840" cy="1380235"/>
            <a:chOff x="233350" y="949250"/>
            <a:chExt cx="7137300" cy="3802300"/>
          </a:xfrm>
        </p:grpSpPr>
        <p:sp>
          <p:nvSpPr>
            <p:cNvPr id="4530" name="Google Shape;4530;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59"/>
          <p:cNvGrpSpPr/>
          <p:nvPr/>
        </p:nvGrpSpPr>
        <p:grpSpPr>
          <a:xfrm>
            <a:off x="7671985" y="3251325"/>
            <a:ext cx="104231" cy="320340"/>
            <a:chOff x="7564426" y="3224343"/>
            <a:chExt cx="119985" cy="368801"/>
          </a:xfrm>
        </p:grpSpPr>
        <p:sp>
          <p:nvSpPr>
            <p:cNvPr id="4582" name="Google Shape;4582;p5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59"/>
          <p:cNvGrpSpPr/>
          <p:nvPr/>
        </p:nvGrpSpPr>
        <p:grpSpPr>
          <a:xfrm>
            <a:off x="7371473" y="3245427"/>
            <a:ext cx="189489" cy="332132"/>
            <a:chOff x="8370831" y="3202002"/>
            <a:chExt cx="218129" cy="382376"/>
          </a:xfrm>
        </p:grpSpPr>
        <p:sp>
          <p:nvSpPr>
            <p:cNvPr id="4585" name="Google Shape;4585;p5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9"/>
          <p:cNvGrpSpPr/>
          <p:nvPr/>
        </p:nvGrpSpPr>
        <p:grpSpPr>
          <a:xfrm>
            <a:off x="8094863" y="3656559"/>
            <a:ext cx="309429" cy="267000"/>
            <a:chOff x="6742064" y="3750480"/>
            <a:chExt cx="399315" cy="344560"/>
          </a:xfrm>
        </p:grpSpPr>
        <p:sp>
          <p:nvSpPr>
            <p:cNvPr id="4588" name="Google Shape;4588;p5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59"/>
          <p:cNvGrpSpPr/>
          <p:nvPr/>
        </p:nvGrpSpPr>
        <p:grpSpPr>
          <a:xfrm>
            <a:off x="7633882" y="4007606"/>
            <a:ext cx="180437" cy="281608"/>
            <a:chOff x="7248525" y="3739696"/>
            <a:chExt cx="230531" cy="359790"/>
          </a:xfrm>
        </p:grpSpPr>
        <p:sp>
          <p:nvSpPr>
            <p:cNvPr id="4591" name="Google Shape;4591;p5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59"/>
          <p:cNvGrpSpPr/>
          <p:nvPr/>
        </p:nvGrpSpPr>
        <p:grpSpPr>
          <a:xfrm>
            <a:off x="7879801" y="3650830"/>
            <a:ext cx="162896" cy="278710"/>
            <a:chOff x="7601242" y="3729267"/>
            <a:chExt cx="222566" cy="380803"/>
          </a:xfrm>
        </p:grpSpPr>
        <p:sp>
          <p:nvSpPr>
            <p:cNvPr id="4594" name="Google Shape;4594;p5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6" name="Google Shape;4596;p5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7" name="Google Shape;4597;p59"/>
          <p:cNvGrpSpPr/>
          <p:nvPr/>
        </p:nvGrpSpPr>
        <p:grpSpPr>
          <a:xfrm>
            <a:off x="7369446" y="3651971"/>
            <a:ext cx="193543" cy="275990"/>
            <a:chOff x="8304647" y="3738687"/>
            <a:chExt cx="225076" cy="320956"/>
          </a:xfrm>
        </p:grpSpPr>
        <p:sp>
          <p:nvSpPr>
            <p:cNvPr id="4598" name="Google Shape;4598;p5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59"/>
          <p:cNvGrpSpPr/>
          <p:nvPr/>
        </p:nvGrpSpPr>
        <p:grpSpPr>
          <a:xfrm>
            <a:off x="7641939" y="3651971"/>
            <a:ext cx="178492" cy="275990"/>
            <a:chOff x="8615101" y="3738687"/>
            <a:chExt cx="207573" cy="320956"/>
          </a:xfrm>
        </p:grpSpPr>
        <p:sp>
          <p:nvSpPr>
            <p:cNvPr id="4602" name="Google Shape;4602;p5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5" name="Google Shape;4605;p5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6" name="Google Shape;4606;p59"/>
          <p:cNvGrpSpPr/>
          <p:nvPr/>
        </p:nvGrpSpPr>
        <p:grpSpPr>
          <a:xfrm>
            <a:off x="6036644" y="3773459"/>
            <a:ext cx="557670" cy="511283"/>
            <a:chOff x="6015419" y="3716859"/>
            <a:chExt cx="557671" cy="511283"/>
          </a:xfrm>
        </p:grpSpPr>
        <p:sp>
          <p:nvSpPr>
            <p:cNvPr id="4607" name="Google Shape;4607;p5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8" name="Google Shape;4608;p59"/>
            <p:cNvGrpSpPr/>
            <p:nvPr/>
          </p:nvGrpSpPr>
          <p:grpSpPr>
            <a:xfrm>
              <a:off x="6036094" y="3716980"/>
              <a:ext cx="529860" cy="510468"/>
              <a:chOff x="6036094" y="3716980"/>
              <a:chExt cx="529860" cy="510468"/>
            </a:xfrm>
          </p:grpSpPr>
          <p:sp>
            <p:nvSpPr>
              <p:cNvPr id="4609" name="Google Shape;4609;p5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9" name="Google Shape;4619;p59"/>
          <p:cNvGrpSpPr/>
          <p:nvPr/>
        </p:nvGrpSpPr>
        <p:grpSpPr>
          <a:xfrm>
            <a:off x="6665529" y="3130228"/>
            <a:ext cx="576302" cy="511871"/>
            <a:chOff x="6644304" y="3073628"/>
            <a:chExt cx="576302" cy="511871"/>
          </a:xfrm>
        </p:grpSpPr>
        <p:sp>
          <p:nvSpPr>
            <p:cNvPr id="4620" name="Google Shape;4620;p5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1" name="Google Shape;4621;p59"/>
            <p:cNvGrpSpPr/>
            <p:nvPr/>
          </p:nvGrpSpPr>
          <p:grpSpPr>
            <a:xfrm>
              <a:off x="6712169" y="3085440"/>
              <a:ext cx="481622" cy="494913"/>
              <a:chOff x="6712169" y="3085440"/>
              <a:chExt cx="481622" cy="494913"/>
            </a:xfrm>
          </p:grpSpPr>
          <p:sp>
            <p:nvSpPr>
              <p:cNvPr id="4622" name="Google Shape;4622;p5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7" name="Google Shape;4627;p5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0" name="Google Shape;4630;p5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1" name="Google Shape;4631;p59"/>
          <p:cNvGrpSpPr/>
          <p:nvPr/>
        </p:nvGrpSpPr>
        <p:grpSpPr>
          <a:xfrm>
            <a:off x="6673379" y="3773223"/>
            <a:ext cx="560631" cy="511352"/>
            <a:chOff x="6652154" y="3716623"/>
            <a:chExt cx="560631" cy="511352"/>
          </a:xfrm>
        </p:grpSpPr>
        <p:sp>
          <p:nvSpPr>
            <p:cNvPr id="4632" name="Google Shape;4632;p5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3" name="Google Shape;4633;p59"/>
            <p:cNvGrpSpPr/>
            <p:nvPr/>
          </p:nvGrpSpPr>
          <p:grpSpPr>
            <a:xfrm>
              <a:off x="6669657" y="3716715"/>
              <a:ext cx="466779" cy="464290"/>
              <a:chOff x="6669657" y="3716715"/>
              <a:chExt cx="466779" cy="464290"/>
            </a:xfrm>
          </p:grpSpPr>
          <p:sp>
            <p:nvSpPr>
              <p:cNvPr id="4634" name="Google Shape;4634;p5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7" name="Google Shape;4647;p59"/>
          <p:cNvGrpSpPr/>
          <p:nvPr/>
        </p:nvGrpSpPr>
        <p:grpSpPr>
          <a:xfrm>
            <a:off x="7867470" y="4054631"/>
            <a:ext cx="187557" cy="187557"/>
            <a:chOff x="8565775" y="671075"/>
            <a:chExt cx="441000" cy="441000"/>
          </a:xfrm>
        </p:grpSpPr>
        <p:sp>
          <p:nvSpPr>
            <p:cNvPr id="4648" name="Google Shape;4648;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5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2" name="Google Shape;4652;p59"/>
          <p:cNvGrpSpPr/>
          <p:nvPr/>
        </p:nvGrpSpPr>
        <p:grpSpPr>
          <a:xfrm>
            <a:off x="6021325" y="3132850"/>
            <a:ext cx="587871" cy="512373"/>
            <a:chOff x="6000100" y="3076250"/>
            <a:chExt cx="587871" cy="512373"/>
          </a:xfrm>
        </p:grpSpPr>
        <p:sp>
          <p:nvSpPr>
            <p:cNvPr id="4653" name="Google Shape;4653;p5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59"/>
            <p:cNvGrpSpPr/>
            <p:nvPr/>
          </p:nvGrpSpPr>
          <p:grpSpPr>
            <a:xfrm>
              <a:off x="6031360" y="3076713"/>
              <a:ext cx="539107" cy="480965"/>
              <a:chOff x="6031360" y="3076713"/>
              <a:chExt cx="539107" cy="480965"/>
            </a:xfrm>
          </p:grpSpPr>
          <p:sp>
            <p:nvSpPr>
              <p:cNvPr id="4655" name="Google Shape;4655;p5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2" name="Google Shape;4662;p59"/>
          <p:cNvGrpSpPr/>
          <p:nvPr/>
        </p:nvGrpSpPr>
        <p:grpSpPr>
          <a:xfrm>
            <a:off x="3597785" y="3065882"/>
            <a:ext cx="2241344" cy="1330656"/>
            <a:chOff x="3597785" y="3065882"/>
            <a:chExt cx="2241344" cy="1330656"/>
          </a:xfrm>
        </p:grpSpPr>
        <p:grpSp>
          <p:nvGrpSpPr>
            <p:cNvPr id="4663" name="Google Shape;4663;p59"/>
            <p:cNvGrpSpPr/>
            <p:nvPr/>
          </p:nvGrpSpPr>
          <p:grpSpPr>
            <a:xfrm>
              <a:off x="5296908" y="3937355"/>
              <a:ext cx="143198" cy="32380"/>
              <a:chOff x="5296908" y="3937355"/>
              <a:chExt cx="143198" cy="32380"/>
            </a:xfrm>
          </p:grpSpPr>
          <p:sp>
            <p:nvSpPr>
              <p:cNvPr id="4664" name="Google Shape;4664;p5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5" name="Google Shape;4665;p59"/>
              <p:cNvGrpSpPr/>
              <p:nvPr/>
            </p:nvGrpSpPr>
            <p:grpSpPr>
              <a:xfrm>
                <a:off x="5402331" y="3937355"/>
                <a:ext cx="37776" cy="32380"/>
                <a:chOff x="5402331" y="3937355"/>
                <a:chExt cx="37776" cy="32380"/>
              </a:xfrm>
            </p:grpSpPr>
            <p:sp>
              <p:nvSpPr>
                <p:cNvPr id="4666" name="Google Shape;4666;p5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59"/>
              <p:cNvGrpSpPr/>
              <p:nvPr/>
            </p:nvGrpSpPr>
            <p:grpSpPr>
              <a:xfrm>
                <a:off x="5296908" y="3937355"/>
                <a:ext cx="37783" cy="32380"/>
                <a:chOff x="5296908" y="3937355"/>
                <a:chExt cx="37783" cy="32380"/>
              </a:xfrm>
            </p:grpSpPr>
            <p:sp>
              <p:nvSpPr>
                <p:cNvPr id="4669" name="Google Shape;4669;p5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1" name="Google Shape;4671;p59"/>
            <p:cNvGrpSpPr/>
            <p:nvPr/>
          </p:nvGrpSpPr>
          <p:grpSpPr>
            <a:xfrm>
              <a:off x="4724163" y="3119631"/>
              <a:ext cx="120838" cy="84218"/>
              <a:chOff x="4724163" y="3119631"/>
              <a:chExt cx="120838" cy="84218"/>
            </a:xfrm>
          </p:grpSpPr>
          <p:grpSp>
            <p:nvGrpSpPr>
              <p:cNvPr id="4672" name="Google Shape;4672;p59"/>
              <p:cNvGrpSpPr/>
              <p:nvPr/>
            </p:nvGrpSpPr>
            <p:grpSpPr>
              <a:xfrm>
                <a:off x="4746712" y="3132773"/>
                <a:ext cx="86869" cy="56424"/>
                <a:chOff x="4746712" y="3132773"/>
                <a:chExt cx="86869" cy="56424"/>
              </a:xfrm>
            </p:grpSpPr>
            <p:sp>
              <p:nvSpPr>
                <p:cNvPr id="4673" name="Google Shape;4673;p5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59"/>
              <p:cNvGrpSpPr/>
              <p:nvPr/>
            </p:nvGrpSpPr>
            <p:grpSpPr>
              <a:xfrm>
                <a:off x="4773634" y="3143336"/>
                <a:ext cx="37776" cy="32451"/>
                <a:chOff x="4773634" y="3143336"/>
                <a:chExt cx="37776" cy="32451"/>
              </a:xfrm>
            </p:grpSpPr>
            <p:sp>
              <p:nvSpPr>
                <p:cNvPr id="4676" name="Google Shape;4676;p5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59"/>
              <p:cNvGrpSpPr/>
              <p:nvPr/>
            </p:nvGrpSpPr>
            <p:grpSpPr>
              <a:xfrm>
                <a:off x="4724163" y="3131248"/>
                <a:ext cx="37776" cy="32459"/>
                <a:chOff x="4724163" y="3131248"/>
                <a:chExt cx="37776" cy="32459"/>
              </a:xfrm>
            </p:grpSpPr>
            <p:sp>
              <p:nvSpPr>
                <p:cNvPr id="4679" name="Google Shape;4679;p5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59"/>
              <p:cNvGrpSpPr/>
              <p:nvPr/>
            </p:nvGrpSpPr>
            <p:grpSpPr>
              <a:xfrm>
                <a:off x="4755081" y="3176054"/>
                <a:ext cx="32357" cy="27795"/>
                <a:chOff x="4755081" y="3176054"/>
                <a:chExt cx="32357" cy="27795"/>
              </a:xfrm>
            </p:grpSpPr>
            <p:sp>
              <p:nvSpPr>
                <p:cNvPr id="4682" name="Google Shape;4682;p5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59"/>
              <p:cNvGrpSpPr/>
              <p:nvPr/>
            </p:nvGrpSpPr>
            <p:grpSpPr>
              <a:xfrm>
                <a:off x="4812550" y="3119631"/>
                <a:ext cx="32451" cy="27803"/>
                <a:chOff x="4812550" y="3119631"/>
                <a:chExt cx="32451" cy="27803"/>
              </a:xfrm>
            </p:grpSpPr>
            <p:sp>
              <p:nvSpPr>
                <p:cNvPr id="4685" name="Google Shape;4685;p5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7" name="Google Shape;4687;p59"/>
            <p:cNvGrpSpPr/>
            <p:nvPr/>
          </p:nvGrpSpPr>
          <p:grpSpPr>
            <a:xfrm>
              <a:off x="5382826" y="4027197"/>
              <a:ext cx="268967" cy="250422"/>
              <a:chOff x="5382826" y="4027197"/>
              <a:chExt cx="268967" cy="250422"/>
            </a:xfrm>
          </p:grpSpPr>
          <p:grpSp>
            <p:nvGrpSpPr>
              <p:cNvPr id="4688" name="Google Shape;4688;p59"/>
              <p:cNvGrpSpPr/>
              <p:nvPr/>
            </p:nvGrpSpPr>
            <p:grpSpPr>
              <a:xfrm>
                <a:off x="5405280" y="4042510"/>
                <a:ext cx="237570" cy="218647"/>
                <a:chOff x="5405280" y="4042510"/>
                <a:chExt cx="237570" cy="218647"/>
              </a:xfrm>
            </p:grpSpPr>
            <p:sp>
              <p:nvSpPr>
                <p:cNvPr id="4689" name="Google Shape;4689;p5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59"/>
              <p:cNvGrpSpPr/>
              <p:nvPr/>
            </p:nvGrpSpPr>
            <p:grpSpPr>
              <a:xfrm>
                <a:off x="5382826" y="4125549"/>
                <a:ext cx="37776" cy="32380"/>
                <a:chOff x="5382826" y="4125549"/>
                <a:chExt cx="37776" cy="32380"/>
              </a:xfrm>
            </p:grpSpPr>
            <p:sp>
              <p:nvSpPr>
                <p:cNvPr id="4696" name="Google Shape;4696;p5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59"/>
              <p:cNvGrpSpPr/>
              <p:nvPr/>
            </p:nvGrpSpPr>
            <p:grpSpPr>
              <a:xfrm>
                <a:off x="5475680" y="4195587"/>
                <a:ext cx="37783" cy="32364"/>
                <a:chOff x="5475680" y="4195587"/>
                <a:chExt cx="37783" cy="32364"/>
              </a:xfrm>
            </p:grpSpPr>
            <p:sp>
              <p:nvSpPr>
                <p:cNvPr id="4699" name="Google Shape;4699;p5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59"/>
              <p:cNvGrpSpPr/>
              <p:nvPr/>
            </p:nvGrpSpPr>
            <p:grpSpPr>
              <a:xfrm>
                <a:off x="5532575" y="4027197"/>
                <a:ext cx="33308" cy="32262"/>
                <a:chOff x="5532575" y="4027197"/>
                <a:chExt cx="33308" cy="32262"/>
              </a:xfrm>
            </p:grpSpPr>
            <p:sp>
              <p:nvSpPr>
                <p:cNvPr id="4702" name="Google Shape;4702;p5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59"/>
              <p:cNvGrpSpPr/>
              <p:nvPr/>
            </p:nvGrpSpPr>
            <p:grpSpPr>
              <a:xfrm>
                <a:off x="5590706" y="4245348"/>
                <a:ext cx="33497" cy="32270"/>
                <a:chOff x="5590706" y="4245348"/>
                <a:chExt cx="33497" cy="32270"/>
              </a:xfrm>
            </p:grpSpPr>
            <p:sp>
              <p:nvSpPr>
                <p:cNvPr id="4705" name="Google Shape;4705;p5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59"/>
              <p:cNvGrpSpPr/>
              <p:nvPr/>
            </p:nvGrpSpPr>
            <p:grpSpPr>
              <a:xfrm>
                <a:off x="5618681" y="4109677"/>
                <a:ext cx="33112" cy="32357"/>
                <a:chOff x="5618681" y="4109677"/>
                <a:chExt cx="33112" cy="32357"/>
              </a:xfrm>
            </p:grpSpPr>
            <p:sp>
              <p:nvSpPr>
                <p:cNvPr id="4708" name="Google Shape;4708;p5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59"/>
              <p:cNvGrpSpPr/>
              <p:nvPr/>
            </p:nvGrpSpPr>
            <p:grpSpPr>
              <a:xfrm>
                <a:off x="5479298" y="4128262"/>
                <a:ext cx="31405" cy="26906"/>
                <a:chOff x="5479298" y="4128262"/>
                <a:chExt cx="31405" cy="26906"/>
              </a:xfrm>
            </p:grpSpPr>
            <p:sp>
              <p:nvSpPr>
                <p:cNvPr id="4711" name="Google Shape;4711;p5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59"/>
              <p:cNvGrpSpPr/>
              <p:nvPr/>
            </p:nvGrpSpPr>
            <p:grpSpPr>
              <a:xfrm>
                <a:off x="5582903" y="4180116"/>
                <a:ext cx="31499" cy="26898"/>
                <a:chOff x="5582903" y="4180116"/>
                <a:chExt cx="31499" cy="26898"/>
              </a:xfrm>
            </p:grpSpPr>
            <p:sp>
              <p:nvSpPr>
                <p:cNvPr id="4714" name="Google Shape;4714;p5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6" name="Google Shape;4716;p59"/>
            <p:cNvGrpSpPr/>
            <p:nvPr/>
          </p:nvGrpSpPr>
          <p:grpSpPr>
            <a:xfrm>
              <a:off x="3977681" y="3230323"/>
              <a:ext cx="94584" cy="84085"/>
              <a:chOff x="3977681" y="3230323"/>
              <a:chExt cx="94584" cy="84085"/>
            </a:xfrm>
          </p:grpSpPr>
          <p:grpSp>
            <p:nvGrpSpPr>
              <p:cNvPr id="4717" name="Google Shape;4717;p59"/>
              <p:cNvGrpSpPr/>
              <p:nvPr/>
            </p:nvGrpSpPr>
            <p:grpSpPr>
              <a:xfrm>
                <a:off x="4000135" y="3243041"/>
                <a:ext cx="59570" cy="57186"/>
                <a:chOff x="4000135" y="3243041"/>
                <a:chExt cx="59570" cy="57186"/>
              </a:xfrm>
            </p:grpSpPr>
            <p:sp>
              <p:nvSpPr>
                <p:cNvPr id="4718" name="Google Shape;4718;p5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59"/>
              <p:cNvGrpSpPr/>
              <p:nvPr/>
            </p:nvGrpSpPr>
            <p:grpSpPr>
              <a:xfrm>
                <a:off x="3977681" y="3245872"/>
                <a:ext cx="37783" cy="32380"/>
                <a:chOff x="3977681" y="3245872"/>
                <a:chExt cx="37783" cy="32380"/>
              </a:xfrm>
            </p:grpSpPr>
            <p:sp>
              <p:nvSpPr>
                <p:cNvPr id="4722" name="Google Shape;4722;p5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59"/>
              <p:cNvGrpSpPr/>
              <p:nvPr/>
            </p:nvGrpSpPr>
            <p:grpSpPr>
              <a:xfrm>
                <a:off x="4040860" y="3262672"/>
                <a:ext cx="31405" cy="27001"/>
                <a:chOff x="4040860" y="3262672"/>
                <a:chExt cx="31405" cy="27001"/>
              </a:xfrm>
            </p:grpSpPr>
            <p:sp>
              <p:nvSpPr>
                <p:cNvPr id="4725" name="Google Shape;4725;p5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59"/>
              <p:cNvGrpSpPr/>
              <p:nvPr/>
            </p:nvGrpSpPr>
            <p:grpSpPr>
              <a:xfrm>
                <a:off x="4021072" y="3230323"/>
                <a:ext cx="31397" cy="26906"/>
                <a:chOff x="4021072" y="3230323"/>
                <a:chExt cx="31397" cy="26906"/>
              </a:xfrm>
            </p:grpSpPr>
            <p:sp>
              <p:nvSpPr>
                <p:cNvPr id="4728" name="Google Shape;4728;p5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59"/>
              <p:cNvGrpSpPr/>
              <p:nvPr/>
            </p:nvGrpSpPr>
            <p:grpSpPr>
              <a:xfrm>
                <a:off x="4001472" y="3287462"/>
                <a:ext cx="31499" cy="26945"/>
                <a:chOff x="4001472" y="3287462"/>
                <a:chExt cx="31499" cy="26945"/>
              </a:xfrm>
            </p:grpSpPr>
            <p:sp>
              <p:nvSpPr>
                <p:cNvPr id="4731" name="Google Shape;4731;p5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3" name="Google Shape;4733;p59"/>
            <p:cNvGrpSpPr/>
            <p:nvPr/>
          </p:nvGrpSpPr>
          <p:grpSpPr>
            <a:xfrm>
              <a:off x="4084715" y="3258865"/>
              <a:ext cx="184961" cy="137268"/>
              <a:chOff x="4084715" y="3258865"/>
              <a:chExt cx="184961" cy="137268"/>
            </a:xfrm>
          </p:grpSpPr>
          <p:grpSp>
            <p:nvGrpSpPr>
              <p:cNvPr id="4734" name="Google Shape;4734;p59"/>
              <p:cNvGrpSpPr/>
              <p:nvPr/>
            </p:nvGrpSpPr>
            <p:grpSpPr>
              <a:xfrm>
                <a:off x="4107453" y="3271583"/>
                <a:ext cx="153470" cy="110275"/>
                <a:chOff x="4107453" y="3271583"/>
                <a:chExt cx="153470" cy="110275"/>
              </a:xfrm>
            </p:grpSpPr>
            <p:sp>
              <p:nvSpPr>
                <p:cNvPr id="4735" name="Google Shape;4735;p5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59"/>
              <p:cNvGrpSpPr/>
              <p:nvPr/>
            </p:nvGrpSpPr>
            <p:grpSpPr>
              <a:xfrm>
                <a:off x="4136947" y="3258865"/>
                <a:ext cx="31499" cy="27001"/>
                <a:chOff x="4136947" y="3258865"/>
                <a:chExt cx="31499" cy="27001"/>
              </a:xfrm>
            </p:grpSpPr>
            <p:sp>
              <p:nvSpPr>
                <p:cNvPr id="4740" name="Google Shape;4740;p5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59"/>
              <p:cNvGrpSpPr/>
              <p:nvPr/>
            </p:nvGrpSpPr>
            <p:grpSpPr>
              <a:xfrm>
                <a:off x="4084715" y="3266478"/>
                <a:ext cx="31468" cy="26898"/>
                <a:chOff x="4084715" y="3266478"/>
                <a:chExt cx="31468" cy="26898"/>
              </a:xfrm>
            </p:grpSpPr>
            <p:sp>
              <p:nvSpPr>
                <p:cNvPr id="4743" name="Google Shape;4743;p5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59"/>
              <p:cNvGrpSpPr/>
              <p:nvPr/>
            </p:nvGrpSpPr>
            <p:grpSpPr>
              <a:xfrm>
                <a:off x="4159213" y="3279849"/>
                <a:ext cx="31405" cy="26945"/>
                <a:chOff x="4159213" y="3279849"/>
                <a:chExt cx="31405" cy="26945"/>
              </a:xfrm>
            </p:grpSpPr>
            <p:sp>
              <p:nvSpPr>
                <p:cNvPr id="4746" name="Google Shape;4746;p5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59"/>
              <p:cNvGrpSpPr/>
              <p:nvPr/>
            </p:nvGrpSpPr>
            <p:grpSpPr>
              <a:xfrm>
                <a:off x="4201550" y="3266502"/>
                <a:ext cx="31405" cy="26883"/>
                <a:chOff x="4201550" y="3266502"/>
                <a:chExt cx="31405" cy="26883"/>
              </a:xfrm>
            </p:grpSpPr>
            <p:sp>
              <p:nvSpPr>
                <p:cNvPr id="4749" name="Google Shape;4749;p5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59"/>
              <p:cNvGrpSpPr/>
              <p:nvPr/>
            </p:nvGrpSpPr>
            <p:grpSpPr>
              <a:xfrm>
                <a:off x="4201550" y="3338278"/>
                <a:ext cx="31405" cy="26930"/>
                <a:chOff x="4201550" y="3338278"/>
                <a:chExt cx="31405" cy="26930"/>
              </a:xfrm>
            </p:grpSpPr>
            <p:sp>
              <p:nvSpPr>
                <p:cNvPr id="4752" name="Google Shape;4752;p5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59"/>
              <p:cNvGrpSpPr/>
              <p:nvPr/>
            </p:nvGrpSpPr>
            <p:grpSpPr>
              <a:xfrm>
                <a:off x="4238272" y="3369132"/>
                <a:ext cx="31405" cy="27001"/>
                <a:chOff x="4238272" y="3369132"/>
                <a:chExt cx="31405" cy="27001"/>
              </a:xfrm>
            </p:grpSpPr>
            <p:sp>
              <p:nvSpPr>
                <p:cNvPr id="4755" name="Google Shape;4755;p5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7" name="Google Shape;4757;p59"/>
            <p:cNvGrpSpPr/>
            <p:nvPr/>
          </p:nvGrpSpPr>
          <p:grpSpPr>
            <a:xfrm>
              <a:off x="4068639" y="3200169"/>
              <a:ext cx="77643" cy="37272"/>
              <a:chOff x="4068639" y="3200169"/>
              <a:chExt cx="77643" cy="37272"/>
            </a:xfrm>
          </p:grpSpPr>
          <p:sp>
            <p:nvSpPr>
              <p:cNvPr id="4758" name="Google Shape;4758;p5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9" name="Google Shape;4759;p59"/>
              <p:cNvGrpSpPr/>
              <p:nvPr/>
            </p:nvGrpSpPr>
            <p:grpSpPr>
              <a:xfrm>
                <a:off x="4114878" y="3200169"/>
                <a:ext cx="31405" cy="26993"/>
                <a:chOff x="4114878" y="3200169"/>
                <a:chExt cx="31405" cy="26993"/>
              </a:xfrm>
            </p:grpSpPr>
            <p:sp>
              <p:nvSpPr>
                <p:cNvPr id="4760" name="Google Shape;4760;p5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59"/>
              <p:cNvGrpSpPr/>
              <p:nvPr/>
            </p:nvGrpSpPr>
            <p:grpSpPr>
              <a:xfrm>
                <a:off x="4068639" y="3210535"/>
                <a:ext cx="31499" cy="26906"/>
                <a:chOff x="4068639" y="3210535"/>
                <a:chExt cx="31499" cy="26906"/>
              </a:xfrm>
            </p:grpSpPr>
            <p:sp>
              <p:nvSpPr>
                <p:cNvPr id="4763" name="Google Shape;4763;p5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5" name="Google Shape;4765;p59"/>
            <p:cNvGrpSpPr/>
            <p:nvPr/>
          </p:nvGrpSpPr>
          <p:grpSpPr>
            <a:xfrm>
              <a:off x="3869702" y="3066935"/>
              <a:ext cx="382664" cy="190294"/>
              <a:chOff x="3869702" y="3066935"/>
              <a:chExt cx="382664" cy="190294"/>
            </a:xfrm>
          </p:grpSpPr>
          <p:grpSp>
            <p:nvGrpSpPr>
              <p:cNvPr id="4766" name="Google Shape;4766;p59"/>
              <p:cNvGrpSpPr/>
              <p:nvPr/>
            </p:nvGrpSpPr>
            <p:grpSpPr>
              <a:xfrm>
                <a:off x="3888633" y="3082351"/>
                <a:ext cx="351172" cy="160698"/>
                <a:chOff x="3888633" y="3082351"/>
                <a:chExt cx="351172" cy="160698"/>
              </a:xfrm>
            </p:grpSpPr>
            <p:sp>
              <p:nvSpPr>
                <p:cNvPr id="4767" name="Google Shape;4767;p5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59"/>
              <p:cNvGrpSpPr/>
              <p:nvPr/>
            </p:nvGrpSpPr>
            <p:grpSpPr>
              <a:xfrm>
                <a:off x="4143703" y="3066935"/>
                <a:ext cx="37783" cy="32357"/>
                <a:chOff x="4143703" y="3066935"/>
                <a:chExt cx="37783" cy="32357"/>
              </a:xfrm>
            </p:grpSpPr>
            <p:sp>
              <p:nvSpPr>
                <p:cNvPr id="4774" name="Google Shape;4774;p5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59"/>
              <p:cNvGrpSpPr/>
              <p:nvPr/>
            </p:nvGrpSpPr>
            <p:grpSpPr>
              <a:xfrm>
                <a:off x="4044565" y="3103563"/>
                <a:ext cx="37783" cy="32451"/>
                <a:chOff x="4044565" y="3103563"/>
                <a:chExt cx="37783" cy="32451"/>
              </a:xfrm>
            </p:grpSpPr>
            <p:sp>
              <p:nvSpPr>
                <p:cNvPr id="4777" name="Google Shape;4777;p5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59"/>
              <p:cNvGrpSpPr/>
              <p:nvPr/>
            </p:nvGrpSpPr>
            <p:grpSpPr>
              <a:xfrm>
                <a:off x="4017454" y="3188237"/>
                <a:ext cx="37776" cy="32357"/>
                <a:chOff x="4017454" y="3188237"/>
                <a:chExt cx="37776" cy="32357"/>
              </a:xfrm>
            </p:grpSpPr>
            <p:sp>
              <p:nvSpPr>
                <p:cNvPr id="4780" name="Google Shape;4780;p5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59"/>
              <p:cNvGrpSpPr/>
              <p:nvPr/>
            </p:nvGrpSpPr>
            <p:grpSpPr>
              <a:xfrm>
                <a:off x="3921548" y="3157509"/>
                <a:ext cx="37783" cy="32357"/>
                <a:chOff x="3921548" y="3157509"/>
                <a:chExt cx="37783" cy="32357"/>
              </a:xfrm>
            </p:grpSpPr>
            <p:sp>
              <p:nvSpPr>
                <p:cNvPr id="4783" name="Google Shape;4783;p5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59"/>
              <p:cNvGrpSpPr/>
              <p:nvPr/>
            </p:nvGrpSpPr>
            <p:grpSpPr>
              <a:xfrm>
                <a:off x="3939056" y="3211620"/>
                <a:ext cx="37783" cy="32380"/>
                <a:chOff x="3939056" y="3211620"/>
                <a:chExt cx="37783" cy="32380"/>
              </a:xfrm>
            </p:grpSpPr>
            <p:sp>
              <p:nvSpPr>
                <p:cNvPr id="4786" name="Google Shape;4786;p5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59"/>
              <p:cNvGrpSpPr/>
              <p:nvPr/>
            </p:nvGrpSpPr>
            <p:grpSpPr>
              <a:xfrm>
                <a:off x="4176240" y="3136965"/>
                <a:ext cx="31405" cy="26930"/>
                <a:chOff x="4176240" y="3136965"/>
                <a:chExt cx="31405" cy="26930"/>
              </a:xfrm>
            </p:grpSpPr>
            <p:sp>
              <p:nvSpPr>
                <p:cNvPr id="4789" name="Google Shape;4789;p5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59"/>
              <p:cNvGrpSpPr/>
              <p:nvPr/>
            </p:nvGrpSpPr>
            <p:grpSpPr>
              <a:xfrm>
                <a:off x="4133148" y="3152593"/>
                <a:ext cx="31499" cy="27001"/>
                <a:chOff x="4133148" y="3152593"/>
                <a:chExt cx="31499" cy="27001"/>
              </a:xfrm>
            </p:grpSpPr>
            <p:sp>
              <p:nvSpPr>
                <p:cNvPr id="4792" name="Google Shape;4792;p5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59"/>
              <p:cNvGrpSpPr/>
              <p:nvPr/>
            </p:nvGrpSpPr>
            <p:grpSpPr>
              <a:xfrm>
                <a:off x="4220866" y="3073534"/>
                <a:ext cx="31499" cy="26898"/>
                <a:chOff x="4220866" y="3073534"/>
                <a:chExt cx="31499" cy="26898"/>
              </a:xfrm>
            </p:grpSpPr>
            <p:sp>
              <p:nvSpPr>
                <p:cNvPr id="4795" name="Google Shape;4795;p5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59"/>
              <p:cNvGrpSpPr/>
              <p:nvPr/>
            </p:nvGrpSpPr>
            <p:grpSpPr>
              <a:xfrm>
                <a:off x="3869702" y="3230323"/>
                <a:ext cx="31499" cy="26906"/>
                <a:chOff x="3869702" y="3230323"/>
                <a:chExt cx="31499" cy="26906"/>
              </a:xfrm>
            </p:grpSpPr>
            <p:sp>
              <p:nvSpPr>
                <p:cNvPr id="4798" name="Google Shape;4798;p5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0" name="Google Shape;4800;p59"/>
            <p:cNvGrpSpPr/>
            <p:nvPr/>
          </p:nvGrpSpPr>
          <p:grpSpPr>
            <a:xfrm>
              <a:off x="4271383" y="3065882"/>
              <a:ext cx="304556" cy="341663"/>
              <a:chOff x="4271383" y="3065882"/>
              <a:chExt cx="304556" cy="341663"/>
            </a:xfrm>
          </p:grpSpPr>
          <p:grpSp>
            <p:nvGrpSpPr>
              <p:cNvPr id="4801" name="Google Shape;4801;p59"/>
              <p:cNvGrpSpPr/>
              <p:nvPr/>
            </p:nvGrpSpPr>
            <p:grpSpPr>
              <a:xfrm>
                <a:off x="4293838" y="3078639"/>
                <a:ext cx="269353" cy="311973"/>
                <a:chOff x="4293838" y="3078639"/>
                <a:chExt cx="269353" cy="311973"/>
              </a:xfrm>
            </p:grpSpPr>
            <p:sp>
              <p:nvSpPr>
                <p:cNvPr id="4802" name="Google Shape;4802;p5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59"/>
              <p:cNvGrpSpPr/>
              <p:nvPr/>
            </p:nvGrpSpPr>
            <p:grpSpPr>
              <a:xfrm>
                <a:off x="4538164" y="3342061"/>
                <a:ext cx="37776" cy="32380"/>
                <a:chOff x="4538164" y="3342061"/>
                <a:chExt cx="37776" cy="32380"/>
              </a:xfrm>
            </p:grpSpPr>
            <p:sp>
              <p:nvSpPr>
                <p:cNvPr id="4820" name="Google Shape;4820;p5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59"/>
              <p:cNvGrpSpPr/>
              <p:nvPr/>
            </p:nvGrpSpPr>
            <p:grpSpPr>
              <a:xfrm>
                <a:off x="4271383" y="3194742"/>
                <a:ext cx="37783" cy="32420"/>
                <a:chOff x="4271383" y="3194742"/>
                <a:chExt cx="37783" cy="32420"/>
              </a:xfrm>
            </p:grpSpPr>
            <p:sp>
              <p:nvSpPr>
                <p:cNvPr id="4823" name="Google Shape;4823;p5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59"/>
              <p:cNvGrpSpPr/>
              <p:nvPr/>
            </p:nvGrpSpPr>
            <p:grpSpPr>
              <a:xfrm>
                <a:off x="4284416" y="3084058"/>
                <a:ext cx="37783" cy="32357"/>
                <a:chOff x="4284416" y="3084058"/>
                <a:chExt cx="37783" cy="32357"/>
              </a:xfrm>
            </p:grpSpPr>
            <p:sp>
              <p:nvSpPr>
                <p:cNvPr id="4826" name="Google Shape;4826;p5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59"/>
              <p:cNvGrpSpPr/>
              <p:nvPr/>
            </p:nvGrpSpPr>
            <p:grpSpPr>
              <a:xfrm>
                <a:off x="4478697" y="3297561"/>
                <a:ext cx="37776" cy="32451"/>
                <a:chOff x="4478697" y="3297561"/>
                <a:chExt cx="37776" cy="32451"/>
              </a:xfrm>
            </p:grpSpPr>
            <p:sp>
              <p:nvSpPr>
                <p:cNvPr id="4829" name="Google Shape;4829;p5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59"/>
              <p:cNvGrpSpPr/>
              <p:nvPr/>
            </p:nvGrpSpPr>
            <p:grpSpPr>
              <a:xfrm>
                <a:off x="4411813" y="3331711"/>
                <a:ext cx="37776" cy="32451"/>
                <a:chOff x="4411813" y="3331711"/>
                <a:chExt cx="37776" cy="32451"/>
              </a:xfrm>
            </p:grpSpPr>
            <p:sp>
              <p:nvSpPr>
                <p:cNvPr id="4832" name="Google Shape;4832;p5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59"/>
              <p:cNvGrpSpPr/>
              <p:nvPr/>
            </p:nvGrpSpPr>
            <p:grpSpPr>
              <a:xfrm>
                <a:off x="4337984" y="3375188"/>
                <a:ext cx="37776" cy="32357"/>
                <a:chOff x="4337984" y="3375188"/>
                <a:chExt cx="37776" cy="32357"/>
              </a:xfrm>
            </p:grpSpPr>
            <p:sp>
              <p:nvSpPr>
                <p:cNvPr id="4835" name="Google Shape;4835;p5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5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59"/>
              <p:cNvGrpSpPr/>
              <p:nvPr/>
            </p:nvGrpSpPr>
            <p:grpSpPr>
              <a:xfrm>
                <a:off x="4494867" y="3090530"/>
                <a:ext cx="37878" cy="32451"/>
                <a:chOff x="4494867" y="3090530"/>
                <a:chExt cx="37878" cy="32451"/>
              </a:xfrm>
            </p:grpSpPr>
            <p:sp>
              <p:nvSpPr>
                <p:cNvPr id="4838" name="Google Shape;4838;p5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59"/>
              <p:cNvGrpSpPr/>
              <p:nvPr/>
            </p:nvGrpSpPr>
            <p:grpSpPr>
              <a:xfrm>
                <a:off x="4525124" y="3207774"/>
                <a:ext cx="37783" cy="32420"/>
                <a:chOff x="4525124" y="3207774"/>
                <a:chExt cx="37783" cy="32420"/>
              </a:xfrm>
            </p:grpSpPr>
            <p:sp>
              <p:nvSpPr>
                <p:cNvPr id="4841" name="Google Shape;4841;p5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59"/>
              <p:cNvGrpSpPr/>
              <p:nvPr/>
            </p:nvGrpSpPr>
            <p:grpSpPr>
              <a:xfrm>
                <a:off x="4440544" y="3176479"/>
                <a:ext cx="31499" cy="26898"/>
                <a:chOff x="4440544" y="3176479"/>
                <a:chExt cx="31499" cy="26898"/>
              </a:xfrm>
            </p:grpSpPr>
            <p:sp>
              <p:nvSpPr>
                <p:cNvPr id="4844" name="Google Shape;4844;p5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59"/>
              <p:cNvGrpSpPr/>
              <p:nvPr/>
            </p:nvGrpSpPr>
            <p:grpSpPr>
              <a:xfrm>
                <a:off x="4350545" y="3156400"/>
                <a:ext cx="31405" cy="27001"/>
                <a:chOff x="4350545" y="3156400"/>
                <a:chExt cx="31405" cy="27001"/>
              </a:xfrm>
            </p:grpSpPr>
            <p:sp>
              <p:nvSpPr>
                <p:cNvPr id="4847" name="Google Shape;4847;p5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59"/>
              <p:cNvGrpSpPr/>
              <p:nvPr/>
            </p:nvGrpSpPr>
            <p:grpSpPr>
              <a:xfrm>
                <a:off x="4376703" y="3255058"/>
                <a:ext cx="31405" cy="27001"/>
                <a:chOff x="4376703" y="3255058"/>
                <a:chExt cx="31405" cy="27001"/>
              </a:xfrm>
            </p:grpSpPr>
            <p:sp>
              <p:nvSpPr>
                <p:cNvPr id="4850" name="Google Shape;4850;p5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59"/>
              <p:cNvGrpSpPr/>
              <p:nvPr/>
            </p:nvGrpSpPr>
            <p:grpSpPr>
              <a:xfrm>
                <a:off x="4331322" y="3283656"/>
                <a:ext cx="31405" cy="26945"/>
                <a:chOff x="4331322" y="3283656"/>
                <a:chExt cx="31405" cy="26945"/>
              </a:xfrm>
            </p:grpSpPr>
            <p:sp>
              <p:nvSpPr>
                <p:cNvPr id="4853" name="Google Shape;4853;p5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59"/>
              <p:cNvGrpSpPr/>
              <p:nvPr/>
            </p:nvGrpSpPr>
            <p:grpSpPr>
              <a:xfrm>
                <a:off x="4380510" y="3065882"/>
                <a:ext cx="31405" cy="26938"/>
                <a:chOff x="4380510" y="3065882"/>
                <a:chExt cx="31405" cy="26938"/>
              </a:xfrm>
            </p:grpSpPr>
            <p:sp>
              <p:nvSpPr>
                <p:cNvPr id="4856" name="Google Shape;4856;p5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8" name="Google Shape;4858;p59"/>
            <p:cNvGrpSpPr/>
            <p:nvPr/>
          </p:nvGrpSpPr>
          <p:grpSpPr>
            <a:xfrm>
              <a:off x="4558998" y="3188237"/>
              <a:ext cx="1280131" cy="1052746"/>
              <a:chOff x="4558998" y="3188237"/>
              <a:chExt cx="1280131" cy="1052746"/>
            </a:xfrm>
          </p:grpSpPr>
          <p:sp>
            <p:nvSpPr>
              <p:cNvPr id="4859" name="Google Shape;4859;p5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0" name="Google Shape;4860;p59"/>
              <p:cNvGrpSpPr/>
              <p:nvPr/>
            </p:nvGrpSpPr>
            <p:grpSpPr>
              <a:xfrm>
                <a:off x="4579164" y="3203653"/>
                <a:ext cx="1244833" cy="1020397"/>
                <a:chOff x="4579164" y="3203653"/>
                <a:chExt cx="1244833" cy="1020397"/>
              </a:xfrm>
            </p:grpSpPr>
            <p:sp>
              <p:nvSpPr>
                <p:cNvPr id="4861" name="Google Shape;4861;p5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3" name="Google Shape;4863;p59"/>
                <p:cNvGrpSpPr/>
                <p:nvPr/>
              </p:nvGrpSpPr>
              <p:grpSpPr>
                <a:xfrm>
                  <a:off x="4579164" y="3203653"/>
                  <a:ext cx="1244833" cy="1020397"/>
                  <a:chOff x="4579164" y="3203653"/>
                  <a:chExt cx="1244833" cy="1020397"/>
                </a:xfrm>
              </p:grpSpPr>
              <p:sp>
                <p:nvSpPr>
                  <p:cNvPr id="4864" name="Google Shape;4864;p5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6" name="Google Shape;4866;p59"/>
                  <p:cNvGrpSpPr/>
                  <p:nvPr/>
                </p:nvGrpSpPr>
                <p:grpSpPr>
                  <a:xfrm>
                    <a:off x="4579164" y="3203653"/>
                    <a:ext cx="1244833" cy="1020397"/>
                    <a:chOff x="4579164" y="3203653"/>
                    <a:chExt cx="1244833" cy="1020397"/>
                  </a:xfrm>
                </p:grpSpPr>
                <p:sp>
                  <p:nvSpPr>
                    <p:cNvPr id="4867" name="Google Shape;4867;p5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5" name="Google Shape;4875;p59"/>
                    <p:cNvGrpSpPr/>
                    <p:nvPr/>
                  </p:nvGrpSpPr>
                  <p:grpSpPr>
                    <a:xfrm>
                      <a:off x="4579164" y="3203653"/>
                      <a:ext cx="1244833" cy="1020397"/>
                      <a:chOff x="4579164" y="3203653"/>
                      <a:chExt cx="1244833" cy="1020397"/>
                    </a:xfrm>
                  </p:grpSpPr>
                  <p:sp>
                    <p:nvSpPr>
                      <p:cNvPr id="4876" name="Google Shape;4876;p5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0" name="Google Shape;4890;p59"/>
                      <p:cNvGrpSpPr/>
                      <p:nvPr/>
                    </p:nvGrpSpPr>
                    <p:grpSpPr>
                      <a:xfrm>
                        <a:off x="4579164" y="3203653"/>
                        <a:ext cx="1244833" cy="1020397"/>
                        <a:chOff x="4579164" y="3203653"/>
                        <a:chExt cx="1244833" cy="1020397"/>
                      </a:xfrm>
                    </p:grpSpPr>
                    <p:sp>
                      <p:nvSpPr>
                        <p:cNvPr id="4891" name="Google Shape;4891;p5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5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5" name="Google Shape;4915;p59"/>
                        <p:cNvGrpSpPr/>
                        <p:nvPr/>
                      </p:nvGrpSpPr>
                      <p:grpSpPr>
                        <a:xfrm>
                          <a:off x="4579164" y="3203653"/>
                          <a:ext cx="1244833" cy="1020397"/>
                          <a:chOff x="4579164" y="3203653"/>
                          <a:chExt cx="1244833" cy="1020397"/>
                        </a:xfrm>
                      </p:grpSpPr>
                      <p:sp>
                        <p:nvSpPr>
                          <p:cNvPr id="4916" name="Google Shape;4916;p5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7" name="Google Shape;4917;p59"/>
                          <p:cNvGrpSpPr/>
                          <p:nvPr/>
                        </p:nvGrpSpPr>
                        <p:grpSpPr>
                          <a:xfrm>
                            <a:off x="4579164" y="3203653"/>
                            <a:ext cx="1244833" cy="1020397"/>
                            <a:chOff x="4579164" y="3203653"/>
                            <a:chExt cx="1244833" cy="1020397"/>
                          </a:xfrm>
                        </p:grpSpPr>
                        <p:sp>
                          <p:nvSpPr>
                            <p:cNvPr id="4918" name="Google Shape;4918;p5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5" name="Google Shape;4925;p59"/>
                            <p:cNvGrpSpPr/>
                            <p:nvPr/>
                          </p:nvGrpSpPr>
                          <p:grpSpPr>
                            <a:xfrm>
                              <a:off x="4579164" y="3203653"/>
                              <a:ext cx="1244833" cy="1020397"/>
                              <a:chOff x="4579164" y="3203653"/>
                              <a:chExt cx="1244833" cy="1020397"/>
                            </a:xfrm>
                          </p:grpSpPr>
                          <p:sp>
                            <p:nvSpPr>
                              <p:cNvPr id="4926" name="Google Shape;4926;p5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9" name="Google Shape;4939;p59"/>
                              <p:cNvGrpSpPr/>
                              <p:nvPr/>
                            </p:nvGrpSpPr>
                            <p:grpSpPr>
                              <a:xfrm>
                                <a:off x="4579164" y="3203653"/>
                                <a:ext cx="1244833" cy="1020397"/>
                                <a:chOff x="4579164" y="3203653"/>
                                <a:chExt cx="1244833" cy="1020397"/>
                              </a:xfrm>
                            </p:grpSpPr>
                            <p:sp>
                              <p:nvSpPr>
                                <p:cNvPr id="4940" name="Google Shape;4940;p5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7" name="Google Shape;4947;p59"/>
                                <p:cNvGrpSpPr/>
                                <p:nvPr/>
                              </p:nvGrpSpPr>
                              <p:grpSpPr>
                                <a:xfrm>
                                  <a:off x="4579164" y="3203653"/>
                                  <a:ext cx="1244833" cy="1020397"/>
                                  <a:chOff x="4579164" y="3203653"/>
                                  <a:chExt cx="1244833" cy="1020397"/>
                                </a:xfrm>
                              </p:grpSpPr>
                              <p:sp>
                                <p:nvSpPr>
                                  <p:cNvPr id="4948" name="Google Shape;4948;p5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5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3" name="Google Shape;4953;p59"/>
                                  <p:cNvGrpSpPr/>
                                  <p:nvPr/>
                                </p:nvGrpSpPr>
                                <p:grpSpPr>
                                  <a:xfrm>
                                    <a:off x="4579164" y="3203653"/>
                                    <a:ext cx="1244833" cy="1020397"/>
                                    <a:chOff x="4579164" y="3203653"/>
                                    <a:chExt cx="1244833" cy="1020397"/>
                                  </a:xfrm>
                                </p:grpSpPr>
                                <p:sp>
                                  <p:nvSpPr>
                                    <p:cNvPr id="4954" name="Google Shape;4954;p5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58" name="Google Shape;4958;p5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5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61" name="Google Shape;4961;p5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962" name="Google Shape;4962;p59"/>
              <p:cNvGrpSpPr/>
              <p:nvPr/>
            </p:nvGrpSpPr>
            <p:grpSpPr>
              <a:xfrm>
                <a:off x="4595437" y="3598775"/>
                <a:ext cx="37776" cy="32451"/>
                <a:chOff x="4595437" y="3598775"/>
                <a:chExt cx="37776" cy="32451"/>
              </a:xfrm>
            </p:grpSpPr>
            <p:sp>
              <p:nvSpPr>
                <p:cNvPr id="4963" name="Google Shape;4963;p5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5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59"/>
              <p:cNvGrpSpPr/>
              <p:nvPr/>
            </p:nvGrpSpPr>
            <p:grpSpPr>
              <a:xfrm>
                <a:off x="4641864" y="3524443"/>
                <a:ext cx="37776" cy="32380"/>
                <a:chOff x="4641864" y="3524443"/>
                <a:chExt cx="37776" cy="32380"/>
              </a:xfrm>
            </p:grpSpPr>
            <p:sp>
              <p:nvSpPr>
                <p:cNvPr id="4966" name="Google Shape;4966;p5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5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59"/>
              <p:cNvGrpSpPr/>
              <p:nvPr/>
            </p:nvGrpSpPr>
            <p:grpSpPr>
              <a:xfrm>
                <a:off x="4648431" y="3893901"/>
                <a:ext cx="37776" cy="32357"/>
                <a:chOff x="4648431" y="3893901"/>
                <a:chExt cx="37776" cy="32357"/>
              </a:xfrm>
            </p:grpSpPr>
            <p:sp>
              <p:nvSpPr>
                <p:cNvPr id="4969" name="Google Shape;4969;p5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59"/>
              <p:cNvGrpSpPr/>
              <p:nvPr/>
            </p:nvGrpSpPr>
            <p:grpSpPr>
              <a:xfrm>
                <a:off x="4567752" y="3722908"/>
                <a:ext cx="37870" cy="32380"/>
                <a:chOff x="4567752" y="3722908"/>
                <a:chExt cx="37870" cy="32380"/>
              </a:xfrm>
            </p:grpSpPr>
            <p:sp>
              <p:nvSpPr>
                <p:cNvPr id="4972" name="Google Shape;4972;p5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5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59"/>
              <p:cNvGrpSpPr/>
              <p:nvPr/>
            </p:nvGrpSpPr>
            <p:grpSpPr>
              <a:xfrm>
                <a:off x="4617506" y="3652052"/>
                <a:ext cx="37783" cy="32357"/>
                <a:chOff x="4617506" y="3652052"/>
                <a:chExt cx="37783" cy="32357"/>
              </a:xfrm>
            </p:grpSpPr>
            <p:sp>
              <p:nvSpPr>
                <p:cNvPr id="4975" name="Google Shape;4975;p5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59"/>
              <p:cNvGrpSpPr/>
              <p:nvPr/>
            </p:nvGrpSpPr>
            <p:grpSpPr>
              <a:xfrm>
                <a:off x="4739005" y="3554149"/>
                <a:ext cx="37870" cy="32357"/>
                <a:chOff x="4739005" y="3554149"/>
                <a:chExt cx="37870" cy="32357"/>
              </a:xfrm>
            </p:grpSpPr>
            <p:sp>
              <p:nvSpPr>
                <p:cNvPr id="4978" name="Google Shape;4978;p5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59"/>
              <p:cNvGrpSpPr/>
              <p:nvPr/>
            </p:nvGrpSpPr>
            <p:grpSpPr>
              <a:xfrm>
                <a:off x="4806557" y="3630258"/>
                <a:ext cx="37776" cy="32364"/>
                <a:chOff x="4806557" y="3630258"/>
                <a:chExt cx="37776" cy="32364"/>
              </a:xfrm>
            </p:grpSpPr>
            <p:sp>
              <p:nvSpPr>
                <p:cNvPr id="4981" name="Google Shape;4981;p5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59"/>
              <p:cNvGrpSpPr/>
              <p:nvPr/>
            </p:nvGrpSpPr>
            <p:grpSpPr>
              <a:xfrm>
                <a:off x="4737007" y="4004357"/>
                <a:ext cx="37870" cy="32357"/>
                <a:chOff x="4737007" y="4004357"/>
                <a:chExt cx="37870" cy="32357"/>
              </a:xfrm>
            </p:grpSpPr>
            <p:sp>
              <p:nvSpPr>
                <p:cNvPr id="4984" name="Google Shape;4984;p5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59"/>
              <p:cNvGrpSpPr/>
              <p:nvPr/>
            </p:nvGrpSpPr>
            <p:grpSpPr>
              <a:xfrm>
                <a:off x="4773634" y="4208627"/>
                <a:ext cx="37776" cy="32357"/>
                <a:chOff x="4773634" y="4208627"/>
                <a:chExt cx="37776" cy="32357"/>
              </a:xfrm>
            </p:grpSpPr>
            <p:sp>
              <p:nvSpPr>
                <p:cNvPr id="4987" name="Google Shape;4987;p5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59"/>
              <p:cNvGrpSpPr/>
              <p:nvPr/>
            </p:nvGrpSpPr>
            <p:grpSpPr>
              <a:xfrm>
                <a:off x="4888282" y="4074764"/>
                <a:ext cx="37776" cy="32451"/>
                <a:chOff x="4888282" y="4074764"/>
                <a:chExt cx="37776" cy="32451"/>
              </a:xfrm>
            </p:grpSpPr>
            <p:sp>
              <p:nvSpPr>
                <p:cNvPr id="4990" name="Google Shape;4990;p5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59"/>
              <p:cNvGrpSpPr/>
              <p:nvPr/>
            </p:nvGrpSpPr>
            <p:grpSpPr>
              <a:xfrm>
                <a:off x="4901315" y="3804271"/>
                <a:ext cx="37776" cy="32364"/>
                <a:chOff x="4901315" y="3804271"/>
                <a:chExt cx="37776" cy="32364"/>
              </a:xfrm>
            </p:grpSpPr>
            <p:sp>
              <p:nvSpPr>
                <p:cNvPr id="4993" name="Google Shape;4993;p5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5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59"/>
              <p:cNvGrpSpPr/>
              <p:nvPr/>
            </p:nvGrpSpPr>
            <p:grpSpPr>
              <a:xfrm>
                <a:off x="4866394" y="3715035"/>
                <a:ext cx="37846" cy="32357"/>
                <a:chOff x="4866394" y="3715035"/>
                <a:chExt cx="37846" cy="32357"/>
              </a:xfrm>
            </p:grpSpPr>
            <p:sp>
              <p:nvSpPr>
                <p:cNvPr id="4996" name="Google Shape;4996;p5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59"/>
              <p:cNvGrpSpPr/>
              <p:nvPr/>
            </p:nvGrpSpPr>
            <p:grpSpPr>
              <a:xfrm>
                <a:off x="4979233" y="3839798"/>
                <a:ext cx="37878" cy="32420"/>
                <a:chOff x="4979233" y="3839798"/>
                <a:chExt cx="37878" cy="32420"/>
              </a:xfrm>
            </p:grpSpPr>
            <p:sp>
              <p:nvSpPr>
                <p:cNvPr id="4999" name="Google Shape;4999;p5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5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59"/>
              <p:cNvGrpSpPr/>
              <p:nvPr/>
            </p:nvGrpSpPr>
            <p:grpSpPr>
              <a:xfrm>
                <a:off x="4790662" y="3679147"/>
                <a:ext cx="37783" cy="32380"/>
                <a:chOff x="4790662" y="3679147"/>
                <a:chExt cx="37783" cy="32380"/>
              </a:xfrm>
            </p:grpSpPr>
            <p:sp>
              <p:nvSpPr>
                <p:cNvPr id="5002" name="Google Shape;5002;p5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59"/>
              <p:cNvGrpSpPr/>
              <p:nvPr/>
            </p:nvGrpSpPr>
            <p:grpSpPr>
              <a:xfrm>
                <a:off x="4857263" y="3557861"/>
                <a:ext cx="37776" cy="32357"/>
                <a:chOff x="4857263" y="3557861"/>
                <a:chExt cx="37776" cy="32357"/>
              </a:xfrm>
            </p:grpSpPr>
            <p:sp>
              <p:nvSpPr>
                <p:cNvPr id="5005" name="Google Shape;5005;p5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59"/>
              <p:cNvGrpSpPr/>
              <p:nvPr/>
            </p:nvGrpSpPr>
            <p:grpSpPr>
              <a:xfrm>
                <a:off x="4883902" y="3648033"/>
                <a:ext cx="37783" cy="32380"/>
                <a:chOff x="4883902" y="3648033"/>
                <a:chExt cx="37783" cy="32380"/>
              </a:xfrm>
            </p:grpSpPr>
            <p:sp>
              <p:nvSpPr>
                <p:cNvPr id="5008" name="Google Shape;5008;p5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59"/>
              <p:cNvGrpSpPr/>
              <p:nvPr/>
            </p:nvGrpSpPr>
            <p:grpSpPr>
              <a:xfrm>
                <a:off x="4907780" y="3347220"/>
                <a:ext cx="37878" cy="32357"/>
                <a:chOff x="4907780" y="3347220"/>
                <a:chExt cx="37878" cy="32357"/>
              </a:xfrm>
            </p:grpSpPr>
            <p:sp>
              <p:nvSpPr>
                <p:cNvPr id="5011" name="Google Shape;5011;p5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59"/>
              <p:cNvGrpSpPr/>
              <p:nvPr/>
            </p:nvGrpSpPr>
            <p:grpSpPr>
              <a:xfrm>
                <a:off x="5065048" y="3738150"/>
                <a:ext cx="37783" cy="32364"/>
                <a:chOff x="5065048" y="3738150"/>
                <a:chExt cx="37783" cy="32364"/>
              </a:xfrm>
            </p:grpSpPr>
            <p:sp>
              <p:nvSpPr>
                <p:cNvPr id="5014" name="Google Shape;5014;p5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59"/>
              <p:cNvGrpSpPr/>
              <p:nvPr/>
            </p:nvGrpSpPr>
            <p:grpSpPr>
              <a:xfrm>
                <a:off x="5071616" y="3284615"/>
                <a:ext cx="37783" cy="32357"/>
                <a:chOff x="5071616" y="3284615"/>
                <a:chExt cx="37783" cy="32357"/>
              </a:xfrm>
            </p:grpSpPr>
            <p:sp>
              <p:nvSpPr>
                <p:cNvPr id="5017" name="Google Shape;5017;p5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59"/>
              <p:cNvGrpSpPr/>
              <p:nvPr/>
            </p:nvGrpSpPr>
            <p:grpSpPr>
              <a:xfrm>
                <a:off x="5389291" y="3759921"/>
                <a:ext cx="37783" cy="32380"/>
                <a:chOff x="5389291" y="3759921"/>
                <a:chExt cx="37783" cy="32380"/>
              </a:xfrm>
            </p:grpSpPr>
            <p:sp>
              <p:nvSpPr>
                <p:cNvPr id="5020" name="Google Shape;5020;p5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59"/>
              <p:cNvGrpSpPr/>
              <p:nvPr/>
            </p:nvGrpSpPr>
            <p:grpSpPr>
              <a:xfrm>
                <a:off x="5431534" y="3632932"/>
                <a:ext cx="37878" cy="32451"/>
                <a:chOff x="5431534" y="3632932"/>
                <a:chExt cx="37878" cy="32451"/>
              </a:xfrm>
            </p:grpSpPr>
            <p:sp>
              <p:nvSpPr>
                <p:cNvPr id="5023" name="Google Shape;5023;p5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5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59"/>
              <p:cNvGrpSpPr/>
              <p:nvPr/>
            </p:nvGrpSpPr>
            <p:grpSpPr>
              <a:xfrm>
                <a:off x="5540755" y="3544829"/>
                <a:ext cx="37783" cy="32357"/>
                <a:chOff x="5540755" y="3544829"/>
                <a:chExt cx="37783" cy="32357"/>
              </a:xfrm>
            </p:grpSpPr>
            <p:sp>
              <p:nvSpPr>
                <p:cNvPr id="5026" name="Google Shape;5026;p5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59"/>
              <p:cNvGrpSpPr/>
              <p:nvPr/>
            </p:nvGrpSpPr>
            <p:grpSpPr>
              <a:xfrm>
                <a:off x="5579293" y="3412107"/>
                <a:ext cx="37776" cy="32357"/>
                <a:chOff x="5579293" y="3412107"/>
                <a:chExt cx="37776" cy="32357"/>
              </a:xfrm>
            </p:grpSpPr>
            <p:sp>
              <p:nvSpPr>
                <p:cNvPr id="5029" name="Google Shape;5029;p5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9"/>
              <p:cNvGrpSpPr/>
              <p:nvPr/>
            </p:nvGrpSpPr>
            <p:grpSpPr>
              <a:xfrm>
                <a:off x="5801346" y="3284615"/>
                <a:ext cx="37783" cy="32357"/>
                <a:chOff x="5801346" y="3284615"/>
                <a:chExt cx="37783" cy="32357"/>
              </a:xfrm>
            </p:grpSpPr>
            <p:sp>
              <p:nvSpPr>
                <p:cNvPr id="5032" name="Google Shape;5032;p5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59"/>
              <p:cNvGrpSpPr/>
              <p:nvPr/>
            </p:nvGrpSpPr>
            <p:grpSpPr>
              <a:xfrm>
                <a:off x="5763578" y="3399067"/>
                <a:ext cx="37776" cy="32364"/>
                <a:chOff x="5763578" y="3399067"/>
                <a:chExt cx="37776" cy="32364"/>
              </a:xfrm>
            </p:grpSpPr>
            <p:sp>
              <p:nvSpPr>
                <p:cNvPr id="5035" name="Google Shape;5035;p5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5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59"/>
              <p:cNvGrpSpPr/>
              <p:nvPr/>
            </p:nvGrpSpPr>
            <p:grpSpPr>
              <a:xfrm>
                <a:off x="5395858" y="3230952"/>
                <a:ext cx="37776" cy="32364"/>
                <a:chOff x="5395858" y="3230952"/>
                <a:chExt cx="37776" cy="32364"/>
              </a:xfrm>
            </p:grpSpPr>
            <p:sp>
              <p:nvSpPr>
                <p:cNvPr id="5038" name="Google Shape;5038;p5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59"/>
              <p:cNvGrpSpPr/>
              <p:nvPr/>
            </p:nvGrpSpPr>
            <p:grpSpPr>
              <a:xfrm>
                <a:off x="5264088" y="3188237"/>
                <a:ext cx="37776" cy="32357"/>
                <a:chOff x="5264088" y="3188237"/>
                <a:chExt cx="37776" cy="32357"/>
              </a:xfrm>
            </p:grpSpPr>
            <p:sp>
              <p:nvSpPr>
                <p:cNvPr id="5041" name="Google Shape;5041;p5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5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59"/>
              <p:cNvGrpSpPr/>
              <p:nvPr/>
            </p:nvGrpSpPr>
            <p:grpSpPr>
              <a:xfrm>
                <a:off x="5585758" y="3237425"/>
                <a:ext cx="37878" cy="32357"/>
                <a:chOff x="5585758" y="3237425"/>
                <a:chExt cx="37878" cy="32357"/>
              </a:xfrm>
            </p:grpSpPr>
            <p:sp>
              <p:nvSpPr>
                <p:cNvPr id="5044" name="Google Shape;5044;p5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5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59"/>
              <p:cNvGrpSpPr/>
              <p:nvPr/>
            </p:nvGrpSpPr>
            <p:grpSpPr>
              <a:xfrm>
                <a:off x="4874196" y="3291088"/>
                <a:ext cx="37878" cy="32451"/>
                <a:chOff x="4874196" y="3291088"/>
                <a:chExt cx="37878" cy="32451"/>
              </a:xfrm>
            </p:grpSpPr>
            <p:sp>
              <p:nvSpPr>
                <p:cNvPr id="5047" name="Google Shape;5047;p5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59"/>
              <p:cNvGrpSpPr/>
              <p:nvPr/>
            </p:nvGrpSpPr>
            <p:grpSpPr>
              <a:xfrm>
                <a:off x="5197770" y="3785466"/>
                <a:ext cx="37783" cy="32427"/>
                <a:chOff x="5197770" y="3785466"/>
                <a:chExt cx="37783" cy="32427"/>
              </a:xfrm>
            </p:grpSpPr>
            <p:sp>
              <p:nvSpPr>
                <p:cNvPr id="5050" name="Google Shape;5050;p5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59"/>
              <p:cNvGrpSpPr/>
              <p:nvPr/>
            </p:nvGrpSpPr>
            <p:grpSpPr>
              <a:xfrm>
                <a:off x="5177699" y="3492117"/>
                <a:ext cx="37776" cy="32357"/>
                <a:chOff x="5177699" y="3492117"/>
                <a:chExt cx="37776" cy="32357"/>
              </a:xfrm>
            </p:grpSpPr>
            <p:sp>
              <p:nvSpPr>
                <p:cNvPr id="5053" name="Google Shape;5053;p5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59"/>
              <p:cNvGrpSpPr/>
              <p:nvPr/>
            </p:nvGrpSpPr>
            <p:grpSpPr>
              <a:xfrm>
                <a:off x="5349431" y="3622346"/>
                <a:ext cx="37870" cy="32380"/>
                <a:chOff x="5349431" y="3622346"/>
                <a:chExt cx="37870" cy="32380"/>
              </a:xfrm>
            </p:grpSpPr>
            <p:sp>
              <p:nvSpPr>
                <p:cNvPr id="5056" name="Google Shape;5056;p5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59"/>
              <p:cNvGrpSpPr/>
              <p:nvPr/>
            </p:nvGrpSpPr>
            <p:grpSpPr>
              <a:xfrm>
                <a:off x="5068855" y="3563980"/>
                <a:ext cx="53954" cy="46223"/>
                <a:chOff x="5068855" y="3563980"/>
                <a:chExt cx="53954" cy="46223"/>
              </a:xfrm>
            </p:grpSpPr>
            <p:sp>
              <p:nvSpPr>
                <p:cNvPr id="5059" name="Google Shape;5059;p5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9"/>
              <p:cNvGrpSpPr/>
              <p:nvPr/>
            </p:nvGrpSpPr>
            <p:grpSpPr>
              <a:xfrm>
                <a:off x="5037654" y="3392507"/>
                <a:ext cx="37870" cy="32451"/>
                <a:chOff x="5037654" y="3392507"/>
                <a:chExt cx="37870" cy="32451"/>
              </a:xfrm>
            </p:grpSpPr>
            <p:sp>
              <p:nvSpPr>
                <p:cNvPr id="5062" name="Google Shape;5062;p5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59"/>
              <p:cNvGrpSpPr/>
              <p:nvPr/>
            </p:nvGrpSpPr>
            <p:grpSpPr>
              <a:xfrm>
                <a:off x="5456560" y="3368629"/>
                <a:ext cx="37870" cy="32451"/>
                <a:chOff x="5456560" y="3368629"/>
                <a:chExt cx="37870" cy="32451"/>
              </a:xfrm>
            </p:grpSpPr>
            <p:sp>
              <p:nvSpPr>
                <p:cNvPr id="5065" name="Google Shape;5065;p5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59"/>
              <p:cNvGrpSpPr/>
              <p:nvPr/>
            </p:nvGrpSpPr>
            <p:grpSpPr>
              <a:xfrm>
                <a:off x="4755749" y="3501516"/>
                <a:ext cx="46246" cy="39608"/>
                <a:chOff x="4755749" y="3501516"/>
                <a:chExt cx="46246" cy="39608"/>
              </a:xfrm>
            </p:grpSpPr>
            <p:sp>
              <p:nvSpPr>
                <p:cNvPr id="5068" name="Google Shape;5068;p5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59"/>
              <p:cNvGrpSpPr/>
              <p:nvPr/>
            </p:nvGrpSpPr>
            <p:grpSpPr>
              <a:xfrm>
                <a:off x="4681346" y="3485582"/>
                <a:ext cx="37783" cy="32427"/>
                <a:chOff x="4681346" y="3485582"/>
                <a:chExt cx="37783" cy="32427"/>
              </a:xfrm>
            </p:grpSpPr>
            <p:sp>
              <p:nvSpPr>
                <p:cNvPr id="5071" name="Google Shape;5071;p5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59"/>
              <p:cNvGrpSpPr/>
              <p:nvPr/>
            </p:nvGrpSpPr>
            <p:grpSpPr>
              <a:xfrm>
                <a:off x="4767067" y="3291088"/>
                <a:ext cx="37878" cy="32451"/>
                <a:chOff x="4767067" y="3291088"/>
                <a:chExt cx="37878" cy="32451"/>
              </a:xfrm>
            </p:grpSpPr>
            <p:sp>
              <p:nvSpPr>
                <p:cNvPr id="5074" name="Google Shape;5074;p5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59"/>
              <p:cNvGrpSpPr/>
              <p:nvPr/>
            </p:nvGrpSpPr>
            <p:grpSpPr>
              <a:xfrm>
                <a:off x="4687819" y="3405539"/>
                <a:ext cx="37776" cy="32451"/>
                <a:chOff x="4687819" y="3405539"/>
                <a:chExt cx="37776" cy="32451"/>
              </a:xfrm>
            </p:grpSpPr>
            <p:sp>
              <p:nvSpPr>
                <p:cNvPr id="5077" name="Google Shape;5077;p5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59"/>
              <p:cNvGrpSpPr/>
              <p:nvPr/>
            </p:nvGrpSpPr>
            <p:grpSpPr>
              <a:xfrm>
                <a:off x="4923101" y="3444809"/>
                <a:ext cx="52813" cy="45318"/>
                <a:chOff x="4923101" y="3444809"/>
                <a:chExt cx="52813" cy="45318"/>
              </a:xfrm>
            </p:grpSpPr>
            <p:sp>
              <p:nvSpPr>
                <p:cNvPr id="5080" name="Google Shape;5080;p5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59"/>
              <p:cNvGrpSpPr/>
              <p:nvPr/>
            </p:nvGrpSpPr>
            <p:grpSpPr>
              <a:xfrm>
                <a:off x="4846040" y="3654750"/>
                <a:ext cx="31405" cy="26993"/>
                <a:chOff x="4846040" y="3654750"/>
                <a:chExt cx="31405" cy="26993"/>
              </a:xfrm>
            </p:grpSpPr>
            <p:sp>
              <p:nvSpPr>
                <p:cNvPr id="5083" name="Google Shape;5083;p5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59"/>
              <p:cNvGrpSpPr/>
              <p:nvPr/>
            </p:nvGrpSpPr>
            <p:grpSpPr>
              <a:xfrm>
                <a:off x="4925673" y="3691700"/>
                <a:ext cx="40253" cy="34472"/>
                <a:chOff x="4925673" y="3691700"/>
                <a:chExt cx="40253" cy="34472"/>
              </a:xfrm>
            </p:grpSpPr>
            <p:sp>
              <p:nvSpPr>
                <p:cNvPr id="5086" name="Google Shape;5086;p5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59"/>
              <p:cNvGrpSpPr/>
              <p:nvPr/>
            </p:nvGrpSpPr>
            <p:grpSpPr>
              <a:xfrm>
                <a:off x="4894653" y="3740848"/>
                <a:ext cx="31405" cy="26906"/>
                <a:chOff x="4894653" y="3740848"/>
                <a:chExt cx="31405" cy="26906"/>
              </a:xfrm>
            </p:grpSpPr>
            <p:sp>
              <p:nvSpPr>
                <p:cNvPr id="5089" name="Google Shape;5089;p5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59"/>
              <p:cNvGrpSpPr/>
              <p:nvPr/>
            </p:nvGrpSpPr>
            <p:grpSpPr>
              <a:xfrm>
                <a:off x="4962300" y="3696348"/>
                <a:ext cx="38255" cy="32773"/>
                <a:chOff x="4962300" y="3696348"/>
                <a:chExt cx="38255" cy="32773"/>
              </a:xfrm>
            </p:grpSpPr>
            <p:sp>
              <p:nvSpPr>
                <p:cNvPr id="5092" name="Google Shape;5092;p5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9"/>
              <p:cNvGrpSpPr/>
              <p:nvPr/>
            </p:nvGrpSpPr>
            <p:grpSpPr>
              <a:xfrm>
                <a:off x="4980185" y="3743349"/>
                <a:ext cx="31499" cy="26969"/>
                <a:chOff x="4980185" y="3743349"/>
                <a:chExt cx="31499" cy="26969"/>
              </a:xfrm>
            </p:grpSpPr>
            <p:sp>
              <p:nvSpPr>
                <p:cNvPr id="5095" name="Google Shape;5095;p5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59"/>
              <p:cNvGrpSpPr/>
              <p:nvPr/>
            </p:nvGrpSpPr>
            <p:grpSpPr>
              <a:xfrm>
                <a:off x="5013768" y="3734312"/>
                <a:ext cx="31499" cy="26969"/>
                <a:chOff x="5013768" y="3734312"/>
                <a:chExt cx="31499" cy="26969"/>
              </a:xfrm>
            </p:grpSpPr>
            <p:sp>
              <p:nvSpPr>
                <p:cNvPr id="5098" name="Google Shape;5098;p5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5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59"/>
              <p:cNvGrpSpPr/>
              <p:nvPr/>
            </p:nvGrpSpPr>
            <p:grpSpPr>
              <a:xfrm>
                <a:off x="5036703" y="3764545"/>
                <a:ext cx="31499" cy="26898"/>
                <a:chOff x="5036703" y="3764545"/>
                <a:chExt cx="31499" cy="26898"/>
              </a:xfrm>
            </p:grpSpPr>
            <p:sp>
              <p:nvSpPr>
                <p:cNvPr id="5101" name="Google Shape;5101;p5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9"/>
              <p:cNvGrpSpPr/>
              <p:nvPr/>
            </p:nvGrpSpPr>
            <p:grpSpPr>
              <a:xfrm>
                <a:off x="4953546" y="3768352"/>
                <a:ext cx="31405" cy="26898"/>
                <a:chOff x="4953546" y="3768352"/>
                <a:chExt cx="31405" cy="26898"/>
              </a:xfrm>
            </p:grpSpPr>
            <p:sp>
              <p:nvSpPr>
                <p:cNvPr id="5104" name="Google Shape;5104;p5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59"/>
              <p:cNvGrpSpPr/>
              <p:nvPr/>
            </p:nvGrpSpPr>
            <p:grpSpPr>
              <a:xfrm>
                <a:off x="4964770" y="3814016"/>
                <a:ext cx="31499" cy="26993"/>
                <a:chOff x="4964770" y="3814016"/>
                <a:chExt cx="31499" cy="26993"/>
              </a:xfrm>
            </p:grpSpPr>
            <p:sp>
              <p:nvSpPr>
                <p:cNvPr id="5107" name="Google Shape;5107;p5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5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59"/>
              <p:cNvGrpSpPr/>
              <p:nvPr/>
            </p:nvGrpSpPr>
            <p:grpSpPr>
              <a:xfrm>
                <a:off x="4923290" y="3800504"/>
                <a:ext cx="31468" cy="26898"/>
                <a:chOff x="4923290" y="3800504"/>
                <a:chExt cx="31468" cy="26898"/>
              </a:xfrm>
            </p:grpSpPr>
            <p:sp>
              <p:nvSpPr>
                <p:cNvPr id="5110" name="Google Shape;5110;p5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59"/>
              <p:cNvGrpSpPr/>
              <p:nvPr/>
            </p:nvGrpSpPr>
            <p:grpSpPr>
              <a:xfrm>
                <a:off x="5108534" y="3650943"/>
                <a:ext cx="31405" cy="26993"/>
                <a:chOff x="5108534" y="3650943"/>
                <a:chExt cx="31405" cy="26993"/>
              </a:xfrm>
            </p:grpSpPr>
            <p:sp>
              <p:nvSpPr>
                <p:cNvPr id="5113" name="Google Shape;5113;p5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9"/>
              <p:cNvGrpSpPr/>
              <p:nvPr/>
            </p:nvGrpSpPr>
            <p:grpSpPr>
              <a:xfrm>
                <a:off x="5119380" y="3760739"/>
                <a:ext cx="31499" cy="26993"/>
                <a:chOff x="5119380" y="3760739"/>
                <a:chExt cx="31499" cy="26993"/>
              </a:xfrm>
            </p:grpSpPr>
            <p:sp>
              <p:nvSpPr>
                <p:cNvPr id="5116" name="Google Shape;5116;p5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9"/>
              <p:cNvGrpSpPr/>
              <p:nvPr/>
            </p:nvGrpSpPr>
            <p:grpSpPr>
              <a:xfrm>
                <a:off x="5119380" y="3788235"/>
                <a:ext cx="31499" cy="26993"/>
                <a:chOff x="5119380" y="3788235"/>
                <a:chExt cx="31499" cy="26993"/>
              </a:xfrm>
            </p:grpSpPr>
            <p:sp>
              <p:nvSpPr>
                <p:cNvPr id="5119" name="Google Shape;5119;p5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9"/>
              <p:cNvGrpSpPr/>
              <p:nvPr/>
            </p:nvGrpSpPr>
            <p:grpSpPr>
              <a:xfrm>
                <a:off x="5158005" y="3875284"/>
                <a:ext cx="31405" cy="27001"/>
                <a:chOff x="5158005" y="3875284"/>
                <a:chExt cx="31405" cy="27001"/>
              </a:xfrm>
            </p:grpSpPr>
            <p:sp>
              <p:nvSpPr>
                <p:cNvPr id="5122" name="Google Shape;5122;p5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59"/>
              <p:cNvGrpSpPr/>
              <p:nvPr/>
            </p:nvGrpSpPr>
            <p:grpSpPr>
              <a:xfrm>
                <a:off x="5233163" y="3764545"/>
                <a:ext cx="31499" cy="26898"/>
                <a:chOff x="5233163" y="3764545"/>
                <a:chExt cx="31499" cy="26898"/>
              </a:xfrm>
            </p:grpSpPr>
            <p:sp>
              <p:nvSpPr>
                <p:cNvPr id="5125" name="Google Shape;5125;p5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59"/>
              <p:cNvGrpSpPr/>
              <p:nvPr/>
            </p:nvGrpSpPr>
            <p:grpSpPr>
              <a:xfrm>
                <a:off x="5276168" y="3805545"/>
                <a:ext cx="31499" cy="26906"/>
                <a:chOff x="5276168" y="3805545"/>
                <a:chExt cx="31499" cy="26906"/>
              </a:xfrm>
            </p:grpSpPr>
            <p:sp>
              <p:nvSpPr>
                <p:cNvPr id="5128" name="Google Shape;5128;p5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5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59"/>
              <p:cNvGrpSpPr/>
              <p:nvPr/>
            </p:nvGrpSpPr>
            <p:grpSpPr>
              <a:xfrm>
                <a:off x="5294053" y="3851933"/>
                <a:ext cx="31405" cy="26945"/>
                <a:chOff x="5294053" y="3851933"/>
                <a:chExt cx="31405" cy="26945"/>
              </a:xfrm>
            </p:grpSpPr>
            <p:sp>
              <p:nvSpPr>
                <p:cNvPr id="5131" name="Google Shape;5131;p5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59"/>
              <p:cNvGrpSpPr/>
              <p:nvPr/>
            </p:nvGrpSpPr>
            <p:grpSpPr>
              <a:xfrm>
                <a:off x="5341723" y="3851902"/>
                <a:ext cx="31405" cy="26977"/>
                <a:chOff x="5341723" y="3851902"/>
                <a:chExt cx="31405" cy="26977"/>
              </a:xfrm>
            </p:grpSpPr>
            <p:sp>
              <p:nvSpPr>
                <p:cNvPr id="5134" name="Google Shape;5134;p5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59"/>
              <p:cNvGrpSpPr/>
              <p:nvPr/>
            </p:nvGrpSpPr>
            <p:grpSpPr>
              <a:xfrm>
                <a:off x="5054871" y="3507855"/>
                <a:ext cx="31405" cy="26993"/>
                <a:chOff x="5054871" y="3507855"/>
                <a:chExt cx="31405" cy="26993"/>
              </a:xfrm>
            </p:grpSpPr>
            <p:sp>
              <p:nvSpPr>
                <p:cNvPr id="5137" name="Google Shape;5137;p5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59"/>
              <p:cNvGrpSpPr/>
              <p:nvPr/>
            </p:nvGrpSpPr>
            <p:grpSpPr>
              <a:xfrm>
                <a:off x="4876579" y="3675325"/>
                <a:ext cx="31405" cy="26969"/>
                <a:chOff x="4876579" y="3675325"/>
                <a:chExt cx="31405" cy="26969"/>
              </a:xfrm>
            </p:grpSpPr>
            <p:sp>
              <p:nvSpPr>
                <p:cNvPr id="5140" name="Google Shape;5140;p5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59"/>
              <p:cNvGrpSpPr/>
              <p:nvPr/>
            </p:nvGrpSpPr>
            <p:grpSpPr>
              <a:xfrm>
                <a:off x="4842233" y="3688333"/>
                <a:ext cx="31405" cy="26993"/>
                <a:chOff x="4842233" y="3688333"/>
                <a:chExt cx="31405" cy="26993"/>
              </a:xfrm>
            </p:grpSpPr>
            <p:sp>
              <p:nvSpPr>
                <p:cNvPr id="5143" name="Google Shape;5143;p5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9"/>
              <p:cNvGrpSpPr/>
              <p:nvPr/>
            </p:nvGrpSpPr>
            <p:grpSpPr>
              <a:xfrm>
                <a:off x="5187876" y="3608032"/>
                <a:ext cx="31405" cy="27001"/>
                <a:chOff x="5187876" y="3608032"/>
                <a:chExt cx="31405" cy="27001"/>
              </a:xfrm>
            </p:grpSpPr>
            <p:sp>
              <p:nvSpPr>
                <p:cNvPr id="5146" name="Google Shape;5146;p5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8" name="Google Shape;5148;p5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0" name="Google Shape;5150;p59"/>
              <p:cNvGrpSpPr/>
              <p:nvPr/>
            </p:nvGrpSpPr>
            <p:grpSpPr>
              <a:xfrm>
                <a:off x="5269224" y="3304167"/>
                <a:ext cx="40253" cy="34402"/>
                <a:chOff x="5269224" y="3304167"/>
                <a:chExt cx="40253" cy="34402"/>
              </a:xfrm>
            </p:grpSpPr>
            <p:sp>
              <p:nvSpPr>
                <p:cNvPr id="5151" name="Google Shape;5151;p5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59"/>
              <p:cNvGrpSpPr/>
              <p:nvPr/>
            </p:nvGrpSpPr>
            <p:grpSpPr>
              <a:xfrm>
                <a:off x="5327354" y="3476615"/>
                <a:ext cx="49864" cy="42723"/>
                <a:chOff x="5327354" y="3476615"/>
                <a:chExt cx="49864" cy="42723"/>
              </a:xfrm>
            </p:grpSpPr>
            <p:sp>
              <p:nvSpPr>
                <p:cNvPr id="5154" name="Google Shape;5154;p5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6" name="Google Shape;5156;p5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8" name="Google Shape;5158;p59"/>
              <p:cNvGrpSpPr/>
              <p:nvPr/>
            </p:nvGrpSpPr>
            <p:grpSpPr>
              <a:xfrm>
                <a:off x="5341723" y="3775957"/>
                <a:ext cx="31405" cy="26898"/>
                <a:chOff x="5341723" y="3775957"/>
                <a:chExt cx="31405" cy="26898"/>
              </a:xfrm>
            </p:grpSpPr>
            <p:sp>
              <p:nvSpPr>
                <p:cNvPr id="5159" name="Google Shape;5159;p5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59"/>
              <p:cNvGrpSpPr/>
              <p:nvPr/>
            </p:nvGrpSpPr>
            <p:grpSpPr>
              <a:xfrm>
                <a:off x="5439053" y="3699274"/>
                <a:ext cx="31405" cy="26898"/>
                <a:chOff x="5439053" y="3699274"/>
                <a:chExt cx="31405" cy="26898"/>
              </a:xfrm>
            </p:grpSpPr>
            <p:sp>
              <p:nvSpPr>
                <p:cNvPr id="5162" name="Google Shape;5162;p5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59"/>
              <p:cNvGrpSpPr/>
              <p:nvPr/>
            </p:nvGrpSpPr>
            <p:grpSpPr>
              <a:xfrm>
                <a:off x="5412414" y="3622307"/>
                <a:ext cx="31499" cy="26993"/>
                <a:chOff x="5412414" y="3622307"/>
                <a:chExt cx="31499" cy="26993"/>
              </a:xfrm>
            </p:grpSpPr>
            <p:sp>
              <p:nvSpPr>
                <p:cNvPr id="5165" name="Google Shape;5165;p5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5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59"/>
              <p:cNvGrpSpPr/>
              <p:nvPr/>
            </p:nvGrpSpPr>
            <p:grpSpPr>
              <a:xfrm>
                <a:off x="5476254" y="3473949"/>
                <a:ext cx="26835" cy="26930"/>
                <a:chOff x="5476254" y="3473949"/>
                <a:chExt cx="26835" cy="26930"/>
              </a:xfrm>
            </p:grpSpPr>
            <p:sp>
              <p:nvSpPr>
                <p:cNvPr id="5168" name="Google Shape;5168;p5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59"/>
              <p:cNvGrpSpPr/>
              <p:nvPr/>
            </p:nvGrpSpPr>
            <p:grpSpPr>
              <a:xfrm>
                <a:off x="5564547" y="3481594"/>
                <a:ext cx="31397" cy="26898"/>
                <a:chOff x="5564547" y="3481594"/>
                <a:chExt cx="31397" cy="26898"/>
              </a:xfrm>
            </p:grpSpPr>
            <p:sp>
              <p:nvSpPr>
                <p:cNvPr id="5171" name="Google Shape;5171;p5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59"/>
              <p:cNvGrpSpPr/>
              <p:nvPr/>
            </p:nvGrpSpPr>
            <p:grpSpPr>
              <a:xfrm>
                <a:off x="5534101" y="3470174"/>
                <a:ext cx="31397" cy="26906"/>
                <a:chOff x="5534101" y="3470174"/>
                <a:chExt cx="31397" cy="26906"/>
              </a:xfrm>
            </p:grpSpPr>
            <p:sp>
              <p:nvSpPr>
                <p:cNvPr id="5174" name="Google Shape;5174;p5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9"/>
              <p:cNvGrpSpPr/>
              <p:nvPr/>
            </p:nvGrpSpPr>
            <p:grpSpPr>
              <a:xfrm>
                <a:off x="5610879" y="3314486"/>
                <a:ext cx="31499" cy="26938"/>
                <a:chOff x="5610879" y="3314486"/>
                <a:chExt cx="31499" cy="26938"/>
              </a:xfrm>
            </p:grpSpPr>
            <p:sp>
              <p:nvSpPr>
                <p:cNvPr id="5177" name="Google Shape;5177;p5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59"/>
              <p:cNvGrpSpPr/>
              <p:nvPr/>
            </p:nvGrpSpPr>
            <p:grpSpPr>
              <a:xfrm>
                <a:off x="4834525" y="3501382"/>
                <a:ext cx="31499" cy="26898"/>
                <a:chOff x="4834525" y="3501382"/>
                <a:chExt cx="31499" cy="26898"/>
              </a:xfrm>
            </p:grpSpPr>
            <p:sp>
              <p:nvSpPr>
                <p:cNvPr id="5180" name="Google Shape;5180;p5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59"/>
              <p:cNvGrpSpPr/>
              <p:nvPr/>
            </p:nvGrpSpPr>
            <p:grpSpPr>
              <a:xfrm>
                <a:off x="4898460" y="3580158"/>
                <a:ext cx="31405" cy="26898"/>
                <a:chOff x="4898460" y="3580158"/>
                <a:chExt cx="31405" cy="26898"/>
              </a:xfrm>
            </p:grpSpPr>
            <p:sp>
              <p:nvSpPr>
                <p:cNvPr id="5183" name="Google Shape;5183;p5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59"/>
              <p:cNvGrpSpPr/>
              <p:nvPr/>
            </p:nvGrpSpPr>
            <p:grpSpPr>
              <a:xfrm>
                <a:off x="4882667" y="3608032"/>
                <a:ext cx="31499" cy="27001"/>
                <a:chOff x="4882667" y="3608032"/>
                <a:chExt cx="31499" cy="27001"/>
              </a:xfrm>
            </p:grpSpPr>
            <p:sp>
              <p:nvSpPr>
                <p:cNvPr id="5186" name="Google Shape;5186;p5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59"/>
              <p:cNvGrpSpPr/>
              <p:nvPr/>
            </p:nvGrpSpPr>
            <p:grpSpPr>
              <a:xfrm>
                <a:off x="4843373" y="3631407"/>
                <a:ext cx="16273" cy="16186"/>
                <a:chOff x="4843373" y="3631407"/>
                <a:chExt cx="16273" cy="16186"/>
              </a:xfrm>
            </p:grpSpPr>
            <p:sp>
              <p:nvSpPr>
                <p:cNvPr id="5189" name="Google Shape;5189;p5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59"/>
              <p:cNvGrpSpPr/>
              <p:nvPr/>
            </p:nvGrpSpPr>
            <p:grpSpPr>
              <a:xfrm>
                <a:off x="4727773" y="3591578"/>
                <a:ext cx="31499" cy="26898"/>
                <a:chOff x="4727773" y="3591578"/>
                <a:chExt cx="31499" cy="26898"/>
              </a:xfrm>
            </p:grpSpPr>
            <p:sp>
              <p:nvSpPr>
                <p:cNvPr id="5192" name="Google Shape;5192;p5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4" name="Google Shape;5194;p5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59"/>
              <p:cNvGrpSpPr/>
              <p:nvPr/>
            </p:nvGrpSpPr>
            <p:grpSpPr>
              <a:xfrm>
                <a:off x="4609421" y="3577398"/>
                <a:ext cx="31499" cy="27001"/>
                <a:chOff x="4609421" y="3577398"/>
                <a:chExt cx="31499" cy="27001"/>
              </a:xfrm>
            </p:grpSpPr>
            <p:sp>
              <p:nvSpPr>
                <p:cNvPr id="5197" name="Google Shape;5197;p5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59"/>
              <p:cNvGrpSpPr/>
              <p:nvPr/>
            </p:nvGrpSpPr>
            <p:grpSpPr>
              <a:xfrm>
                <a:off x="4649289" y="3577398"/>
                <a:ext cx="31499" cy="27001"/>
                <a:chOff x="4649289" y="3577398"/>
                <a:chExt cx="31499" cy="27001"/>
              </a:xfrm>
            </p:grpSpPr>
            <p:sp>
              <p:nvSpPr>
                <p:cNvPr id="5200" name="Google Shape;5200;p5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59"/>
              <p:cNvGrpSpPr/>
              <p:nvPr/>
            </p:nvGrpSpPr>
            <p:grpSpPr>
              <a:xfrm>
                <a:off x="4605614" y="3639523"/>
                <a:ext cx="31499" cy="26906"/>
                <a:chOff x="4605614" y="3639523"/>
                <a:chExt cx="31499" cy="26906"/>
              </a:xfrm>
            </p:grpSpPr>
            <p:sp>
              <p:nvSpPr>
                <p:cNvPr id="5203" name="Google Shape;5203;p5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59"/>
              <p:cNvGrpSpPr/>
              <p:nvPr/>
            </p:nvGrpSpPr>
            <p:grpSpPr>
              <a:xfrm>
                <a:off x="4785149" y="3618846"/>
                <a:ext cx="26930" cy="26843"/>
                <a:chOff x="4785149" y="3618846"/>
                <a:chExt cx="26930" cy="26843"/>
              </a:xfrm>
            </p:grpSpPr>
            <p:sp>
              <p:nvSpPr>
                <p:cNvPr id="5206" name="Google Shape;5206;p5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59"/>
              <p:cNvGrpSpPr/>
              <p:nvPr/>
            </p:nvGrpSpPr>
            <p:grpSpPr>
              <a:xfrm>
                <a:off x="4810167" y="3601567"/>
                <a:ext cx="31405" cy="26898"/>
                <a:chOff x="4810167" y="3601567"/>
                <a:chExt cx="31405" cy="26898"/>
              </a:xfrm>
            </p:grpSpPr>
            <p:sp>
              <p:nvSpPr>
                <p:cNvPr id="5209" name="Google Shape;5209;p5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59"/>
              <p:cNvGrpSpPr/>
              <p:nvPr/>
            </p:nvGrpSpPr>
            <p:grpSpPr>
              <a:xfrm>
                <a:off x="4831002" y="3373230"/>
                <a:ext cx="31405" cy="26898"/>
                <a:chOff x="4831002" y="3373230"/>
                <a:chExt cx="31405" cy="26898"/>
              </a:xfrm>
            </p:grpSpPr>
            <p:sp>
              <p:nvSpPr>
                <p:cNvPr id="5212" name="Google Shape;5212;p5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59"/>
              <p:cNvGrpSpPr/>
              <p:nvPr/>
            </p:nvGrpSpPr>
            <p:grpSpPr>
              <a:xfrm>
                <a:off x="4719311" y="3355054"/>
                <a:ext cx="31499" cy="27001"/>
                <a:chOff x="4719311" y="3355054"/>
                <a:chExt cx="31499" cy="27001"/>
              </a:xfrm>
            </p:grpSpPr>
            <p:sp>
              <p:nvSpPr>
                <p:cNvPr id="5215" name="Google Shape;5215;p5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59"/>
              <p:cNvGrpSpPr/>
              <p:nvPr/>
            </p:nvGrpSpPr>
            <p:grpSpPr>
              <a:xfrm>
                <a:off x="4798755" y="3450260"/>
                <a:ext cx="26930" cy="26930"/>
                <a:chOff x="4798755" y="3450260"/>
                <a:chExt cx="26930" cy="26930"/>
              </a:xfrm>
            </p:grpSpPr>
            <p:sp>
              <p:nvSpPr>
                <p:cNvPr id="5218" name="Google Shape;5218;p5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59"/>
              <p:cNvGrpSpPr/>
              <p:nvPr/>
            </p:nvGrpSpPr>
            <p:grpSpPr>
              <a:xfrm>
                <a:off x="4645576" y="3467555"/>
                <a:ext cx="31405" cy="26953"/>
                <a:chOff x="4645576" y="3467555"/>
                <a:chExt cx="31405" cy="26953"/>
              </a:xfrm>
            </p:grpSpPr>
            <p:sp>
              <p:nvSpPr>
                <p:cNvPr id="5221" name="Google Shape;5221;p5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9"/>
              <p:cNvGrpSpPr/>
              <p:nvPr/>
            </p:nvGrpSpPr>
            <p:grpSpPr>
              <a:xfrm>
                <a:off x="4687631" y="3583965"/>
                <a:ext cx="31499" cy="26898"/>
                <a:chOff x="4687631" y="3583965"/>
                <a:chExt cx="31499" cy="26898"/>
              </a:xfrm>
            </p:grpSpPr>
            <p:sp>
              <p:nvSpPr>
                <p:cNvPr id="5224" name="Google Shape;5224;p5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59"/>
              <p:cNvGrpSpPr/>
              <p:nvPr/>
            </p:nvGrpSpPr>
            <p:grpSpPr>
              <a:xfrm>
                <a:off x="4719311" y="3471314"/>
                <a:ext cx="31499" cy="27001"/>
                <a:chOff x="4719311" y="3471314"/>
                <a:chExt cx="31499" cy="27001"/>
              </a:xfrm>
            </p:grpSpPr>
            <p:sp>
              <p:nvSpPr>
                <p:cNvPr id="5227" name="Google Shape;5227;p5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59"/>
              <p:cNvGrpSpPr/>
              <p:nvPr/>
            </p:nvGrpSpPr>
            <p:grpSpPr>
              <a:xfrm>
                <a:off x="4719311" y="3434404"/>
                <a:ext cx="31499" cy="26898"/>
                <a:chOff x="4719311" y="3434404"/>
                <a:chExt cx="31499" cy="26898"/>
              </a:xfrm>
            </p:grpSpPr>
            <p:sp>
              <p:nvSpPr>
                <p:cNvPr id="5230" name="Google Shape;5230;p5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59"/>
              <p:cNvGrpSpPr/>
              <p:nvPr/>
            </p:nvGrpSpPr>
            <p:grpSpPr>
              <a:xfrm>
                <a:off x="4768876" y="3401772"/>
                <a:ext cx="31499" cy="26898"/>
                <a:chOff x="4768876" y="3401772"/>
                <a:chExt cx="31499" cy="26898"/>
              </a:xfrm>
            </p:grpSpPr>
            <p:sp>
              <p:nvSpPr>
                <p:cNvPr id="5233" name="Google Shape;5233;p5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9"/>
              <p:cNvGrpSpPr/>
              <p:nvPr/>
            </p:nvGrpSpPr>
            <p:grpSpPr>
              <a:xfrm>
                <a:off x="4762214" y="3471377"/>
                <a:ext cx="26938" cy="26938"/>
                <a:chOff x="4762214" y="3471377"/>
                <a:chExt cx="26938" cy="26938"/>
              </a:xfrm>
            </p:grpSpPr>
            <p:sp>
              <p:nvSpPr>
                <p:cNvPr id="5236" name="Google Shape;5236;p5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59"/>
              <p:cNvGrpSpPr/>
              <p:nvPr/>
            </p:nvGrpSpPr>
            <p:grpSpPr>
              <a:xfrm>
                <a:off x="4790473" y="3344782"/>
                <a:ext cx="31405" cy="26898"/>
                <a:chOff x="4790473" y="3344782"/>
                <a:chExt cx="31405" cy="26898"/>
              </a:xfrm>
            </p:grpSpPr>
            <p:sp>
              <p:nvSpPr>
                <p:cNvPr id="5239" name="Google Shape;5239;p5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59"/>
              <p:cNvGrpSpPr/>
              <p:nvPr/>
            </p:nvGrpSpPr>
            <p:grpSpPr>
              <a:xfrm>
                <a:off x="4823774" y="3950733"/>
                <a:ext cx="37398" cy="32034"/>
                <a:chOff x="4823774" y="3950733"/>
                <a:chExt cx="37398" cy="32034"/>
              </a:xfrm>
            </p:grpSpPr>
            <p:sp>
              <p:nvSpPr>
                <p:cNvPr id="5242" name="Google Shape;5242;p5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59"/>
              <p:cNvGrpSpPr/>
              <p:nvPr/>
            </p:nvGrpSpPr>
            <p:grpSpPr>
              <a:xfrm>
                <a:off x="4823396" y="4110566"/>
                <a:ext cx="31405" cy="26906"/>
                <a:chOff x="4823396" y="4110566"/>
                <a:chExt cx="31405" cy="26906"/>
              </a:xfrm>
            </p:grpSpPr>
            <p:sp>
              <p:nvSpPr>
                <p:cNvPr id="5245" name="Google Shape;5245;p5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5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59"/>
              <p:cNvGrpSpPr/>
              <p:nvPr/>
            </p:nvGrpSpPr>
            <p:grpSpPr>
              <a:xfrm>
                <a:off x="4838332" y="3821150"/>
                <a:ext cx="31499" cy="26898"/>
                <a:chOff x="4838332" y="3821150"/>
                <a:chExt cx="31499" cy="26898"/>
              </a:xfrm>
            </p:grpSpPr>
            <p:sp>
              <p:nvSpPr>
                <p:cNvPr id="5248" name="Google Shape;5248;p5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59"/>
              <p:cNvGrpSpPr/>
              <p:nvPr/>
            </p:nvGrpSpPr>
            <p:grpSpPr>
              <a:xfrm>
                <a:off x="4661275" y="3815007"/>
                <a:ext cx="36824" cy="31523"/>
                <a:chOff x="4661275" y="3815007"/>
                <a:chExt cx="36824" cy="31523"/>
              </a:xfrm>
            </p:grpSpPr>
            <p:sp>
              <p:nvSpPr>
                <p:cNvPr id="5251" name="Google Shape;5251;p5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3" name="Google Shape;5253;p59"/>
              <p:cNvGrpSpPr/>
              <p:nvPr/>
            </p:nvGrpSpPr>
            <p:grpSpPr>
              <a:xfrm>
                <a:off x="4558998" y="3851037"/>
                <a:ext cx="33591" cy="28699"/>
                <a:chOff x="4558998" y="3851037"/>
                <a:chExt cx="33591" cy="28699"/>
              </a:xfrm>
            </p:grpSpPr>
            <p:sp>
              <p:nvSpPr>
                <p:cNvPr id="5254" name="Google Shape;5254;p5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59"/>
              <p:cNvGrpSpPr/>
              <p:nvPr/>
            </p:nvGrpSpPr>
            <p:grpSpPr>
              <a:xfrm>
                <a:off x="4696762" y="3638587"/>
                <a:ext cx="33591" cy="28794"/>
                <a:chOff x="4696762" y="3638587"/>
                <a:chExt cx="33591" cy="28794"/>
              </a:xfrm>
            </p:grpSpPr>
            <p:sp>
              <p:nvSpPr>
                <p:cNvPr id="5257" name="Google Shape;5257;p5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59"/>
              <p:cNvGrpSpPr/>
              <p:nvPr/>
            </p:nvGrpSpPr>
            <p:grpSpPr>
              <a:xfrm>
                <a:off x="4929479" y="3939140"/>
                <a:ext cx="33497" cy="28692"/>
                <a:chOff x="4929479" y="3939140"/>
                <a:chExt cx="33497" cy="28692"/>
              </a:xfrm>
            </p:grpSpPr>
            <p:sp>
              <p:nvSpPr>
                <p:cNvPr id="5260" name="Google Shape;5260;p5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59"/>
              <p:cNvGrpSpPr/>
              <p:nvPr/>
            </p:nvGrpSpPr>
            <p:grpSpPr>
              <a:xfrm>
                <a:off x="4907119" y="3986039"/>
                <a:ext cx="33497" cy="28699"/>
                <a:chOff x="4907119" y="3986039"/>
                <a:chExt cx="33497" cy="28699"/>
              </a:xfrm>
            </p:grpSpPr>
            <p:sp>
              <p:nvSpPr>
                <p:cNvPr id="5263" name="Google Shape;5263;p5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9"/>
              <p:cNvGrpSpPr/>
              <p:nvPr/>
            </p:nvGrpSpPr>
            <p:grpSpPr>
              <a:xfrm>
                <a:off x="4911783" y="4048102"/>
                <a:ext cx="33591" cy="28762"/>
                <a:chOff x="4911783" y="4048102"/>
                <a:chExt cx="33591" cy="28762"/>
              </a:xfrm>
            </p:grpSpPr>
            <p:sp>
              <p:nvSpPr>
                <p:cNvPr id="5266" name="Google Shape;5266;p5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0" name="Google Shape;5270;p59"/>
              <p:cNvGrpSpPr/>
              <p:nvPr/>
            </p:nvGrpSpPr>
            <p:grpSpPr>
              <a:xfrm>
                <a:off x="4762623" y="3837847"/>
                <a:ext cx="42416" cy="36273"/>
                <a:chOff x="4762623" y="3837847"/>
                <a:chExt cx="42416" cy="36273"/>
              </a:xfrm>
            </p:grpSpPr>
            <p:sp>
              <p:nvSpPr>
                <p:cNvPr id="5271" name="Google Shape;5271;p5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59"/>
              <p:cNvGrpSpPr/>
              <p:nvPr/>
            </p:nvGrpSpPr>
            <p:grpSpPr>
              <a:xfrm>
                <a:off x="4746044" y="4104966"/>
                <a:ext cx="33497" cy="28699"/>
                <a:chOff x="4746044" y="4104966"/>
                <a:chExt cx="33497" cy="28699"/>
              </a:xfrm>
            </p:grpSpPr>
            <p:sp>
              <p:nvSpPr>
                <p:cNvPr id="5274" name="Google Shape;5274;p5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59"/>
              <p:cNvGrpSpPr/>
              <p:nvPr/>
            </p:nvGrpSpPr>
            <p:grpSpPr>
              <a:xfrm>
                <a:off x="4859646" y="4162554"/>
                <a:ext cx="33591" cy="28762"/>
                <a:chOff x="4859646" y="4162554"/>
                <a:chExt cx="33591" cy="28762"/>
              </a:xfrm>
            </p:grpSpPr>
            <p:sp>
              <p:nvSpPr>
                <p:cNvPr id="5277" name="Google Shape;5277;p5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9" name="Google Shape;5279;p59"/>
            <p:cNvGrpSpPr/>
            <p:nvPr/>
          </p:nvGrpSpPr>
          <p:grpSpPr>
            <a:xfrm>
              <a:off x="3597785" y="3274438"/>
              <a:ext cx="855610" cy="1122100"/>
              <a:chOff x="3597785" y="3274438"/>
              <a:chExt cx="855610" cy="1122100"/>
            </a:xfrm>
          </p:grpSpPr>
          <p:grpSp>
            <p:nvGrpSpPr>
              <p:cNvPr id="5280" name="Google Shape;5280;p59"/>
              <p:cNvGrpSpPr/>
              <p:nvPr/>
            </p:nvGrpSpPr>
            <p:grpSpPr>
              <a:xfrm>
                <a:off x="3617857" y="3284717"/>
                <a:ext cx="826785" cy="1099165"/>
                <a:chOff x="3617857" y="3284717"/>
                <a:chExt cx="826785" cy="1099165"/>
              </a:xfrm>
            </p:grpSpPr>
            <p:sp>
              <p:nvSpPr>
                <p:cNvPr id="5281" name="Google Shape;5281;p5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5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5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5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5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5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59"/>
              <p:cNvGrpSpPr/>
              <p:nvPr/>
            </p:nvGrpSpPr>
            <p:grpSpPr>
              <a:xfrm>
                <a:off x="4180904" y="4251758"/>
                <a:ext cx="37783" cy="32420"/>
                <a:chOff x="4180904" y="4251758"/>
                <a:chExt cx="37783" cy="32420"/>
              </a:xfrm>
            </p:grpSpPr>
            <p:sp>
              <p:nvSpPr>
                <p:cNvPr id="5338" name="Google Shape;5338;p5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59"/>
              <p:cNvGrpSpPr/>
              <p:nvPr/>
            </p:nvGrpSpPr>
            <p:grpSpPr>
              <a:xfrm>
                <a:off x="4201644" y="4081324"/>
                <a:ext cx="37783" cy="32364"/>
                <a:chOff x="4201644" y="4081324"/>
                <a:chExt cx="37783" cy="32364"/>
              </a:xfrm>
            </p:grpSpPr>
            <p:sp>
              <p:nvSpPr>
                <p:cNvPr id="5341" name="Google Shape;5341;p5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59"/>
              <p:cNvGrpSpPr/>
              <p:nvPr/>
            </p:nvGrpSpPr>
            <p:grpSpPr>
              <a:xfrm>
                <a:off x="4284416" y="3887428"/>
                <a:ext cx="37783" cy="32451"/>
                <a:chOff x="4284416" y="3887428"/>
                <a:chExt cx="37783" cy="32451"/>
              </a:xfrm>
            </p:grpSpPr>
            <p:sp>
              <p:nvSpPr>
                <p:cNvPr id="5344" name="Google Shape;5344;p5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59"/>
              <p:cNvGrpSpPr/>
              <p:nvPr/>
            </p:nvGrpSpPr>
            <p:grpSpPr>
              <a:xfrm>
                <a:off x="4223721" y="3860404"/>
                <a:ext cx="37870" cy="32364"/>
                <a:chOff x="4223721" y="3860404"/>
                <a:chExt cx="37870" cy="32364"/>
              </a:xfrm>
            </p:grpSpPr>
            <p:sp>
              <p:nvSpPr>
                <p:cNvPr id="5347" name="Google Shape;5347;p5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59"/>
              <p:cNvGrpSpPr/>
              <p:nvPr/>
            </p:nvGrpSpPr>
            <p:grpSpPr>
              <a:xfrm>
                <a:off x="4104889" y="3699242"/>
                <a:ext cx="37776" cy="32357"/>
                <a:chOff x="4104889" y="3699242"/>
                <a:chExt cx="37776" cy="32357"/>
              </a:xfrm>
            </p:grpSpPr>
            <p:sp>
              <p:nvSpPr>
                <p:cNvPr id="5350" name="Google Shape;5350;p5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59"/>
              <p:cNvGrpSpPr/>
              <p:nvPr/>
            </p:nvGrpSpPr>
            <p:grpSpPr>
              <a:xfrm>
                <a:off x="4143608" y="3475121"/>
                <a:ext cx="37878" cy="32420"/>
                <a:chOff x="4143608" y="3475121"/>
                <a:chExt cx="37878" cy="32420"/>
              </a:xfrm>
            </p:grpSpPr>
            <p:sp>
              <p:nvSpPr>
                <p:cNvPr id="5353" name="Google Shape;5353;p5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59"/>
              <p:cNvGrpSpPr/>
              <p:nvPr/>
            </p:nvGrpSpPr>
            <p:grpSpPr>
              <a:xfrm>
                <a:off x="4217248" y="3570893"/>
                <a:ext cx="37776" cy="32364"/>
                <a:chOff x="4217248" y="3570893"/>
                <a:chExt cx="37776" cy="32364"/>
              </a:xfrm>
            </p:grpSpPr>
            <p:sp>
              <p:nvSpPr>
                <p:cNvPr id="5356" name="Google Shape;5356;p5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59"/>
              <p:cNvGrpSpPr/>
              <p:nvPr/>
            </p:nvGrpSpPr>
            <p:grpSpPr>
              <a:xfrm>
                <a:off x="4255307" y="3431612"/>
                <a:ext cx="37776" cy="32451"/>
                <a:chOff x="4255307" y="3431612"/>
                <a:chExt cx="37776" cy="32451"/>
              </a:xfrm>
            </p:grpSpPr>
            <p:sp>
              <p:nvSpPr>
                <p:cNvPr id="5359" name="Google Shape;5359;p5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59"/>
              <p:cNvGrpSpPr/>
              <p:nvPr/>
            </p:nvGrpSpPr>
            <p:grpSpPr>
              <a:xfrm>
                <a:off x="3853052" y="3577398"/>
                <a:ext cx="37776" cy="32420"/>
                <a:chOff x="3853052" y="3577398"/>
                <a:chExt cx="37776" cy="32420"/>
              </a:xfrm>
            </p:grpSpPr>
            <p:sp>
              <p:nvSpPr>
                <p:cNvPr id="5362" name="Google Shape;5362;p5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5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59"/>
              <p:cNvGrpSpPr/>
              <p:nvPr/>
            </p:nvGrpSpPr>
            <p:grpSpPr>
              <a:xfrm>
                <a:off x="4039908" y="3412107"/>
                <a:ext cx="37776" cy="32357"/>
                <a:chOff x="4039908" y="3412107"/>
                <a:chExt cx="37776" cy="32357"/>
              </a:xfrm>
            </p:grpSpPr>
            <p:sp>
              <p:nvSpPr>
                <p:cNvPr id="5365" name="Google Shape;5365;p5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5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59"/>
              <p:cNvGrpSpPr/>
              <p:nvPr/>
            </p:nvGrpSpPr>
            <p:grpSpPr>
              <a:xfrm>
                <a:off x="4017360" y="3342061"/>
                <a:ext cx="37870" cy="32380"/>
                <a:chOff x="4017360" y="3342061"/>
                <a:chExt cx="37870" cy="32380"/>
              </a:xfrm>
            </p:grpSpPr>
            <p:sp>
              <p:nvSpPr>
                <p:cNvPr id="5368" name="Google Shape;5368;p5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0" name="Google Shape;5370;p5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2" name="Google Shape;5372;p59"/>
              <p:cNvGrpSpPr/>
              <p:nvPr/>
            </p:nvGrpSpPr>
            <p:grpSpPr>
              <a:xfrm>
                <a:off x="3750870" y="3418650"/>
                <a:ext cx="37776" cy="32380"/>
                <a:chOff x="3750870" y="3418650"/>
                <a:chExt cx="37776" cy="32380"/>
              </a:xfrm>
            </p:grpSpPr>
            <p:sp>
              <p:nvSpPr>
                <p:cNvPr id="5373" name="Google Shape;5373;p5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9"/>
              <p:cNvGrpSpPr/>
              <p:nvPr/>
            </p:nvGrpSpPr>
            <p:grpSpPr>
              <a:xfrm>
                <a:off x="3632509" y="3274438"/>
                <a:ext cx="37783" cy="32357"/>
                <a:chOff x="3632509" y="3274438"/>
                <a:chExt cx="37783" cy="32357"/>
              </a:xfrm>
            </p:grpSpPr>
            <p:sp>
              <p:nvSpPr>
                <p:cNvPr id="5376" name="Google Shape;5376;p5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59"/>
              <p:cNvGrpSpPr/>
              <p:nvPr/>
            </p:nvGrpSpPr>
            <p:grpSpPr>
              <a:xfrm>
                <a:off x="3906424" y="3297561"/>
                <a:ext cx="37776" cy="32451"/>
                <a:chOff x="3906424" y="3297561"/>
                <a:chExt cx="37776" cy="32451"/>
              </a:xfrm>
            </p:grpSpPr>
            <p:sp>
              <p:nvSpPr>
                <p:cNvPr id="5379" name="Google Shape;5379;p5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59"/>
              <p:cNvGrpSpPr/>
              <p:nvPr/>
            </p:nvGrpSpPr>
            <p:grpSpPr>
              <a:xfrm>
                <a:off x="3866084" y="3412107"/>
                <a:ext cx="37776" cy="32357"/>
                <a:chOff x="3866084" y="3412107"/>
                <a:chExt cx="37776" cy="32357"/>
              </a:xfrm>
            </p:grpSpPr>
            <p:sp>
              <p:nvSpPr>
                <p:cNvPr id="5382" name="Google Shape;5382;p5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59"/>
              <p:cNvGrpSpPr/>
              <p:nvPr/>
            </p:nvGrpSpPr>
            <p:grpSpPr>
              <a:xfrm>
                <a:off x="4023919" y="3766409"/>
                <a:ext cx="37783" cy="32357"/>
                <a:chOff x="4023919" y="3766409"/>
                <a:chExt cx="37783" cy="32357"/>
              </a:xfrm>
            </p:grpSpPr>
            <p:sp>
              <p:nvSpPr>
                <p:cNvPr id="5385" name="Google Shape;5385;p5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59"/>
              <p:cNvGrpSpPr/>
              <p:nvPr/>
            </p:nvGrpSpPr>
            <p:grpSpPr>
              <a:xfrm>
                <a:off x="3973882" y="3779449"/>
                <a:ext cx="37776" cy="32357"/>
                <a:chOff x="3973882" y="3779449"/>
                <a:chExt cx="37776" cy="32357"/>
              </a:xfrm>
            </p:grpSpPr>
            <p:sp>
              <p:nvSpPr>
                <p:cNvPr id="5388" name="Google Shape;5388;p5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59"/>
              <p:cNvGrpSpPr/>
              <p:nvPr/>
            </p:nvGrpSpPr>
            <p:grpSpPr>
              <a:xfrm>
                <a:off x="4073398" y="3838028"/>
                <a:ext cx="37776" cy="32380"/>
                <a:chOff x="4073398" y="3838028"/>
                <a:chExt cx="37776" cy="32380"/>
              </a:xfrm>
            </p:grpSpPr>
            <p:sp>
              <p:nvSpPr>
                <p:cNvPr id="5391" name="Google Shape;5391;p5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59"/>
              <p:cNvGrpSpPr/>
              <p:nvPr/>
            </p:nvGrpSpPr>
            <p:grpSpPr>
              <a:xfrm>
                <a:off x="4342672" y="4144496"/>
                <a:ext cx="37752" cy="32364"/>
                <a:chOff x="4342672" y="4144496"/>
                <a:chExt cx="37752" cy="32364"/>
              </a:xfrm>
            </p:grpSpPr>
            <p:sp>
              <p:nvSpPr>
                <p:cNvPr id="5394" name="Google Shape;5394;p5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5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59"/>
              <p:cNvGrpSpPr/>
              <p:nvPr/>
            </p:nvGrpSpPr>
            <p:grpSpPr>
              <a:xfrm>
                <a:off x="4406386" y="4056872"/>
                <a:ext cx="37783" cy="32364"/>
                <a:chOff x="4406386" y="4056872"/>
                <a:chExt cx="37783" cy="32364"/>
              </a:xfrm>
            </p:grpSpPr>
            <p:sp>
              <p:nvSpPr>
                <p:cNvPr id="5397" name="Google Shape;5397;p5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59"/>
              <p:cNvGrpSpPr/>
              <p:nvPr/>
            </p:nvGrpSpPr>
            <p:grpSpPr>
              <a:xfrm>
                <a:off x="4284416" y="4245254"/>
                <a:ext cx="37783" cy="32357"/>
                <a:chOff x="4284416" y="4245254"/>
                <a:chExt cx="37783" cy="32357"/>
              </a:xfrm>
            </p:grpSpPr>
            <p:sp>
              <p:nvSpPr>
                <p:cNvPr id="5400" name="Google Shape;5400;p5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5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59"/>
              <p:cNvGrpSpPr/>
              <p:nvPr/>
            </p:nvGrpSpPr>
            <p:grpSpPr>
              <a:xfrm>
                <a:off x="4219057" y="4331258"/>
                <a:ext cx="37776" cy="32364"/>
                <a:chOff x="4219057" y="4331258"/>
                <a:chExt cx="37776" cy="32364"/>
              </a:xfrm>
            </p:grpSpPr>
            <p:sp>
              <p:nvSpPr>
                <p:cNvPr id="5403" name="Google Shape;5403;p5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59"/>
              <p:cNvGrpSpPr/>
              <p:nvPr/>
            </p:nvGrpSpPr>
            <p:grpSpPr>
              <a:xfrm>
                <a:off x="4204122" y="4141688"/>
                <a:ext cx="33497" cy="28699"/>
                <a:chOff x="4204122" y="4141688"/>
                <a:chExt cx="33497" cy="28699"/>
              </a:xfrm>
            </p:grpSpPr>
            <p:sp>
              <p:nvSpPr>
                <p:cNvPr id="5406" name="Google Shape;5406;p5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59"/>
              <p:cNvGrpSpPr/>
              <p:nvPr/>
            </p:nvGrpSpPr>
            <p:grpSpPr>
              <a:xfrm>
                <a:off x="4301546" y="4003869"/>
                <a:ext cx="38916" cy="33324"/>
                <a:chOff x="4301546" y="4003869"/>
                <a:chExt cx="38916" cy="33324"/>
              </a:xfrm>
            </p:grpSpPr>
            <p:sp>
              <p:nvSpPr>
                <p:cNvPr id="5409" name="Google Shape;5409;p5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59"/>
              <p:cNvGrpSpPr/>
              <p:nvPr/>
            </p:nvGrpSpPr>
            <p:grpSpPr>
              <a:xfrm>
                <a:off x="4210681" y="3924669"/>
                <a:ext cx="36549" cy="31366"/>
                <a:chOff x="4210681" y="3924669"/>
                <a:chExt cx="36549" cy="31366"/>
              </a:xfrm>
            </p:grpSpPr>
            <p:sp>
              <p:nvSpPr>
                <p:cNvPr id="5412" name="Google Shape;5412;p5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59"/>
              <p:cNvGrpSpPr/>
              <p:nvPr/>
            </p:nvGrpSpPr>
            <p:grpSpPr>
              <a:xfrm>
                <a:off x="3987771" y="3628874"/>
                <a:ext cx="31499" cy="26993"/>
                <a:chOff x="3987771" y="3628874"/>
                <a:chExt cx="31499" cy="26993"/>
              </a:xfrm>
            </p:grpSpPr>
            <p:sp>
              <p:nvSpPr>
                <p:cNvPr id="5415" name="Google Shape;5415;p5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59"/>
              <p:cNvGrpSpPr/>
              <p:nvPr/>
            </p:nvGrpSpPr>
            <p:grpSpPr>
              <a:xfrm>
                <a:off x="4087382" y="3775674"/>
                <a:ext cx="31405" cy="26898"/>
                <a:chOff x="4087382" y="3775674"/>
                <a:chExt cx="31405" cy="26898"/>
              </a:xfrm>
            </p:grpSpPr>
            <p:sp>
              <p:nvSpPr>
                <p:cNvPr id="5418" name="Google Shape;5418;p5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59"/>
              <p:cNvGrpSpPr/>
              <p:nvPr/>
            </p:nvGrpSpPr>
            <p:grpSpPr>
              <a:xfrm>
                <a:off x="4118873" y="3856637"/>
                <a:ext cx="31405" cy="26906"/>
                <a:chOff x="4118873" y="3856637"/>
                <a:chExt cx="31405" cy="26906"/>
              </a:xfrm>
            </p:grpSpPr>
            <p:sp>
              <p:nvSpPr>
                <p:cNvPr id="5421" name="Google Shape;5421;p5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9"/>
              <p:cNvGrpSpPr/>
              <p:nvPr/>
            </p:nvGrpSpPr>
            <p:grpSpPr>
              <a:xfrm>
                <a:off x="4168541" y="3639523"/>
                <a:ext cx="31499" cy="26906"/>
                <a:chOff x="4168541" y="3639523"/>
                <a:chExt cx="31499" cy="26906"/>
              </a:xfrm>
            </p:grpSpPr>
            <p:sp>
              <p:nvSpPr>
                <p:cNvPr id="5424" name="Google Shape;5424;p5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9"/>
              <p:cNvGrpSpPr/>
              <p:nvPr/>
            </p:nvGrpSpPr>
            <p:grpSpPr>
              <a:xfrm>
                <a:off x="3965789" y="3393545"/>
                <a:ext cx="31405" cy="26945"/>
                <a:chOff x="3965789" y="3393545"/>
                <a:chExt cx="31405" cy="26945"/>
              </a:xfrm>
            </p:grpSpPr>
            <p:sp>
              <p:nvSpPr>
                <p:cNvPr id="5427" name="Google Shape;5427;p5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9"/>
              <p:cNvGrpSpPr/>
              <p:nvPr/>
            </p:nvGrpSpPr>
            <p:grpSpPr>
              <a:xfrm>
                <a:off x="3925166" y="3491008"/>
                <a:ext cx="31405" cy="27001"/>
                <a:chOff x="3925166" y="3491008"/>
                <a:chExt cx="31405" cy="27001"/>
              </a:xfrm>
            </p:grpSpPr>
            <p:sp>
              <p:nvSpPr>
                <p:cNvPr id="5430" name="Google Shape;5430;p5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59"/>
              <p:cNvGrpSpPr/>
              <p:nvPr/>
            </p:nvGrpSpPr>
            <p:grpSpPr>
              <a:xfrm>
                <a:off x="3682845" y="3340976"/>
                <a:ext cx="31397" cy="26898"/>
                <a:chOff x="3682845" y="3340976"/>
                <a:chExt cx="31397" cy="26898"/>
              </a:xfrm>
            </p:grpSpPr>
            <p:sp>
              <p:nvSpPr>
                <p:cNvPr id="5433" name="Google Shape;5433;p5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59"/>
              <p:cNvGrpSpPr/>
              <p:nvPr/>
            </p:nvGrpSpPr>
            <p:grpSpPr>
              <a:xfrm>
                <a:off x="3795393" y="3353725"/>
                <a:ext cx="31499" cy="26993"/>
                <a:chOff x="3795393" y="3353725"/>
                <a:chExt cx="31499" cy="26993"/>
              </a:xfrm>
            </p:grpSpPr>
            <p:sp>
              <p:nvSpPr>
                <p:cNvPr id="5436" name="Google Shape;5436;p5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59"/>
              <p:cNvGrpSpPr/>
              <p:nvPr/>
            </p:nvGrpSpPr>
            <p:grpSpPr>
              <a:xfrm>
                <a:off x="4176909" y="4363221"/>
                <a:ext cx="38924" cy="33316"/>
                <a:chOff x="4176909" y="4363221"/>
                <a:chExt cx="38924" cy="33316"/>
              </a:xfrm>
            </p:grpSpPr>
            <p:sp>
              <p:nvSpPr>
                <p:cNvPr id="5439" name="Google Shape;5439;p5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59"/>
              <p:cNvGrpSpPr/>
              <p:nvPr/>
            </p:nvGrpSpPr>
            <p:grpSpPr>
              <a:xfrm>
                <a:off x="4226191" y="4007660"/>
                <a:ext cx="33560" cy="28770"/>
                <a:chOff x="4226191" y="4007660"/>
                <a:chExt cx="33560" cy="28770"/>
              </a:xfrm>
            </p:grpSpPr>
            <p:sp>
              <p:nvSpPr>
                <p:cNvPr id="5442" name="Google Shape;5442;p5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59"/>
              <p:cNvGrpSpPr/>
              <p:nvPr/>
            </p:nvGrpSpPr>
            <p:grpSpPr>
              <a:xfrm>
                <a:off x="3597785" y="3377045"/>
                <a:ext cx="33591" cy="28699"/>
                <a:chOff x="3597785" y="3377045"/>
                <a:chExt cx="33591" cy="28699"/>
              </a:xfrm>
            </p:grpSpPr>
            <p:sp>
              <p:nvSpPr>
                <p:cNvPr id="5445" name="Google Shape;5445;p5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59"/>
              <p:cNvGrpSpPr/>
              <p:nvPr/>
            </p:nvGrpSpPr>
            <p:grpSpPr>
              <a:xfrm>
                <a:off x="3887870" y="3669796"/>
                <a:ext cx="33591" cy="28692"/>
                <a:chOff x="3887870" y="3669796"/>
                <a:chExt cx="33591" cy="28692"/>
              </a:xfrm>
            </p:grpSpPr>
            <p:sp>
              <p:nvSpPr>
                <p:cNvPr id="5448" name="Google Shape;5448;p5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5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59"/>
              <p:cNvGrpSpPr/>
              <p:nvPr/>
            </p:nvGrpSpPr>
            <p:grpSpPr>
              <a:xfrm>
                <a:off x="3818320" y="3481625"/>
                <a:ext cx="33497" cy="28770"/>
                <a:chOff x="3818320" y="3481625"/>
                <a:chExt cx="33497" cy="28770"/>
              </a:xfrm>
            </p:grpSpPr>
            <p:sp>
              <p:nvSpPr>
                <p:cNvPr id="5451" name="Google Shape;5451;p5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5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59"/>
              <p:cNvGrpSpPr/>
              <p:nvPr/>
            </p:nvGrpSpPr>
            <p:grpSpPr>
              <a:xfrm>
                <a:off x="4278139" y="4120948"/>
                <a:ext cx="37492" cy="32129"/>
                <a:chOff x="4278139" y="4120948"/>
                <a:chExt cx="37492" cy="32129"/>
              </a:xfrm>
            </p:grpSpPr>
            <p:sp>
              <p:nvSpPr>
                <p:cNvPr id="5454" name="Google Shape;5454;p5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59"/>
              <p:cNvGrpSpPr/>
              <p:nvPr/>
            </p:nvGrpSpPr>
            <p:grpSpPr>
              <a:xfrm>
                <a:off x="4419898" y="3977388"/>
                <a:ext cx="33497" cy="28692"/>
                <a:chOff x="4419898" y="3977388"/>
                <a:chExt cx="33497" cy="28692"/>
              </a:xfrm>
            </p:grpSpPr>
            <p:sp>
              <p:nvSpPr>
                <p:cNvPr id="5457" name="Google Shape;5457;p5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59"/>
              <p:cNvGrpSpPr/>
              <p:nvPr/>
            </p:nvGrpSpPr>
            <p:grpSpPr>
              <a:xfrm>
                <a:off x="4158930" y="4034684"/>
                <a:ext cx="33497" cy="28762"/>
                <a:chOff x="4158930" y="4034684"/>
                <a:chExt cx="33497" cy="28762"/>
              </a:xfrm>
            </p:grpSpPr>
            <p:sp>
              <p:nvSpPr>
                <p:cNvPr id="5460" name="Google Shape;5460;p5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59"/>
              <p:cNvGrpSpPr/>
              <p:nvPr/>
            </p:nvGrpSpPr>
            <p:grpSpPr>
              <a:xfrm>
                <a:off x="4134949" y="3957049"/>
                <a:ext cx="33497" cy="28770"/>
                <a:chOff x="4134949" y="3957049"/>
                <a:chExt cx="33497" cy="28770"/>
              </a:xfrm>
            </p:grpSpPr>
            <p:sp>
              <p:nvSpPr>
                <p:cNvPr id="5463" name="Google Shape;5463;p5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5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59"/>
              <p:cNvGrpSpPr/>
              <p:nvPr/>
            </p:nvGrpSpPr>
            <p:grpSpPr>
              <a:xfrm>
                <a:off x="4193653" y="4184403"/>
                <a:ext cx="43580" cy="37264"/>
                <a:chOff x="4193653" y="4184403"/>
                <a:chExt cx="43580" cy="37264"/>
              </a:xfrm>
            </p:grpSpPr>
            <p:sp>
              <p:nvSpPr>
                <p:cNvPr id="5466" name="Google Shape;5466;p5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59"/>
              <p:cNvGrpSpPr/>
              <p:nvPr/>
            </p:nvGrpSpPr>
            <p:grpSpPr>
              <a:xfrm>
                <a:off x="4343600" y="3943844"/>
                <a:ext cx="43580" cy="37312"/>
                <a:chOff x="4343600" y="3943844"/>
                <a:chExt cx="43580" cy="37312"/>
              </a:xfrm>
            </p:grpSpPr>
            <p:sp>
              <p:nvSpPr>
                <p:cNvPr id="5469" name="Google Shape;5469;p5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59"/>
              <p:cNvGrpSpPr/>
              <p:nvPr/>
            </p:nvGrpSpPr>
            <p:grpSpPr>
              <a:xfrm>
                <a:off x="4172339" y="3381693"/>
                <a:ext cx="31499" cy="27001"/>
                <a:chOff x="4172339" y="3381693"/>
                <a:chExt cx="31499" cy="27001"/>
              </a:xfrm>
            </p:grpSpPr>
            <p:sp>
              <p:nvSpPr>
                <p:cNvPr id="5472" name="Google Shape;5472;p5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77"/>
        <p:cNvGrpSpPr/>
        <p:nvPr/>
      </p:nvGrpSpPr>
      <p:grpSpPr>
        <a:xfrm>
          <a:off x="0" y="0"/>
          <a:ext cx="0" cy="0"/>
          <a:chOff x="0" y="0"/>
          <a:chExt cx="0" cy="0"/>
        </a:xfrm>
      </p:grpSpPr>
      <p:grpSp>
        <p:nvGrpSpPr>
          <p:cNvPr id="5478" name="Google Shape;5478;p60"/>
          <p:cNvGrpSpPr/>
          <p:nvPr/>
        </p:nvGrpSpPr>
        <p:grpSpPr>
          <a:xfrm>
            <a:off x="729274" y="1175734"/>
            <a:ext cx="2507799" cy="206239"/>
            <a:chOff x="106648" y="895722"/>
            <a:chExt cx="4481413" cy="374300"/>
          </a:xfrm>
        </p:grpSpPr>
        <p:grpSp>
          <p:nvGrpSpPr>
            <p:cNvPr id="5479" name="Google Shape;5479;p60"/>
            <p:cNvGrpSpPr/>
            <p:nvPr/>
          </p:nvGrpSpPr>
          <p:grpSpPr>
            <a:xfrm>
              <a:off x="2233276" y="895722"/>
              <a:ext cx="1082667" cy="223591"/>
              <a:chOff x="4808316" y="2800065"/>
              <a:chExt cx="1999386" cy="412910"/>
            </a:xfrm>
          </p:grpSpPr>
          <p:sp>
            <p:nvSpPr>
              <p:cNvPr id="5480" name="Google Shape;5480;p6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1" name="Google Shape;5481;p60"/>
              <p:cNvGrpSpPr/>
              <p:nvPr/>
            </p:nvGrpSpPr>
            <p:grpSpPr>
              <a:xfrm>
                <a:off x="4808316" y="2800065"/>
                <a:ext cx="92400" cy="411825"/>
                <a:chOff x="845575" y="2563700"/>
                <a:chExt cx="92400" cy="411825"/>
              </a:xfrm>
            </p:grpSpPr>
            <p:cxnSp>
              <p:nvCxnSpPr>
                <p:cNvPr id="5482" name="Google Shape;5482;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83" name="Google Shape;5483;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4" name="Google Shape;5484;p60"/>
            <p:cNvGrpSpPr/>
            <p:nvPr/>
          </p:nvGrpSpPr>
          <p:grpSpPr>
            <a:xfrm>
              <a:off x="106648" y="895722"/>
              <a:ext cx="1088401" cy="223591"/>
              <a:chOff x="881025" y="2800065"/>
              <a:chExt cx="2009975" cy="412910"/>
            </a:xfrm>
          </p:grpSpPr>
          <p:sp>
            <p:nvSpPr>
              <p:cNvPr id="5485" name="Google Shape;5485;p6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6" name="Google Shape;5486;p60"/>
              <p:cNvGrpSpPr/>
              <p:nvPr/>
            </p:nvGrpSpPr>
            <p:grpSpPr>
              <a:xfrm>
                <a:off x="881025" y="2800065"/>
                <a:ext cx="92400" cy="411825"/>
                <a:chOff x="845575" y="2563700"/>
                <a:chExt cx="92400" cy="411825"/>
              </a:xfrm>
            </p:grpSpPr>
            <p:cxnSp>
              <p:nvCxnSpPr>
                <p:cNvPr id="5487" name="Google Shape;5487;p6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88" name="Google Shape;5488;p6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9" name="Google Shape;5489;p60"/>
            <p:cNvGrpSpPr/>
            <p:nvPr/>
          </p:nvGrpSpPr>
          <p:grpSpPr>
            <a:xfrm>
              <a:off x="1172346" y="1047018"/>
              <a:ext cx="1083151" cy="223003"/>
              <a:chOff x="2849073" y="3079467"/>
              <a:chExt cx="2000279" cy="411825"/>
            </a:xfrm>
          </p:grpSpPr>
          <p:sp>
            <p:nvSpPr>
              <p:cNvPr id="5490" name="Google Shape;5490;p6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1" name="Google Shape;5491;p60"/>
              <p:cNvGrpSpPr/>
              <p:nvPr/>
            </p:nvGrpSpPr>
            <p:grpSpPr>
              <a:xfrm rot="10800000">
                <a:off x="2849073" y="3079467"/>
                <a:ext cx="92400" cy="411825"/>
                <a:chOff x="2070100" y="2563700"/>
                <a:chExt cx="92400" cy="411825"/>
              </a:xfrm>
            </p:grpSpPr>
            <p:cxnSp>
              <p:nvCxnSpPr>
                <p:cNvPr id="5492" name="Google Shape;5492;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93" name="Google Shape;5493;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4" name="Google Shape;5494;p60"/>
            <p:cNvGrpSpPr/>
            <p:nvPr/>
          </p:nvGrpSpPr>
          <p:grpSpPr>
            <a:xfrm>
              <a:off x="3290132" y="1047018"/>
              <a:ext cx="1297929" cy="223003"/>
              <a:chOff x="6760035" y="3079467"/>
              <a:chExt cx="2396914" cy="411825"/>
            </a:xfrm>
          </p:grpSpPr>
          <p:sp>
            <p:nvSpPr>
              <p:cNvPr id="5495" name="Google Shape;5495;p6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6" name="Google Shape;5496;p60"/>
              <p:cNvGrpSpPr/>
              <p:nvPr/>
            </p:nvGrpSpPr>
            <p:grpSpPr>
              <a:xfrm rot="10800000">
                <a:off x="6760035" y="3079467"/>
                <a:ext cx="92400" cy="411825"/>
                <a:chOff x="2070100" y="2563700"/>
                <a:chExt cx="92400" cy="411825"/>
              </a:xfrm>
            </p:grpSpPr>
            <p:cxnSp>
              <p:nvCxnSpPr>
                <p:cNvPr id="5497" name="Google Shape;5497;p6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98" name="Google Shape;5498;p6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99" name="Google Shape;5499;p60"/>
          <p:cNvGrpSpPr/>
          <p:nvPr/>
        </p:nvGrpSpPr>
        <p:grpSpPr>
          <a:xfrm>
            <a:off x="2147036" y="3575105"/>
            <a:ext cx="1086701" cy="799429"/>
            <a:chOff x="2183288" y="3555572"/>
            <a:chExt cx="1136241" cy="835873"/>
          </a:xfrm>
        </p:grpSpPr>
        <p:sp>
          <p:nvSpPr>
            <p:cNvPr id="5500" name="Google Shape;5500;p6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60"/>
            <p:cNvGrpSpPr/>
            <p:nvPr/>
          </p:nvGrpSpPr>
          <p:grpSpPr>
            <a:xfrm>
              <a:off x="2205895" y="3637269"/>
              <a:ext cx="1089848" cy="724993"/>
              <a:chOff x="2205895" y="3637269"/>
              <a:chExt cx="1089848" cy="724993"/>
            </a:xfrm>
          </p:grpSpPr>
          <p:sp>
            <p:nvSpPr>
              <p:cNvPr id="5502" name="Google Shape;5502;p6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8" name="Google Shape;5508;p6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9" name="Google Shape;5509;p6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510" name="Google Shape;5510;p60"/>
            <p:cNvGrpSpPr/>
            <p:nvPr/>
          </p:nvGrpSpPr>
          <p:grpSpPr>
            <a:xfrm>
              <a:off x="3173850" y="3779426"/>
              <a:ext cx="145679" cy="70048"/>
              <a:chOff x="3173850" y="3779426"/>
              <a:chExt cx="145679" cy="70048"/>
            </a:xfrm>
          </p:grpSpPr>
          <p:cxnSp>
            <p:nvCxnSpPr>
              <p:cNvPr id="5511" name="Google Shape;5511;p6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512" name="Google Shape;5512;p6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60"/>
            <p:cNvGrpSpPr/>
            <p:nvPr/>
          </p:nvGrpSpPr>
          <p:grpSpPr>
            <a:xfrm>
              <a:off x="2183288" y="4139483"/>
              <a:ext cx="145133" cy="70048"/>
              <a:chOff x="2183288" y="4139483"/>
              <a:chExt cx="145133" cy="70048"/>
            </a:xfrm>
          </p:grpSpPr>
          <p:cxnSp>
            <p:nvCxnSpPr>
              <p:cNvPr id="5514" name="Google Shape;5514;p6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515" name="Google Shape;5515;p6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6" name="Google Shape;5516;p6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7" name="Google Shape;5517;p6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518" name="Google Shape;5518;p60"/>
            <p:cNvGrpSpPr/>
            <p:nvPr/>
          </p:nvGrpSpPr>
          <p:grpSpPr>
            <a:xfrm>
              <a:off x="2943836" y="4268886"/>
              <a:ext cx="60717" cy="122559"/>
              <a:chOff x="2943836" y="4268886"/>
              <a:chExt cx="60717" cy="122559"/>
            </a:xfrm>
          </p:grpSpPr>
          <p:sp>
            <p:nvSpPr>
              <p:cNvPr id="5519" name="Google Shape;5519;p6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0" name="Google Shape;5520;p6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521" name="Google Shape;5521;p60"/>
          <p:cNvGrpSpPr/>
          <p:nvPr/>
        </p:nvGrpSpPr>
        <p:grpSpPr>
          <a:xfrm>
            <a:off x="3409981" y="1496104"/>
            <a:ext cx="1675870" cy="758251"/>
            <a:chOff x="3530532" y="1496185"/>
            <a:chExt cx="1562000" cy="706730"/>
          </a:xfrm>
        </p:grpSpPr>
        <p:cxnSp>
          <p:nvCxnSpPr>
            <p:cNvPr id="5522" name="Google Shape;5522;p6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523" name="Google Shape;5523;p60"/>
            <p:cNvGrpSpPr/>
            <p:nvPr/>
          </p:nvGrpSpPr>
          <p:grpSpPr>
            <a:xfrm>
              <a:off x="3530532" y="1496185"/>
              <a:ext cx="323430" cy="463587"/>
              <a:chOff x="3530532" y="1496185"/>
              <a:chExt cx="323430" cy="463587"/>
            </a:xfrm>
          </p:grpSpPr>
          <p:grpSp>
            <p:nvGrpSpPr>
              <p:cNvPr id="5524" name="Google Shape;5524;p60"/>
              <p:cNvGrpSpPr/>
              <p:nvPr/>
            </p:nvGrpSpPr>
            <p:grpSpPr>
              <a:xfrm>
                <a:off x="3567462" y="1496185"/>
                <a:ext cx="286500" cy="361376"/>
                <a:chOff x="3567462" y="1496185"/>
                <a:chExt cx="286500" cy="361376"/>
              </a:xfrm>
            </p:grpSpPr>
            <p:cxnSp>
              <p:nvCxnSpPr>
                <p:cNvPr id="5525" name="Google Shape;5525;p6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526" name="Google Shape;5526;p6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7" name="Google Shape;5527;p6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60"/>
            <p:cNvGrpSpPr/>
            <p:nvPr/>
          </p:nvGrpSpPr>
          <p:grpSpPr>
            <a:xfrm>
              <a:off x="3891569" y="1779209"/>
              <a:ext cx="323945" cy="423706"/>
              <a:chOff x="3891569" y="1779209"/>
              <a:chExt cx="323945" cy="423706"/>
            </a:xfrm>
          </p:grpSpPr>
          <p:grpSp>
            <p:nvGrpSpPr>
              <p:cNvPr id="5529" name="Google Shape;5529;p60"/>
              <p:cNvGrpSpPr/>
              <p:nvPr/>
            </p:nvGrpSpPr>
            <p:grpSpPr>
              <a:xfrm>
                <a:off x="3929014" y="1881638"/>
                <a:ext cx="286500" cy="321278"/>
                <a:chOff x="3929014" y="1881638"/>
                <a:chExt cx="286500" cy="321278"/>
              </a:xfrm>
            </p:grpSpPr>
            <p:cxnSp>
              <p:nvCxnSpPr>
                <p:cNvPr id="5530" name="Google Shape;5530;p6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531" name="Google Shape;5531;p6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6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0"/>
            <p:cNvGrpSpPr/>
            <p:nvPr/>
          </p:nvGrpSpPr>
          <p:grpSpPr>
            <a:xfrm>
              <a:off x="4252606" y="1496185"/>
              <a:ext cx="324721" cy="463587"/>
              <a:chOff x="4252606" y="1496185"/>
              <a:chExt cx="324721" cy="463587"/>
            </a:xfrm>
          </p:grpSpPr>
          <p:grpSp>
            <p:nvGrpSpPr>
              <p:cNvPr id="5534" name="Google Shape;5534;p60"/>
              <p:cNvGrpSpPr/>
              <p:nvPr/>
            </p:nvGrpSpPr>
            <p:grpSpPr>
              <a:xfrm>
                <a:off x="4290828" y="1496185"/>
                <a:ext cx="286500" cy="361376"/>
                <a:chOff x="4290828" y="1496185"/>
                <a:chExt cx="286500" cy="361376"/>
              </a:xfrm>
            </p:grpSpPr>
            <p:cxnSp>
              <p:nvCxnSpPr>
                <p:cNvPr id="5535" name="Google Shape;5535;p6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536" name="Google Shape;5536;p6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7" name="Google Shape;5537;p6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60"/>
            <p:cNvGrpSpPr/>
            <p:nvPr/>
          </p:nvGrpSpPr>
          <p:grpSpPr>
            <a:xfrm>
              <a:off x="4613643" y="1763716"/>
              <a:ext cx="325308" cy="439200"/>
              <a:chOff x="4613643" y="1763716"/>
              <a:chExt cx="325308" cy="439200"/>
            </a:xfrm>
          </p:grpSpPr>
          <p:grpSp>
            <p:nvGrpSpPr>
              <p:cNvPr id="5539" name="Google Shape;5539;p60"/>
              <p:cNvGrpSpPr/>
              <p:nvPr/>
            </p:nvGrpSpPr>
            <p:grpSpPr>
              <a:xfrm>
                <a:off x="4652451" y="1879538"/>
                <a:ext cx="286500" cy="323378"/>
                <a:chOff x="4652451" y="1879538"/>
                <a:chExt cx="286500" cy="323378"/>
              </a:xfrm>
            </p:grpSpPr>
            <p:cxnSp>
              <p:nvCxnSpPr>
                <p:cNvPr id="5540" name="Google Shape;5540;p6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541" name="Google Shape;5541;p6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2" name="Google Shape;5542;p6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3" name="Google Shape;5543;p60"/>
          <p:cNvGrpSpPr/>
          <p:nvPr/>
        </p:nvGrpSpPr>
        <p:grpSpPr>
          <a:xfrm>
            <a:off x="3421841" y="2349730"/>
            <a:ext cx="1652173" cy="391517"/>
            <a:chOff x="3512551" y="2358270"/>
            <a:chExt cx="1597383" cy="378533"/>
          </a:xfrm>
        </p:grpSpPr>
        <p:cxnSp>
          <p:nvCxnSpPr>
            <p:cNvPr id="5544" name="Google Shape;5544;p60"/>
            <p:cNvCxnSpPr>
              <a:stCxn id="5545" idx="6"/>
              <a:endCxn id="554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547" name="Google Shape;5547;p60"/>
            <p:cNvGrpSpPr/>
            <p:nvPr/>
          </p:nvGrpSpPr>
          <p:grpSpPr>
            <a:xfrm>
              <a:off x="3512551" y="2358270"/>
              <a:ext cx="225647" cy="307714"/>
              <a:chOff x="2182679" y="2004714"/>
              <a:chExt cx="792300" cy="1080458"/>
            </a:xfrm>
          </p:grpSpPr>
          <p:cxnSp>
            <p:nvCxnSpPr>
              <p:cNvPr id="5548" name="Google Shape;5548;p60"/>
              <p:cNvCxnSpPr>
                <a:stCxn id="554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45" name="Google Shape;5545;p6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60"/>
            <p:cNvGrpSpPr/>
            <p:nvPr/>
          </p:nvGrpSpPr>
          <p:grpSpPr>
            <a:xfrm>
              <a:off x="3969644" y="2440153"/>
              <a:ext cx="225853" cy="296651"/>
              <a:chOff x="3775710" y="1729289"/>
              <a:chExt cx="136500" cy="179289"/>
            </a:xfrm>
          </p:grpSpPr>
          <p:cxnSp>
            <p:nvCxnSpPr>
              <p:cNvPr id="5551" name="Google Shape;5551;p6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552" name="Google Shape;5552;p6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60"/>
            <p:cNvGrpSpPr/>
            <p:nvPr/>
          </p:nvGrpSpPr>
          <p:grpSpPr>
            <a:xfrm>
              <a:off x="4427051" y="2358270"/>
              <a:ext cx="225647" cy="307714"/>
              <a:chOff x="5393704" y="2004714"/>
              <a:chExt cx="792300" cy="1080458"/>
            </a:xfrm>
          </p:grpSpPr>
          <p:cxnSp>
            <p:nvCxnSpPr>
              <p:cNvPr id="5555" name="Google Shape;5555;p60"/>
              <p:cNvCxnSpPr>
                <a:stCxn id="555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557" name="Google Shape;5557;p6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0"/>
            <p:cNvGrpSpPr/>
            <p:nvPr/>
          </p:nvGrpSpPr>
          <p:grpSpPr>
            <a:xfrm>
              <a:off x="4884287" y="2440252"/>
              <a:ext cx="225647" cy="296532"/>
              <a:chOff x="6999166" y="2292572"/>
              <a:chExt cx="792300" cy="1041192"/>
            </a:xfrm>
          </p:grpSpPr>
          <p:cxnSp>
            <p:nvCxnSpPr>
              <p:cNvPr id="5559" name="Google Shape;5559;p6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546" name="Google Shape;5546;p6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1" name="Google Shape;5561;p60"/>
          <p:cNvGrpSpPr/>
          <p:nvPr/>
        </p:nvGrpSpPr>
        <p:grpSpPr>
          <a:xfrm>
            <a:off x="6842649" y="1185930"/>
            <a:ext cx="1581844" cy="732818"/>
            <a:chOff x="634175" y="2986275"/>
            <a:chExt cx="3147949" cy="1458344"/>
          </a:xfrm>
        </p:grpSpPr>
        <p:cxnSp>
          <p:nvCxnSpPr>
            <p:cNvPr id="5562" name="Google Shape;5562;p60"/>
            <p:cNvCxnSpPr>
              <a:stCxn id="5563" idx="4"/>
              <a:endCxn id="556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565" name="Google Shape;5565;p60"/>
            <p:cNvCxnSpPr>
              <a:stCxn id="5564" idx="0"/>
              <a:endCxn id="556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67" name="Google Shape;5567;p60"/>
            <p:cNvCxnSpPr>
              <a:stCxn id="5566" idx="4"/>
              <a:endCxn id="556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69" name="Google Shape;5569;p60"/>
            <p:cNvCxnSpPr>
              <a:stCxn id="5568" idx="0"/>
              <a:endCxn id="557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570" name="Google Shape;5570;p6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66" name="Google Shape;5566;p6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63" name="Google Shape;5563;p6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68" name="Google Shape;5568;p6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64" name="Google Shape;5564;p6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571" name="Google Shape;5571;p60"/>
          <p:cNvGrpSpPr/>
          <p:nvPr/>
        </p:nvGrpSpPr>
        <p:grpSpPr>
          <a:xfrm>
            <a:off x="3410364" y="2880240"/>
            <a:ext cx="1675128" cy="313674"/>
            <a:chOff x="998425" y="1182125"/>
            <a:chExt cx="1065400" cy="199500"/>
          </a:xfrm>
        </p:grpSpPr>
        <p:sp>
          <p:nvSpPr>
            <p:cNvPr id="5572" name="Google Shape;5572;p6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60"/>
          <p:cNvGrpSpPr/>
          <p:nvPr/>
        </p:nvGrpSpPr>
        <p:grpSpPr>
          <a:xfrm>
            <a:off x="3410363" y="3836206"/>
            <a:ext cx="1675129" cy="525345"/>
            <a:chOff x="5194708" y="3484366"/>
            <a:chExt cx="3148148" cy="987304"/>
          </a:xfrm>
        </p:grpSpPr>
        <p:grpSp>
          <p:nvGrpSpPr>
            <p:cNvPr id="5578" name="Google Shape;5578;p60"/>
            <p:cNvGrpSpPr/>
            <p:nvPr/>
          </p:nvGrpSpPr>
          <p:grpSpPr>
            <a:xfrm>
              <a:off x="7531521" y="3484366"/>
              <a:ext cx="811335" cy="987304"/>
              <a:chOff x="3379425" y="1617275"/>
              <a:chExt cx="1090650" cy="1327200"/>
            </a:xfrm>
          </p:grpSpPr>
          <p:sp>
            <p:nvSpPr>
              <p:cNvPr id="5579" name="Google Shape;5579;p6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60"/>
            <p:cNvGrpSpPr/>
            <p:nvPr/>
          </p:nvGrpSpPr>
          <p:grpSpPr>
            <a:xfrm>
              <a:off x="6752546" y="3484366"/>
              <a:ext cx="811428" cy="987304"/>
              <a:chOff x="2332275" y="1617275"/>
              <a:chExt cx="1090775" cy="1327200"/>
            </a:xfrm>
          </p:grpSpPr>
          <p:sp>
            <p:nvSpPr>
              <p:cNvPr id="5583" name="Google Shape;5583;p6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60"/>
            <p:cNvGrpSpPr/>
            <p:nvPr/>
          </p:nvGrpSpPr>
          <p:grpSpPr>
            <a:xfrm>
              <a:off x="5973664" y="3484366"/>
              <a:ext cx="811335" cy="987304"/>
              <a:chOff x="1285250" y="1617275"/>
              <a:chExt cx="1090650" cy="1327200"/>
            </a:xfrm>
          </p:grpSpPr>
          <p:sp>
            <p:nvSpPr>
              <p:cNvPr id="5587" name="Google Shape;5587;p6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0"/>
            <p:cNvGrpSpPr/>
            <p:nvPr/>
          </p:nvGrpSpPr>
          <p:grpSpPr>
            <a:xfrm>
              <a:off x="5194708" y="3484366"/>
              <a:ext cx="811409" cy="987304"/>
              <a:chOff x="238125" y="1617275"/>
              <a:chExt cx="1090750" cy="1327200"/>
            </a:xfrm>
          </p:grpSpPr>
          <p:sp>
            <p:nvSpPr>
              <p:cNvPr id="5591" name="Google Shape;5591;p6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4" name="Google Shape;5594;p60"/>
          <p:cNvGrpSpPr/>
          <p:nvPr/>
        </p:nvGrpSpPr>
        <p:grpSpPr>
          <a:xfrm>
            <a:off x="6844048" y="2482095"/>
            <a:ext cx="1579046" cy="522230"/>
            <a:chOff x="6853641" y="2534077"/>
            <a:chExt cx="1515545" cy="501229"/>
          </a:xfrm>
        </p:grpSpPr>
        <p:grpSp>
          <p:nvGrpSpPr>
            <p:cNvPr id="5595" name="Google Shape;5595;p60"/>
            <p:cNvGrpSpPr/>
            <p:nvPr/>
          </p:nvGrpSpPr>
          <p:grpSpPr>
            <a:xfrm>
              <a:off x="6853641" y="2618923"/>
              <a:ext cx="1515545" cy="324556"/>
              <a:chOff x="6853641" y="2618923"/>
              <a:chExt cx="1515545" cy="324556"/>
            </a:xfrm>
          </p:grpSpPr>
          <p:sp>
            <p:nvSpPr>
              <p:cNvPr id="5596" name="Google Shape;5596;p6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1" name="Google Shape;5601;p6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60"/>
          <p:cNvGrpSpPr/>
          <p:nvPr/>
        </p:nvGrpSpPr>
        <p:grpSpPr>
          <a:xfrm>
            <a:off x="3438940" y="3357136"/>
            <a:ext cx="1617976" cy="346616"/>
            <a:chOff x="1808063" y="4294338"/>
            <a:chExt cx="3370782" cy="721817"/>
          </a:xfrm>
        </p:grpSpPr>
        <p:sp>
          <p:nvSpPr>
            <p:cNvPr id="5607" name="Google Shape;5607;p6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60"/>
          <p:cNvGrpSpPr/>
          <p:nvPr/>
        </p:nvGrpSpPr>
        <p:grpSpPr>
          <a:xfrm>
            <a:off x="5264936" y="4023886"/>
            <a:ext cx="1417067" cy="350605"/>
            <a:chOff x="4234950" y="2101012"/>
            <a:chExt cx="4219974" cy="1044090"/>
          </a:xfrm>
        </p:grpSpPr>
        <p:sp>
          <p:nvSpPr>
            <p:cNvPr id="5618" name="Google Shape;5618;p6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0"/>
          <p:cNvGrpSpPr/>
          <p:nvPr/>
        </p:nvGrpSpPr>
        <p:grpSpPr>
          <a:xfrm>
            <a:off x="6840408" y="2014643"/>
            <a:ext cx="1586327" cy="371557"/>
            <a:chOff x="1247650" y="2075423"/>
            <a:chExt cx="6648477" cy="1557238"/>
          </a:xfrm>
        </p:grpSpPr>
        <p:sp>
          <p:nvSpPr>
            <p:cNvPr id="5635" name="Google Shape;5635;p6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0"/>
          <p:cNvGrpSpPr/>
          <p:nvPr/>
        </p:nvGrpSpPr>
        <p:grpSpPr>
          <a:xfrm>
            <a:off x="5271678" y="1167833"/>
            <a:ext cx="1415601" cy="1648533"/>
            <a:chOff x="1839112" y="2209163"/>
            <a:chExt cx="1918159" cy="2233784"/>
          </a:xfrm>
        </p:grpSpPr>
        <p:sp>
          <p:nvSpPr>
            <p:cNvPr id="5642" name="Google Shape;5642;p6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5" name="Google Shape;5645;p60"/>
            <p:cNvCxnSpPr>
              <a:stCxn id="5642" idx="6"/>
              <a:endCxn id="564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46" name="Google Shape;5646;p60"/>
            <p:cNvCxnSpPr>
              <a:stCxn id="5643" idx="4"/>
              <a:endCxn id="564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648" name="Google Shape;5648;p60"/>
            <p:cNvCxnSpPr>
              <a:stCxn id="5647" idx="6"/>
              <a:endCxn id="564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649" name="Google Shape;5649;p60"/>
            <p:cNvCxnSpPr>
              <a:stCxn id="5644" idx="4"/>
              <a:endCxn id="565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647" name="Google Shape;5647;p6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2" name="Google Shape;5652;p60"/>
            <p:cNvCxnSpPr>
              <a:endCxn id="565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653" name="Google Shape;5653;p60"/>
          <p:cNvGrpSpPr/>
          <p:nvPr/>
        </p:nvGrpSpPr>
        <p:grpSpPr>
          <a:xfrm>
            <a:off x="3428944" y="1185917"/>
            <a:ext cx="1637968" cy="154942"/>
            <a:chOff x="238125" y="2506075"/>
            <a:chExt cx="7115411" cy="673075"/>
          </a:xfrm>
        </p:grpSpPr>
        <p:sp>
          <p:nvSpPr>
            <p:cNvPr id="5654" name="Google Shape;5654;p6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0"/>
          <p:cNvGrpSpPr/>
          <p:nvPr/>
        </p:nvGrpSpPr>
        <p:grpSpPr>
          <a:xfrm>
            <a:off x="1969680" y="1500635"/>
            <a:ext cx="1262932" cy="785408"/>
            <a:chOff x="548861" y="389676"/>
            <a:chExt cx="3843371" cy="2390163"/>
          </a:xfrm>
        </p:grpSpPr>
        <p:cxnSp>
          <p:nvCxnSpPr>
            <p:cNvPr id="5660" name="Google Shape;5660;p6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61" name="Google Shape;5661;p6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62" name="Google Shape;5662;p6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63" name="Google Shape;5663;p6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664" name="Google Shape;5664;p6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665" name="Google Shape;5665;p6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6" name="Google Shape;5666;p6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667" name="Google Shape;5667;p6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0"/>
          <p:cNvGrpSpPr/>
          <p:nvPr/>
        </p:nvGrpSpPr>
        <p:grpSpPr>
          <a:xfrm>
            <a:off x="757812" y="2607512"/>
            <a:ext cx="1412054" cy="633562"/>
            <a:chOff x="1187400" y="2529299"/>
            <a:chExt cx="6769193" cy="2241903"/>
          </a:xfrm>
        </p:grpSpPr>
        <p:sp>
          <p:nvSpPr>
            <p:cNvPr id="5674" name="Google Shape;5674;p6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75" name="Google Shape;5675;p6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76" name="Google Shape;5676;p6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77" name="Google Shape;5677;p6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78" name="Google Shape;5678;p6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79" name="Google Shape;5679;p6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80" name="Google Shape;5680;p6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681" name="Google Shape;5681;p60"/>
            <p:cNvCxnSpPr>
              <a:stCxn id="5674" idx="2"/>
              <a:endCxn id="567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82" name="Google Shape;5682;p60"/>
            <p:cNvCxnSpPr>
              <a:stCxn id="5676" idx="0"/>
              <a:endCxn id="567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83" name="Google Shape;5683;p60"/>
            <p:cNvCxnSpPr>
              <a:stCxn id="5676" idx="2"/>
              <a:endCxn id="567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84" name="Google Shape;5684;p60"/>
            <p:cNvCxnSpPr>
              <a:stCxn id="5677" idx="0"/>
              <a:endCxn id="567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85" name="Google Shape;5685;p60"/>
            <p:cNvCxnSpPr>
              <a:stCxn id="5675" idx="2"/>
              <a:endCxn id="568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86" name="Google Shape;5686;p60"/>
            <p:cNvCxnSpPr>
              <a:stCxn id="5679" idx="0"/>
              <a:endCxn id="567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687" name="Google Shape;5687;p60"/>
          <p:cNvGrpSpPr/>
          <p:nvPr/>
        </p:nvGrpSpPr>
        <p:grpSpPr>
          <a:xfrm>
            <a:off x="6844058" y="3100221"/>
            <a:ext cx="1579035" cy="540873"/>
            <a:chOff x="6895650" y="3126697"/>
            <a:chExt cx="1436662" cy="492105"/>
          </a:xfrm>
        </p:grpSpPr>
        <p:sp>
          <p:nvSpPr>
            <p:cNvPr id="5688" name="Google Shape;5688;p6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3" name="Google Shape;5693;p60"/>
            <p:cNvGrpSpPr/>
            <p:nvPr/>
          </p:nvGrpSpPr>
          <p:grpSpPr>
            <a:xfrm>
              <a:off x="6995957" y="3335810"/>
              <a:ext cx="1230393" cy="71754"/>
              <a:chOff x="6995957" y="3287964"/>
              <a:chExt cx="1230393" cy="71754"/>
            </a:xfrm>
          </p:grpSpPr>
          <p:sp>
            <p:nvSpPr>
              <p:cNvPr id="5694" name="Google Shape;5694;p6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9" name="Google Shape;5699;p60"/>
          <p:cNvGrpSpPr/>
          <p:nvPr/>
        </p:nvGrpSpPr>
        <p:grpSpPr>
          <a:xfrm>
            <a:off x="6842640" y="3736984"/>
            <a:ext cx="1581862" cy="650625"/>
            <a:chOff x="6777990" y="3710194"/>
            <a:chExt cx="1646915" cy="677382"/>
          </a:xfrm>
        </p:grpSpPr>
        <p:grpSp>
          <p:nvGrpSpPr>
            <p:cNvPr id="5700" name="Google Shape;5700;p60"/>
            <p:cNvGrpSpPr/>
            <p:nvPr/>
          </p:nvGrpSpPr>
          <p:grpSpPr>
            <a:xfrm>
              <a:off x="6777990" y="3874492"/>
              <a:ext cx="411129" cy="513083"/>
              <a:chOff x="6777990" y="3874492"/>
              <a:chExt cx="411129" cy="513083"/>
            </a:xfrm>
          </p:grpSpPr>
          <p:cxnSp>
            <p:nvCxnSpPr>
              <p:cNvPr id="5701" name="Google Shape;5701;p6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702" name="Google Shape;5702;p6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60"/>
            <p:cNvGrpSpPr/>
            <p:nvPr/>
          </p:nvGrpSpPr>
          <p:grpSpPr>
            <a:xfrm>
              <a:off x="7188425" y="3710194"/>
              <a:ext cx="411123" cy="520535"/>
              <a:chOff x="7188425" y="3710194"/>
              <a:chExt cx="411123" cy="520535"/>
            </a:xfrm>
          </p:grpSpPr>
          <p:cxnSp>
            <p:nvCxnSpPr>
              <p:cNvPr id="5704" name="Google Shape;5704;p6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705" name="Google Shape;5705;p6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0"/>
            <p:cNvGrpSpPr/>
            <p:nvPr/>
          </p:nvGrpSpPr>
          <p:grpSpPr>
            <a:xfrm>
              <a:off x="7603341" y="3874492"/>
              <a:ext cx="411474" cy="513083"/>
              <a:chOff x="7603341" y="3874492"/>
              <a:chExt cx="411474" cy="513083"/>
            </a:xfrm>
          </p:grpSpPr>
          <p:cxnSp>
            <p:nvCxnSpPr>
              <p:cNvPr id="5707" name="Google Shape;5707;p6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708" name="Google Shape;5708;p6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0"/>
            <p:cNvGrpSpPr/>
            <p:nvPr/>
          </p:nvGrpSpPr>
          <p:grpSpPr>
            <a:xfrm>
              <a:off x="8013776" y="3722847"/>
              <a:ext cx="411129" cy="507881"/>
              <a:chOff x="8013776" y="3722847"/>
              <a:chExt cx="411129" cy="507881"/>
            </a:xfrm>
          </p:grpSpPr>
          <p:cxnSp>
            <p:nvCxnSpPr>
              <p:cNvPr id="5710" name="Google Shape;5710;p6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711" name="Google Shape;5711;p6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2" name="Google Shape;5712;p60"/>
          <p:cNvGrpSpPr/>
          <p:nvPr/>
        </p:nvGrpSpPr>
        <p:grpSpPr>
          <a:xfrm>
            <a:off x="5262155" y="2909824"/>
            <a:ext cx="1421889" cy="1020603"/>
            <a:chOff x="5190863" y="2824811"/>
            <a:chExt cx="1544860" cy="1108869"/>
          </a:xfrm>
        </p:grpSpPr>
        <p:grpSp>
          <p:nvGrpSpPr>
            <p:cNvPr id="5713" name="Google Shape;5713;p60"/>
            <p:cNvGrpSpPr/>
            <p:nvPr/>
          </p:nvGrpSpPr>
          <p:grpSpPr>
            <a:xfrm>
              <a:off x="5938695" y="3176919"/>
              <a:ext cx="685761" cy="404739"/>
              <a:chOff x="5938695" y="3176919"/>
              <a:chExt cx="685761" cy="404739"/>
            </a:xfrm>
          </p:grpSpPr>
          <p:grpSp>
            <p:nvGrpSpPr>
              <p:cNvPr id="5714" name="Google Shape;5714;p60"/>
              <p:cNvGrpSpPr/>
              <p:nvPr/>
            </p:nvGrpSpPr>
            <p:grpSpPr>
              <a:xfrm>
                <a:off x="5938695" y="3176919"/>
                <a:ext cx="685761" cy="404739"/>
                <a:chOff x="5938695" y="3176919"/>
                <a:chExt cx="685761" cy="404739"/>
              </a:xfrm>
            </p:grpSpPr>
            <p:sp>
              <p:nvSpPr>
                <p:cNvPr id="5715" name="Google Shape;5715;p6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6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0"/>
            <p:cNvGrpSpPr/>
            <p:nvPr/>
          </p:nvGrpSpPr>
          <p:grpSpPr>
            <a:xfrm>
              <a:off x="5305233" y="3176835"/>
              <a:ext cx="685971" cy="404655"/>
              <a:chOff x="5305233" y="3176835"/>
              <a:chExt cx="685971" cy="404655"/>
            </a:xfrm>
          </p:grpSpPr>
          <p:grpSp>
            <p:nvGrpSpPr>
              <p:cNvPr id="5719" name="Google Shape;5719;p60"/>
              <p:cNvGrpSpPr/>
              <p:nvPr/>
            </p:nvGrpSpPr>
            <p:grpSpPr>
              <a:xfrm>
                <a:off x="5305233" y="3176835"/>
                <a:ext cx="685971" cy="404655"/>
                <a:chOff x="5305233" y="3176835"/>
                <a:chExt cx="685971" cy="404655"/>
              </a:xfrm>
            </p:grpSpPr>
            <p:sp>
              <p:nvSpPr>
                <p:cNvPr id="5720" name="Google Shape;5720;p6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2" name="Google Shape;5722;p6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3" name="Google Shape;5723;p6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4" name="Google Shape;5724;p60"/>
            <p:cNvGrpSpPr/>
            <p:nvPr/>
          </p:nvGrpSpPr>
          <p:grpSpPr>
            <a:xfrm>
              <a:off x="5657361" y="2824811"/>
              <a:ext cx="1078361" cy="404655"/>
              <a:chOff x="5657361" y="2824811"/>
              <a:chExt cx="1078361" cy="404655"/>
            </a:xfrm>
          </p:grpSpPr>
          <p:grpSp>
            <p:nvGrpSpPr>
              <p:cNvPr id="5725" name="Google Shape;5725;p60"/>
              <p:cNvGrpSpPr/>
              <p:nvPr/>
            </p:nvGrpSpPr>
            <p:grpSpPr>
              <a:xfrm>
                <a:off x="5657361" y="2824811"/>
                <a:ext cx="1078361" cy="404655"/>
                <a:chOff x="5657361" y="2824811"/>
                <a:chExt cx="1078361" cy="404655"/>
              </a:xfrm>
            </p:grpSpPr>
            <p:grpSp>
              <p:nvGrpSpPr>
                <p:cNvPr id="5726" name="Google Shape;5726;p60"/>
                <p:cNvGrpSpPr/>
                <p:nvPr/>
              </p:nvGrpSpPr>
              <p:grpSpPr>
                <a:xfrm>
                  <a:off x="5938485" y="2824811"/>
                  <a:ext cx="797237" cy="404655"/>
                  <a:chOff x="5938485" y="2824811"/>
                  <a:chExt cx="797237" cy="404655"/>
                </a:xfrm>
              </p:grpSpPr>
              <p:sp>
                <p:nvSpPr>
                  <p:cNvPr id="5727" name="Google Shape;5727;p6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9" name="Google Shape;5729;p6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0" name="Google Shape;5730;p6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0"/>
            <p:cNvGrpSpPr/>
            <p:nvPr/>
          </p:nvGrpSpPr>
          <p:grpSpPr>
            <a:xfrm>
              <a:off x="5190863" y="3528942"/>
              <a:ext cx="1078026" cy="404739"/>
              <a:chOff x="5190863" y="3528942"/>
              <a:chExt cx="1078026" cy="404739"/>
            </a:xfrm>
          </p:grpSpPr>
          <p:sp>
            <p:nvSpPr>
              <p:cNvPr id="5732" name="Google Shape;5732;p6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0"/>
              <p:cNvGrpSpPr/>
              <p:nvPr/>
            </p:nvGrpSpPr>
            <p:grpSpPr>
              <a:xfrm>
                <a:off x="5190863" y="3528942"/>
                <a:ext cx="1078026" cy="404739"/>
                <a:chOff x="5190863" y="3528942"/>
                <a:chExt cx="1078026" cy="404739"/>
              </a:xfrm>
            </p:grpSpPr>
            <p:sp>
              <p:nvSpPr>
                <p:cNvPr id="5734" name="Google Shape;5734;p6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36" name="Google Shape;5736;p60"/>
          <p:cNvGrpSpPr/>
          <p:nvPr/>
        </p:nvGrpSpPr>
        <p:grpSpPr>
          <a:xfrm>
            <a:off x="728162" y="1474292"/>
            <a:ext cx="1086719" cy="879487"/>
            <a:chOff x="803162" y="1474292"/>
            <a:chExt cx="1086719" cy="879487"/>
          </a:xfrm>
        </p:grpSpPr>
        <p:grpSp>
          <p:nvGrpSpPr>
            <p:cNvPr id="5737" name="Google Shape;5737;p60"/>
            <p:cNvGrpSpPr/>
            <p:nvPr/>
          </p:nvGrpSpPr>
          <p:grpSpPr>
            <a:xfrm>
              <a:off x="803162" y="1625948"/>
              <a:ext cx="445856" cy="576579"/>
              <a:chOff x="803162" y="1625948"/>
              <a:chExt cx="445856" cy="576579"/>
            </a:xfrm>
          </p:grpSpPr>
          <p:sp>
            <p:nvSpPr>
              <p:cNvPr id="5738" name="Google Shape;5738;p6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9" name="Google Shape;5739;p60"/>
              <p:cNvGrpSpPr/>
              <p:nvPr/>
            </p:nvGrpSpPr>
            <p:grpSpPr>
              <a:xfrm>
                <a:off x="1056023" y="1625948"/>
                <a:ext cx="192995" cy="576579"/>
                <a:chOff x="1056023" y="1625948"/>
                <a:chExt cx="192995" cy="576579"/>
              </a:xfrm>
            </p:grpSpPr>
            <p:sp>
              <p:nvSpPr>
                <p:cNvPr id="5740" name="Google Shape;5740;p6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5" name="Google Shape;5745;p60"/>
            <p:cNvGrpSpPr/>
            <p:nvPr/>
          </p:nvGrpSpPr>
          <p:grpSpPr>
            <a:xfrm>
              <a:off x="1371406" y="1474292"/>
              <a:ext cx="518475" cy="879487"/>
              <a:chOff x="1398231" y="1474292"/>
              <a:chExt cx="518475" cy="879487"/>
            </a:xfrm>
          </p:grpSpPr>
          <p:grpSp>
            <p:nvGrpSpPr>
              <p:cNvPr id="5746" name="Google Shape;5746;p60"/>
              <p:cNvGrpSpPr/>
              <p:nvPr/>
            </p:nvGrpSpPr>
            <p:grpSpPr>
              <a:xfrm>
                <a:off x="1398231" y="1474292"/>
                <a:ext cx="518475" cy="341643"/>
                <a:chOff x="1398231" y="1474292"/>
                <a:chExt cx="518475" cy="341643"/>
              </a:xfrm>
            </p:grpSpPr>
            <p:sp>
              <p:nvSpPr>
                <p:cNvPr id="5747" name="Google Shape;5747;p6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8" name="Google Shape;5748;p60"/>
                <p:cNvGrpSpPr/>
                <p:nvPr/>
              </p:nvGrpSpPr>
              <p:grpSpPr>
                <a:xfrm>
                  <a:off x="1616453" y="1474292"/>
                  <a:ext cx="300253" cy="341643"/>
                  <a:chOff x="1616453" y="1475379"/>
                  <a:chExt cx="300253" cy="341643"/>
                </a:xfrm>
              </p:grpSpPr>
              <p:sp>
                <p:nvSpPr>
                  <p:cNvPr id="5749" name="Google Shape;5749;p6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6" name="Google Shape;5756;p60"/>
                  <p:cNvGrpSpPr/>
                  <p:nvPr/>
                </p:nvGrpSpPr>
                <p:grpSpPr>
                  <a:xfrm>
                    <a:off x="1839639" y="1475379"/>
                    <a:ext cx="77067" cy="341643"/>
                    <a:chOff x="1839639" y="1475379"/>
                    <a:chExt cx="77067" cy="341643"/>
                  </a:xfrm>
                </p:grpSpPr>
                <p:sp>
                  <p:nvSpPr>
                    <p:cNvPr id="5757" name="Google Shape;5757;p6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9" name="Google Shape;5759;p60"/>
              <p:cNvGrpSpPr/>
              <p:nvPr/>
            </p:nvGrpSpPr>
            <p:grpSpPr>
              <a:xfrm>
                <a:off x="1398451" y="2012951"/>
                <a:ext cx="518255" cy="340828"/>
                <a:chOff x="1398451" y="2012951"/>
                <a:chExt cx="518255" cy="340828"/>
              </a:xfrm>
            </p:grpSpPr>
            <p:sp>
              <p:nvSpPr>
                <p:cNvPr id="5760" name="Google Shape;5760;p6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0"/>
                <p:cNvGrpSpPr/>
                <p:nvPr/>
              </p:nvGrpSpPr>
              <p:grpSpPr>
                <a:xfrm>
                  <a:off x="1616453" y="2012951"/>
                  <a:ext cx="300253" cy="340828"/>
                  <a:chOff x="1616453" y="2013538"/>
                  <a:chExt cx="300253" cy="340828"/>
                </a:xfrm>
              </p:grpSpPr>
              <p:sp>
                <p:nvSpPr>
                  <p:cNvPr id="5762" name="Google Shape;5762;p6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9" name="Google Shape;5769;p60"/>
                  <p:cNvGrpSpPr/>
                  <p:nvPr/>
                </p:nvGrpSpPr>
                <p:grpSpPr>
                  <a:xfrm>
                    <a:off x="1839639" y="2013538"/>
                    <a:ext cx="77067" cy="340828"/>
                    <a:chOff x="1839639" y="2013538"/>
                    <a:chExt cx="77067" cy="340828"/>
                  </a:xfrm>
                </p:grpSpPr>
                <p:sp>
                  <p:nvSpPr>
                    <p:cNvPr id="5770" name="Google Shape;5770;p6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772" name="Google Shape;5772;p60"/>
          <p:cNvGrpSpPr/>
          <p:nvPr/>
        </p:nvGrpSpPr>
        <p:grpSpPr>
          <a:xfrm>
            <a:off x="724986" y="3605478"/>
            <a:ext cx="1368681" cy="682918"/>
            <a:chOff x="724986" y="3605478"/>
            <a:chExt cx="1368681" cy="682918"/>
          </a:xfrm>
        </p:grpSpPr>
        <p:grpSp>
          <p:nvGrpSpPr>
            <p:cNvPr id="5773" name="Google Shape;5773;p60"/>
            <p:cNvGrpSpPr/>
            <p:nvPr/>
          </p:nvGrpSpPr>
          <p:grpSpPr>
            <a:xfrm>
              <a:off x="1289102" y="3823629"/>
              <a:ext cx="240442" cy="250435"/>
              <a:chOff x="-165066" y="3843615"/>
              <a:chExt cx="221259" cy="230455"/>
            </a:xfrm>
          </p:grpSpPr>
          <p:sp>
            <p:nvSpPr>
              <p:cNvPr id="5774" name="Google Shape;5774;p6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60"/>
            <p:cNvGrpSpPr/>
            <p:nvPr/>
          </p:nvGrpSpPr>
          <p:grpSpPr>
            <a:xfrm>
              <a:off x="724986" y="3605478"/>
              <a:ext cx="1368681" cy="682918"/>
              <a:chOff x="724986" y="3605478"/>
              <a:chExt cx="1368681" cy="682918"/>
            </a:xfrm>
          </p:grpSpPr>
          <p:grpSp>
            <p:nvGrpSpPr>
              <p:cNvPr id="5795" name="Google Shape;5795;p60"/>
              <p:cNvGrpSpPr/>
              <p:nvPr/>
            </p:nvGrpSpPr>
            <p:grpSpPr>
              <a:xfrm>
                <a:off x="1498221" y="4047614"/>
                <a:ext cx="529172" cy="240783"/>
                <a:chOff x="1498221" y="4047614"/>
                <a:chExt cx="529172" cy="240783"/>
              </a:xfrm>
            </p:grpSpPr>
            <p:grpSp>
              <p:nvGrpSpPr>
                <p:cNvPr id="5796" name="Google Shape;5796;p60"/>
                <p:cNvGrpSpPr/>
                <p:nvPr/>
              </p:nvGrpSpPr>
              <p:grpSpPr>
                <a:xfrm>
                  <a:off x="1826655" y="4224370"/>
                  <a:ext cx="200738" cy="25631"/>
                  <a:chOff x="1826655" y="4224370"/>
                  <a:chExt cx="200738" cy="25631"/>
                </a:xfrm>
              </p:grpSpPr>
              <p:sp>
                <p:nvSpPr>
                  <p:cNvPr id="5797" name="Google Shape;5797;p6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60"/>
                <p:cNvGrpSpPr/>
                <p:nvPr/>
              </p:nvGrpSpPr>
              <p:grpSpPr>
                <a:xfrm>
                  <a:off x="1498221" y="4047614"/>
                  <a:ext cx="328444" cy="240783"/>
                  <a:chOff x="1498221" y="4047614"/>
                  <a:chExt cx="328444" cy="240783"/>
                </a:xfrm>
              </p:grpSpPr>
              <p:sp>
                <p:nvSpPr>
                  <p:cNvPr id="5800" name="Google Shape;5800;p6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1" name="Google Shape;5801;p60"/>
                  <p:cNvGrpSpPr/>
                  <p:nvPr/>
                </p:nvGrpSpPr>
                <p:grpSpPr>
                  <a:xfrm>
                    <a:off x="1498221" y="4047614"/>
                    <a:ext cx="150566" cy="190416"/>
                    <a:chOff x="1498221" y="4047614"/>
                    <a:chExt cx="150566" cy="190416"/>
                  </a:xfrm>
                </p:grpSpPr>
                <p:sp>
                  <p:nvSpPr>
                    <p:cNvPr id="5802" name="Google Shape;5802;p6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4" name="Google Shape;5804;p60"/>
              <p:cNvGrpSpPr/>
              <p:nvPr/>
            </p:nvGrpSpPr>
            <p:grpSpPr>
              <a:xfrm>
                <a:off x="1560718" y="3800594"/>
                <a:ext cx="532948" cy="302090"/>
                <a:chOff x="1560718" y="3800594"/>
                <a:chExt cx="532948" cy="302090"/>
              </a:xfrm>
            </p:grpSpPr>
            <p:grpSp>
              <p:nvGrpSpPr>
                <p:cNvPr id="5805" name="Google Shape;5805;p60"/>
                <p:cNvGrpSpPr/>
                <p:nvPr/>
              </p:nvGrpSpPr>
              <p:grpSpPr>
                <a:xfrm>
                  <a:off x="1912179" y="3827344"/>
                  <a:ext cx="181487" cy="25631"/>
                  <a:chOff x="1912179" y="3827344"/>
                  <a:chExt cx="181487" cy="25631"/>
                </a:xfrm>
              </p:grpSpPr>
              <p:sp>
                <p:nvSpPr>
                  <p:cNvPr id="5806" name="Google Shape;5806;p6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0"/>
                <p:cNvGrpSpPr/>
                <p:nvPr/>
              </p:nvGrpSpPr>
              <p:grpSpPr>
                <a:xfrm>
                  <a:off x="1912179" y="4044505"/>
                  <a:ext cx="181487" cy="25622"/>
                  <a:chOff x="1912179" y="4044506"/>
                  <a:chExt cx="181487" cy="25622"/>
                </a:xfrm>
              </p:grpSpPr>
              <p:sp>
                <p:nvSpPr>
                  <p:cNvPr id="5809" name="Google Shape;5809;p6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60"/>
                <p:cNvGrpSpPr/>
                <p:nvPr/>
              </p:nvGrpSpPr>
              <p:grpSpPr>
                <a:xfrm>
                  <a:off x="1560718" y="3800594"/>
                  <a:ext cx="351472" cy="302090"/>
                  <a:chOff x="1560718" y="3800594"/>
                  <a:chExt cx="351472" cy="302090"/>
                </a:xfrm>
              </p:grpSpPr>
              <p:grpSp>
                <p:nvGrpSpPr>
                  <p:cNvPr id="5812" name="Google Shape;5812;p60"/>
                  <p:cNvGrpSpPr/>
                  <p:nvPr/>
                </p:nvGrpSpPr>
                <p:grpSpPr>
                  <a:xfrm>
                    <a:off x="1560718" y="3842857"/>
                    <a:ext cx="173586" cy="217131"/>
                    <a:chOff x="1560718" y="3842857"/>
                    <a:chExt cx="173586" cy="217131"/>
                  </a:xfrm>
                </p:grpSpPr>
                <p:sp>
                  <p:nvSpPr>
                    <p:cNvPr id="5813" name="Google Shape;5813;p6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6" name="Google Shape;5816;p6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18" name="Google Shape;5818;p6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9" name="Google Shape;5819;p60"/>
              <p:cNvGrpSpPr/>
              <p:nvPr/>
            </p:nvGrpSpPr>
            <p:grpSpPr>
              <a:xfrm>
                <a:off x="785350" y="3605478"/>
                <a:ext cx="535311" cy="249245"/>
                <a:chOff x="785350" y="3605478"/>
                <a:chExt cx="535311" cy="249245"/>
              </a:xfrm>
            </p:grpSpPr>
            <p:grpSp>
              <p:nvGrpSpPr>
                <p:cNvPr id="5820" name="Google Shape;5820;p60"/>
                <p:cNvGrpSpPr/>
                <p:nvPr/>
              </p:nvGrpSpPr>
              <p:grpSpPr>
                <a:xfrm>
                  <a:off x="785350" y="3605478"/>
                  <a:ext cx="376191" cy="102736"/>
                  <a:chOff x="785350" y="3605478"/>
                  <a:chExt cx="376191" cy="102736"/>
                </a:xfrm>
              </p:grpSpPr>
              <p:sp>
                <p:nvSpPr>
                  <p:cNvPr id="5821" name="Google Shape;5821;p6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60"/>
                <p:cNvGrpSpPr/>
                <p:nvPr/>
              </p:nvGrpSpPr>
              <p:grpSpPr>
                <a:xfrm>
                  <a:off x="1161530" y="3655851"/>
                  <a:ext cx="159131" cy="198872"/>
                  <a:chOff x="1161530" y="3655851"/>
                  <a:chExt cx="159131" cy="198872"/>
                </a:xfrm>
              </p:grpSpPr>
              <p:sp>
                <p:nvSpPr>
                  <p:cNvPr id="5825" name="Google Shape;5825;p6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7" name="Google Shape;5827;p60"/>
              <p:cNvGrpSpPr/>
              <p:nvPr/>
            </p:nvGrpSpPr>
            <p:grpSpPr>
              <a:xfrm>
                <a:off x="785350" y="4047614"/>
                <a:ext cx="535311" cy="240783"/>
                <a:chOff x="785350" y="4047614"/>
                <a:chExt cx="535311" cy="240783"/>
              </a:xfrm>
            </p:grpSpPr>
            <p:grpSp>
              <p:nvGrpSpPr>
                <p:cNvPr id="5828" name="Google Shape;5828;p60"/>
                <p:cNvGrpSpPr/>
                <p:nvPr/>
              </p:nvGrpSpPr>
              <p:grpSpPr>
                <a:xfrm>
                  <a:off x="1161636" y="4047614"/>
                  <a:ext cx="159025" cy="190415"/>
                  <a:chOff x="1161636" y="4047614"/>
                  <a:chExt cx="159025" cy="190415"/>
                </a:xfrm>
              </p:grpSpPr>
              <p:sp>
                <p:nvSpPr>
                  <p:cNvPr id="5829" name="Google Shape;5829;p6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60"/>
                <p:cNvGrpSpPr/>
                <p:nvPr/>
              </p:nvGrpSpPr>
              <p:grpSpPr>
                <a:xfrm>
                  <a:off x="785350" y="4185661"/>
                  <a:ext cx="376191" cy="102736"/>
                  <a:chOff x="785350" y="4185661"/>
                  <a:chExt cx="376191" cy="102736"/>
                </a:xfrm>
              </p:grpSpPr>
              <p:sp>
                <p:nvSpPr>
                  <p:cNvPr id="5832" name="Google Shape;5832;p6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5" name="Google Shape;5835;p60"/>
              <p:cNvGrpSpPr/>
              <p:nvPr/>
            </p:nvGrpSpPr>
            <p:grpSpPr>
              <a:xfrm>
                <a:off x="1501054" y="3605478"/>
                <a:ext cx="526340" cy="249240"/>
                <a:chOff x="1501054" y="3605478"/>
                <a:chExt cx="526340" cy="249240"/>
              </a:xfrm>
            </p:grpSpPr>
            <p:grpSp>
              <p:nvGrpSpPr>
                <p:cNvPr id="5836" name="Google Shape;5836;p60"/>
                <p:cNvGrpSpPr/>
                <p:nvPr/>
              </p:nvGrpSpPr>
              <p:grpSpPr>
                <a:xfrm>
                  <a:off x="1834208" y="3643867"/>
                  <a:ext cx="193185" cy="25622"/>
                  <a:chOff x="1834208" y="3643867"/>
                  <a:chExt cx="193185" cy="25622"/>
                </a:xfrm>
              </p:grpSpPr>
              <p:sp>
                <p:nvSpPr>
                  <p:cNvPr id="5837" name="Google Shape;5837;p6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60"/>
                <p:cNvGrpSpPr/>
                <p:nvPr/>
              </p:nvGrpSpPr>
              <p:grpSpPr>
                <a:xfrm>
                  <a:off x="1501054" y="3605478"/>
                  <a:ext cx="333165" cy="249240"/>
                  <a:chOff x="1501054" y="3605478"/>
                  <a:chExt cx="333165" cy="249240"/>
                </a:xfrm>
              </p:grpSpPr>
              <p:sp>
                <p:nvSpPr>
                  <p:cNvPr id="5840" name="Google Shape;5840;p6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0"/>
                  <p:cNvGrpSpPr/>
                  <p:nvPr/>
                </p:nvGrpSpPr>
                <p:grpSpPr>
                  <a:xfrm>
                    <a:off x="1501054" y="3655851"/>
                    <a:ext cx="155286" cy="198867"/>
                    <a:chOff x="1501054" y="3655851"/>
                    <a:chExt cx="155286" cy="198867"/>
                  </a:xfrm>
                </p:grpSpPr>
                <p:sp>
                  <p:nvSpPr>
                    <p:cNvPr id="5842" name="Google Shape;5842;p6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44" name="Google Shape;5844;p60"/>
              <p:cNvGrpSpPr/>
              <p:nvPr/>
            </p:nvGrpSpPr>
            <p:grpSpPr>
              <a:xfrm>
                <a:off x="724986" y="3800594"/>
                <a:ext cx="532950" cy="302090"/>
                <a:chOff x="724986" y="3800594"/>
                <a:chExt cx="532950" cy="302090"/>
              </a:xfrm>
            </p:grpSpPr>
            <p:grpSp>
              <p:nvGrpSpPr>
                <p:cNvPr id="5845" name="Google Shape;5845;p60"/>
                <p:cNvGrpSpPr/>
                <p:nvPr/>
              </p:nvGrpSpPr>
              <p:grpSpPr>
                <a:xfrm>
                  <a:off x="724986" y="4044367"/>
                  <a:ext cx="181314" cy="25626"/>
                  <a:chOff x="724986" y="4044367"/>
                  <a:chExt cx="181314" cy="25626"/>
                </a:xfrm>
              </p:grpSpPr>
              <p:sp>
                <p:nvSpPr>
                  <p:cNvPr id="5846" name="Google Shape;5846;p6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8" name="Google Shape;5848;p60"/>
                <p:cNvGrpSpPr/>
                <p:nvPr/>
              </p:nvGrpSpPr>
              <p:grpSpPr>
                <a:xfrm>
                  <a:off x="906290" y="3800594"/>
                  <a:ext cx="351646" cy="302090"/>
                  <a:chOff x="906290" y="3800594"/>
                  <a:chExt cx="351646" cy="302090"/>
                </a:xfrm>
              </p:grpSpPr>
              <p:grpSp>
                <p:nvGrpSpPr>
                  <p:cNvPr id="5849" name="Google Shape;5849;p60"/>
                  <p:cNvGrpSpPr/>
                  <p:nvPr/>
                </p:nvGrpSpPr>
                <p:grpSpPr>
                  <a:xfrm>
                    <a:off x="1084172" y="3842857"/>
                    <a:ext cx="173764" cy="217131"/>
                    <a:chOff x="1084172" y="3842857"/>
                    <a:chExt cx="173764" cy="217131"/>
                  </a:xfrm>
                </p:grpSpPr>
                <p:grpSp>
                  <p:nvGrpSpPr>
                    <p:cNvPr id="5850" name="Google Shape;5850;p60"/>
                    <p:cNvGrpSpPr/>
                    <p:nvPr/>
                  </p:nvGrpSpPr>
                  <p:grpSpPr>
                    <a:xfrm>
                      <a:off x="1156862" y="3936509"/>
                      <a:ext cx="101073" cy="25622"/>
                      <a:chOff x="1156862" y="3936509"/>
                      <a:chExt cx="101073" cy="25622"/>
                    </a:xfrm>
                  </p:grpSpPr>
                  <p:sp>
                    <p:nvSpPr>
                      <p:cNvPr id="5851" name="Google Shape;5851;p6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3" name="Google Shape;5853;p6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4" name="Google Shape;5854;p6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60"/>
                <p:cNvGrpSpPr/>
                <p:nvPr/>
              </p:nvGrpSpPr>
              <p:grpSpPr>
                <a:xfrm>
                  <a:off x="724986" y="3830189"/>
                  <a:ext cx="189533" cy="25626"/>
                  <a:chOff x="724986" y="3830189"/>
                  <a:chExt cx="189533" cy="25626"/>
                </a:xfrm>
              </p:grpSpPr>
              <p:sp>
                <p:nvSpPr>
                  <p:cNvPr id="5857" name="Google Shape;5857;p6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859" name="Google Shape;5859;p60"/>
          <p:cNvGrpSpPr/>
          <p:nvPr/>
        </p:nvGrpSpPr>
        <p:grpSpPr>
          <a:xfrm>
            <a:off x="2253298" y="2455640"/>
            <a:ext cx="948701" cy="935378"/>
            <a:chOff x="2253298" y="2428317"/>
            <a:chExt cx="948701" cy="935378"/>
          </a:xfrm>
        </p:grpSpPr>
        <p:sp>
          <p:nvSpPr>
            <p:cNvPr id="5860" name="Google Shape;5860;p6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96"/>
        <p:cNvGrpSpPr/>
        <p:nvPr/>
      </p:nvGrpSpPr>
      <p:grpSpPr>
        <a:xfrm>
          <a:off x="0" y="0"/>
          <a:ext cx="0" cy="0"/>
          <a:chOff x="0" y="0"/>
          <a:chExt cx="0" cy="0"/>
        </a:xfrm>
      </p:grpSpPr>
      <p:grpSp>
        <p:nvGrpSpPr>
          <p:cNvPr id="5897" name="Google Shape;5897;p61"/>
          <p:cNvGrpSpPr/>
          <p:nvPr/>
        </p:nvGrpSpPr>
        <p:grpSpPr>
          <a:xfrm>
            <a:off x="3353582" y="1145627"/>
            <a:ext cx="2363393" cy="1017867"/>
            <a:chOff x="3292400" y="1219146"/>
            <a:chExt cx="2615240" cy="1110239"/>
          </a:xfrm>
        </p:grpSpPr>
        <p:sp>
          <p:nvSpPr>
            <p:cNvPr id="5898" name="Google Shape;5898;p6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899" name="Google Shape;5899;p6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00" name="Google Shape;5900;p6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901" name="Google Shape;5901;p6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902" name="Google Shape;5902;p6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903" name="Google Shape;5903;p6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904" name="Google Shape;5904;p6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905" name="Google Shape;5905;p6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906" name="Google Shape;5906;p6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907" name="Google Shape;5907;p6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908" name="Google Shape;5908;p6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909" name="Google Shape;5909;p6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910" name="Google Shape;5910;p6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911" name="Google Shape;5911;p6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912" name="Google Shape;5912;p61"/>
            <p:cNvGrpSpPr/>
            <p:nvPr/>
          </p:nvGrpSpPr>
          <p:grpSpPr>
            <a:xfrm>
              <a:off x="3748438" y="1378608"/>
              <a:ext cx="2159202" cy="903971"/>
              <a:chOff x="1683525" y="2179850"/>
              <a:chExt cx="4519050" cy="2134525"/>
            </a:xfrm>
          </p:grpSpPr>
          <p:sp>
            <p:nvSpPr>
              <p:cNvPr id="5913" name="Google Shape;5913;p6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14" name="Google Shape;5914;p6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15" name="Google Shape;5915;p6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16" name="Google Shape;5916;p6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17" name="Google Shape;5917;p6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18" name="Google Shape;5918;p6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19" name="Google Shape;5919;p6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20" name="Google Shape;5920;p6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21" name="Google Shape;5921;p6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22" name="Google Shape;5922;p6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23" name="Google Shape;5923;p6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924" name="Google Shape;5924;p6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925" name="Google Shape;5925;p61"/>
          <p:cNvGraphicFramePr/>
          <p:nvPr/>
        </p:nvGraphicFramePr>
        <p:xfrm>
          <a:off x="5949675" y="2323100"/>
          <a:ext cx="3000000" cy="3000000"/>
        </p:xfrm>
        <a:graphic>
          <a:graphicData uri="http://schemas.openxmlformats.org/drawingml/2006/table">
            <a:tbl>
              <a:tblPr>
                <a:noFill/>
                <a:tableStyleId>{B10B42D4-28A1-419B-9E05-71221B9C0FBD}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926" name="Google Shape;5926;p61"/>
          <p:cNvGrpSpPr/>
          <p:nvPr/>
        </p:nvGrpSpPr>
        <p:grpSpPr>
          <a:xfrm>
            <a:off x="5926924" y="3381697"/>
            <a:ext cx="2519825" cy="1001454"/>
            <a:chOff x="1906114" y="789980"/>
            <a:chExt cx="1487676" cy="606868"/>
          </a:xfrm>
        </p:grpSpPr>
        <p:cxnSp>
          <p:nvCxnSpPr>
            <p:cNvPr id="5927" name="Google Shape;5927;p6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928" name="Google Shape;5928;p6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929" name="Google Shape;5929;p6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930" name="Google Shape;5930;p6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931" name="Google Shape;5931;p6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932" name="Google Shape;5932;p6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933" name="Google Shape;5933;p6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934" name="Google Shape;5934;p6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941" name="Google Shape;5941;p6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942" name="Google Shape;5942;p6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943" name="Google Shape;5943;p6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1"/>
          <p:cNvGrpSpPr/>
          <p:nvPr/>
        </p:nvGrpSpPr>
        <p:grpSpPr>
          <a:xfrm>
            <a:off x="726399" y="1190655"/>
            <a:ext cx="2394370" cy="976502"/>
            <a:chOff x="749309" y="1112739"/>
            <a:chExt cx="2371603" cy="976502"/>
          </a:xfrm>
        </p:grpSpPr>
        <p:sp>
          <p:nvSpPr>
            <p:cNvPr id="5945" name="Google Shape;5945;p6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77" name="Google Shape;5977;p61"/>
          <p:cNvGraphicFramePr/>
          <p:nvPr/>
        </p:nvGraphicFramePr>
        <p:xfrm>
          <a:off x="5949700" y="1188950"/>
          <a:ext cx="3000000" cy="3000000"/>
        </p:xfrm>
        <a:graphic>
          <a:graphicData uri="http://schemas.openxmlformats.org/drawingml/2006/table">
            <a:tbl>
              <a:tblPr>
                <a:noFill/>
                <a:tableStyleId>{B10B42D4-28A1-419B-9E05-71221B9C0FBD}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978" name="Google Shape;5978;p61"/>
          <p:cNvGraphicFramePr/>
          <p:nvPr/>
        </p:nvGraphicFramePr>
        <p:xfrm>
          <a:off x="3356413" y="2323100"/>
          <a:ext cx="3000000" cy="3000000"/>
        </p:xfrm>
        <a:graphic>
          <a:graphicData uri="http://schemas.openxmlformats.org/drawingml/2006/table">
            <a:tbl>
              <a:tblPr>
                <a:noFill/>
                <a:tableStyleId>{B10B42D4-28A1-419B-9E05-71221B9C0FBD}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79" name="Google Shape;5979;p61"/>
          <p:cNvGrpSpPr/>
          <p:nvPr/>
        </p:nvGrpSpPr>
        <p:grpSpPr>
          <a:xfrm>
            <a:off x="4100342" y="2709743"/>
            <a:ext cx="1517436" cy="74460"/>
            <a:chOff x="3980086" y="2804397"/>
            <a:chExt cx="1227600" cy="66900"/>
          </a:xfrm>
        </p:grpSpPr>
        <p:sp>
          <p:nvSpPr>
            <p:cNvPr id="5980" name="Google Shape;5980;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61"/>
          <p:cNvGrpSpPr/>
          <p:nvPr/>
        </p:nvGrpSpPr>
        <p:grpSpPr>
          <a:xfrm>
            <a:off x="4725406" y="3002330"/>
            <a:ext cx="892956" cy="74460"/>
            <a:chOff x="3980086" y="2804397"/>
            <a:chExt cx="1227600" cy="66900"/>
          </a:xfrm>
        </p:grpSpPr>
        <p:sp>
          <p:nvSpPr>
            <p:cNvPr id="5983" name="Google Shape;5983;p6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61"/>
          <p:cNvGrpSpPr/>
          <p:nvPr/>
        </p:nvGrpSpPr>
        <p:grpSpPr>
          <a:xfrm>
            <a:off x="3358498" y="3361213"/>
            <a:ext cx="2363244" cy="1005943"/>
            <a:chOff x="3358415" y="3361302"/>
            <a:chExt cx="2363244" cy="1024695"/>
          </a:xfrm>
        </p:grpSpPr>
        <p:grpSp>
          <p:nvGrpSpPr>
            <p:cNvPr id="5986" name="Google Shape;5986;p61"/>
            <p:cNvGrpSpPr/>
            <p:nvPr/>
          </p:nvGrpSpPr>
          <p:grpSpPr>
            <a:xfrm>
              <a:off x="3358415" y="3361302"/>
              <a:ext cx="441300" cy="1024695"/>
              <a:chOff x="3358415" y="3361302"/>
              <a:chExt cx="441300" cy="1024695"/>
            </a:xfrm>
          </p:grpSpPr>
          <p:sp>
            <p:nvSpPr>
              <p:cNvPr id="5987" name="Google Shape;5987;p6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61"/>
            <p:cNvGrpSpPr/>
            <p:nvPr/>
          </p:nvGrpSpPr>
          <p:grpSpPr>
            <a:xfrm>
              <a:off x="3838901" y="3361302"/>
              <a:ext cx="441300" cy="1024695"/>
              <a:chOff x="3838901" y="3361302"/>
              <a:chExt cx="441300" cy="1024695"/>
            </a:xfrm>
          </p:grpSpPr>
          <p:sp>
            <p:nvSpPr>
              <p:cNvPr id="5994" name="Google Shape;5994;p6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61"/>
            <p:cNvGrpSpPr/>
            <p:nvPr/>
          </p:nvGrpSpPr>
          <p:grpSpPr>
            <a:xfrm>
              <a:off x="4319387" y="3361302"/>
              <a:ext cx="441300" cy="1024695"/>
              <a:chOff x="4319387" y="3361302"/>
              <a:chExt cx="441300" cy="1024695"/>
            </a:xfrm>
          </p:grpSpPr>
          <p:sp>
            <p:nvSpPr>
              <p:cNvPr id="6001" name="Google Shape;6001;p6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61"/>
            <p:cNvGrpSpPr/>
            <p:nvPr/>
          </p:nvGrpSpPr>
          <p:grpSpPr>
            <a:xfrm>
              <a:off x="4799873" y="3361302"/>
              <a:ext cx="441300" cy="1024695"/>
              <a:chOff x="4799873" y="3361302"/>
              <a:chExt cx="441300" cy="1024695"/>
            </a:xfrm>
          </p:grpSpPr>
          <p:sp>
            <p:nvSpPr>
              <p:cNvPr id="6008" name="Google Shape;6008;p6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61"/>
            <p:cNvGrpSpPr/>
            <p:nvPr/>
          </p:nvGrpSpPr>
          <p:grpSpPr>
            <a:xfrm>
              <a:off x="5280360" y="3361302"/>
              <a:ext cx="441300" cy="1024695"/>
              <a:chOff x="5280360" y="3361302"/>
              <a:chExt cx="441300" cy="1024695"/>
            </a:xfrm>
          </p:grpSpPr>
          <p:sp>
            <p:nvSpPr>
              <p:cNvPr id="6015" name="Google Shape;6015;p6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021" name="Google Shape;6021;p61"/>
          <p:cNvGraphicFramePr/>
          <p:nvPr/>
        </p:nvGraphicFramePr>
        <p:xfrm>
          <a:off x="724925" y="2323100"/>
          <a:ext cx="3000000" cy="3000000"/>
        </p:xfrm>
        <a:graphic>
          <a:graphicData uri="http://schemas.openxmlformats.org/drawingml/2006/table">
            <a:tbl>
              <a:tblPr>
                <a:noFill/>
                <a:tableStyleId>{B10B42D4-28A1-419B-9E05-71221B9C0FBD}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022" name="Google Shape;6022;p61"/>
          <p:cNvGrpSpPr/>
          <p:nvPr/>
        </p:nvGrpSpPr>
        <p:grpSpPr>
          <a:xfrm>
            <a:off x="726450" y="3372825"/>
            <a:ext cx="2403614" cy="1005900"/>
            <a:chOff x="726450" y="3372825"/>
            <a:chExt cx="2403614" cy="1005900"/>
          </a:xfrm>
        </p:grpSpPr>
        <p:grpSp>
          <p:nvGrpSpPr>
            <p:cNvPr id="6023" name="Google Shape;6023;p61"/>
            <p:cNvGrpSpPr/>
            <p:nvPr/>
          </p:nvGrpSpPr>
          <p:grpSpPr>
            <a:xfrm>
              <a:off x="726450" y="3696000"/>
              <a:ext cx="2403614" cy="500898"/>
              <a:chOff x="726450" y="3696000"/>
              <a:chExt cx="2403614" cy="500898"/>
            </a:xfrm>
          </p:grpSpPr>
          <p:sp>
            <p:nvSpPr>
              <p:cNvPr id="6024" name="Google Shape;6024;p6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25" name="Google Shape;6025;p6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026" name="Google Shape;6026;p61"/>
            <p:cNvGrpSpPr/>
            <p:nvPr/>
          </p:nvGrpSpPr>
          <p:grpSpPr>
            <a:xfrm>
              <a:off x="1348050" y="3372825"/>
              <a:ext cx="1720425" cy="1005900"/>
              <a:chOff x="1348050" y="3372825"/>
              <a:chExt cx="1720425" cy="1005900"/>
            </a:xfrm>
          </p:grpSpPr>
          <p:sp>
            <p:nvSpPr>
              <p:cNvPr id="6027" name="Google Shape;6027;p6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28" name="Google Shape;6028;p6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29" name="Google Shape;6029;p6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30" name="Google Shape;6030;p6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031" name="Google Shape;6031;p6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032" name="Google Shape;6032;p61"/>
            <p:cNvGrpSpPr/>
            <p:nvPr/>
          </p:nvGrpSpPr>
          <p:grpSpPr>
            <a:xfrm>
              <a:off x="1455707" y="3731058"/>
              <a:ext cx="1491150" cy="417657"/>
              <a:chOff x="1455707" y="3731058"/>
              <a:chExt cx="1491150" cy="417657"/>
            </a:xfrm>
          </p:grpSpPr>
          <p:grpSp>
            <p:nvGrpSpPr>
              <p:cNvPr id="6033" name="Google Shape;6033;p61"/>
              <p:cNvGrpSpPr/>
              <p:nvPr/>
            </p:nvGrpSpPr>
            <p:grpSpPr>
              <a:xfrm>
                <a:off x="1472938" y="3745828"/>
                <a:ext cx="72126" cy="53788"/>
                <a:chOff x="1472938" y="3745828"/>
                <a:chExt cx="72126" cy="53788"/>
              </a:xfrm>
            </p:grpSpPr>
            <p:sp>
              <p:nvSpPr>
                <p:cNvPr id="6034" name="Google Shape;6034;p6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61"/>
              <p:cNvGrpSpPr/>
              <p:nvPr/>
            </p:nvGrpSpPr>
            <p:grpSpPr>
              <a:xfrm>
                <a:off x="1819181" y="4089633"/>
                <a:ext cx="72126" cy="53788"/>
                <a:chOff x="1819181" y="4089633"/>
                <a:chExt cx="72126" cy="53788"/>
              </a:xfrm>
            </p:grpSpPr>
            <p:sp>
              <p:nvSpPr>
                <p:cNvPr id="6037" name="Google Shape;6037;p6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61"/>
              <p:cNvGrpSpPr/>
              <p:nvPr/>
            </p:nvGrpSpPr>
            <p:grpSpPr>
              <a:xfrm>
                <a:off x="1455707" y="4084171"/>
                <a:ext cx="64321" cy="64544"/>
                <a:chOff x="1455707" y="4084171"/>
                <a:chExt cx="64321" cy="64544"/>
              </a:xfrm>
            </p:grpSpPr>
            <p:sp>
              <p:nvSpPr>
                <p:cNvPr id="6040" name="Google Shape;6040;p6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61"/>
              <p:cNvGrpSpPr/>
              <p:nvPr/>
            </p:nvGrpSpPr>
            <p:grpSpPr>
              <a:xfrm>
                <a:off x="1818610" y="3731058"/>
                <a:ext cx="64321" cy="64544"/>
                <a:chOff x="1818610" y="3731058"/>
                <a:chExt cx="64321" cy="64544"/>
              </a:xfrm>
            </p:grpSpPr>
            <p:sp>
              <p:nvSpPr>
                <p:cNvPr id="6043" name="Google Shape;6043;p6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61"/>
              <p:cNvGrpSpPr/>
              <p:nvPr/>
            </p:nvGrpSpPr>
            <p:grpSpPr>
              <a:xfrm>
                <a:off x="2172491" y="4089633"/>
                <a:ext cx="72126" cy="53788"/>
                <a:chOff x="2172491" y="4089633"/>
                <a:chExt cx="72126" cy="53788"/>
              </a:xfrm>
            </p:grpSpPr>
            <p:sp>
              <p:nvSpPr>
                <p:cNvPr id="6046" name="Google Shape;6046;p6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61"/>
              <p:cNvGrpSpPr/>
              <p:nvPr/>
            </p:nvGrpSpPr>
            <p:grpSpPr>
              <a:xfrm>
                <a:off x="2171920" y="3731058"/>
                <a:ext cx="64321" cy="64544"/>
                <a:chOff x="2171920" y="3731058"/>
                <a:chExt cx="64321" cy="64544"/>
              </a:xfrm>
            </p:grpSpPr>
            <p:sp>
              <p:nvSpPr>
                <p:cNvPr id="6049" name="Google Shape;6049;p6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1"/>
              <p:cNvGrpSpPr/>
              <p:nvPr/>
            </p:nvGrpSpPr>
            <p:grpSpPr>
              <a:xfrm>
                <a:off x="2874730" y="3745828"/>
                <a:ext cx="72126" cy="53788"/>
                <a:chOff x="2874730" y="3745828"/>
                <a:chExt cx="72126" cy="53788"/>
              </a:xfrm>
            </p:grpSpPr>
            <p:sp>
              <p:nvSpPr>
                <p:cNvPr id="6052" name="Google Shape;6052;p6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1"/>
              <p:cNvGrpSpPr/>
              <p:nvPr/>
            </p:nvGrpSpPr>
            <p:grpSpPr>
              <a:xfrm>
                <a:off x="2878589" y="4081481"/>
                <a:ext cx="64321" cy="64544"/>
                <a:chOff x="2878589" y="4081481"/>
                <a:chExt cx="64321" cy="64544"/>
              </a:xfrm>
            </p:grpSpPr>
            <p:sp>
              <p:nvSpPr>
                <p:cNvPr id="6055" name="Google Shape;6055;p6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61"/>
              <p:cNvGrpSpPr/>
              <p:nvPr/>
            </p:nvGrpSpPr>
            <p:grpSpPr>
              <a:xfrm>
                <a:off x="2525796" y="4089633"/>
                <a:ext cx="72126" cy="53788"/>
                <a:chOff x="2525796" y="4089633"/>
                <a:chExt cx="72126" cy="53788"/>
              </a:xfrm>
            </p:grpSpPr>
            <p:sp>
              <p:nvSpPr>
                <p:cNvPr id="6058" name="Google Shape;6058;p6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61"/>
              <p:cNvGrpSpPr/>
              <p:nvPr/>
            </p:nvGrpSpPr>
            <p:grpSpPr>
              <a:xfrm>
                <a:off x="2525225" y="3731058"/>
                <a:ext cx="64321" cy="64544"/>
                <a:chOff x="2525225" y="3731058"/>
                <a:chExt cx="64321" cy="64544"/>
              </a:xfrm>
            </p:grpSpPr>
            <p:sp>
              <p:nvSpPr>
                <p:cNvPr id="6061" name="Google Shape;6061;p6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66"/>
        <p:cNvGrpSpPr/>
        <p:nvPr/>
      </p:nvGrpSpPr>
      <p:grpSpPr>
        <a:xfrm>
          <a:off x="0" y="0"/>
          <a:ext cx="0" cy="0"/>
          <a:chOff x="0" y="0"/>
          <a:chExt cx="0" cy="0"/>
        </a:xfrm>
      </p:grpSpPr>
      <p:grpSp>
        <p:nvGrpSpPr>
          <p:cNvPr id="6067" name="Google Shape;6067;p62"/>
          <p:cNvGrpSpPr/>
          <p:nvPr/>
        </p:nvGrpSpPr>
        <p:grpSpPr>
          <a:xfrm>
            <a:off x="732428" y="1171356"/>
            <a:ext cx="845921" cy="690752"/>
            <a:chOff x="732428" y="1198513"/>
            <a:chExt cx="845921" cy="690752"/>
          </a:xfrm>
        </p:grpSpPr>
        <p:grpSp>
          <p:nvGrpSpPr>
            <p:cNvPr id="6068" name="Google Shape;6068;p62"/>
            <p:cNvGrpSpPr/>
            <p:nvPr/>
          </p:nvGrpSpPr>
          <p:grpSpPr>
            <a:xfrm>
              <a:off x="823030" y="1198513"/>
              <a:ext cx="755319" cy="690752"/>
              <a:chOff x="823030" y="1198513"/>
              <a:chExt cx="755319" cy="690752"/>
            </a:xfrm>
          </p:grpSpPr>
          <p:sp>
            <p:nvSpPr>
              <p:cNvPr id="6069" name="Google Shape;6069;p6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62"/>
            <p:cNvGrpSpPr/>
            <p:nvPr/>
          </p:nvGrpSpPr>
          <p:grpSpPr>
            <a:xfrm>
              <a:off x="732428" y="1239937"/>
              <a:ext cx="739912" cy="607886"/>
              <a:chOff x="732428" y="1239937"/>
              <a:chExt cx="739912" cy="607886"/>
            </a:xfrm>
          </p:grpSpPr>
          <p:sp>
            <p:nvSpPr>
              <p:cNvPr id="6072" name="Google Shape;6072;p6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62"/>
            <p:cNvGrpSpPr/>
            <p:nvPr/>
          </p:nvGrpSpPr>
          <p:grpSpPr>
            <a:xfrm>
              <a:off x="732428" y="1277018"/>
              <a:ext cx="702832" cy="533758"/>
              <a:chOff x="732428" y="1277018"/>
              <a:chExt cx="702832" cy="533758"/>
            </a:xfrm>
          </p:grpSpPr>
          <p:sp>
            <p:nvSpPr>
              <p:cNvPr id="6075" name="Google Shape;6075;p6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62"/>
            <p:cNvGrpSpPr/>
            <p:nvPr/>
          </p:nvGrpSpPr>
          <p:grpSpPr>
            <a:xfrm>
              <a:off x="931170" y="1306653"/>
              <a:ext cx="647179" cy="474455"/>
              <a:chOff x="931170" y="1306653"/>
              <a:chExt cx="647179" cy="474455"/>
            </a:xfrm>
          </p:grpSpPr>
          <p:sp>
            <p:nvSpPr>
              <p:cNvPr id="6078" name="Google Shape;6078;p6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0" name="Google Shape;6080;p6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2"/>
          <p:cNvGrpSpPr/>
          <p:nvPr/>
        </p:nvGrpSpPr>
        <p:grpSpPr>
          <a:xfrm>
            <a:off x="3964037" y="1171363"/>
            <a:ext cx="634656" cy="699982"/>
            <a:chOff x="5985650" y="2860025"/>
            <a:chExt cx="1396075" cy="1539775"/>
          </a:xfrm>
        </p:grpSpPr>
        <p:sp>
          <p:nvSpPr>
            <p:cNvPr id="6082" name="Google Shape;6082;p6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62"/>
          <p:cNvGrpSpPr/>
          <p:nvPr/>
        </p:nvGrpSpPr>
        <p:grpSpPr>
          <a:xfrm>
            <a:off x="4719687" y="1171356"/>
            <a:ext cx="725845" cy="699975"/>
            <a:chOff x="4249973" y="1201875"/>
            <a:chExt cx="1958568" cy="1888762"/>
          </a:xfrm>
        </p:grpSpPr>
        <p:sp>
          <p:nvSpPr>
            <p:cNvPr id="6115" name="Google Shape;6115;p6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6" name="Google Shape;6116;p62"/>
            <p:cNvGrpSpPr/>
            <p:nvPr/>
          </p:nvGrpSpPr>
          <p:grpSpPr>
            <a:xfrm>
              <a:off x="5853086" y="1789142"/>
              <a:ext cx="355454" cy="1048099"/>
              <a:chOff x="5576108" y="2016725"/>
              <a:chExt cx="565200" cy="1666560"/>
            </a:xfrm>
          </p:grpSpPr>
          <p:sp>
            <p:nvSpPr>
              <p:cNvPr id="6117" name="Google Shape;6117;p6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18" name="Google Shape;6118;p6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62"/>
            <p:cNvGrpSpPr/>
            <p:nvPr/>
          </p:nvGrpSpPr>
          <p:grpSpPr>
            <a:xfrm>
              <a:off x="4869455" y="2691676"/>
              <a:ext cx="1013897" cy="398961"/>
              <a:chOff x="4012057" y="3451825"/>
              <a:chExt cx="1612175" cy="634379"/>
            </a:xfrm>
          </p:grpSpPr>
          <p:sp>
            <p:nvSpPr>
              <p:cNvPr id="6120" name="Google Shape;6120;p6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21" name="Google Shape;6121;p6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62"/>
            <p:cNvGrpSpPr/>
            <p:nvPr/>
          </p:nvGrpSpPr>
          <p:grpSpPr>
            <a:xfrm>
              <a:off x="4276937" y="2155961"/>
              <a:ext cx="651965" cy="891358"/>
              <a:chOff x="3069908" y="2599997"/>
              <a:chExt cx="1036675" cy="1417328"/>
            </a:xfrm>
          </p:grpSpPr>
          <p:sp>
            <p:nvSpPr>
              <p:cNvPr id="6123" name="Google Shape;6123;p6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24" name="Google Shape;6124;p6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2"/>
            <p:cNvGrpSpPr/>
            <p:nvPr/>
          </p:nvGrpSpPr>
          <p:grpSpPr>
            <a:xfrm>
              <a:off x="5054918" y="1201875"/>
              <a:ext cx="999548" cy="602711"/>
              <a:chOff x="4306958" y="1082925"/>
              <a:chExt cx="1589359" cy="958358"/>
            </a:xfrm>
          </p:grpSpPr>
          <p:sp>
            <p:nvSpPr>
              <p:cNvPr id="6126" name="Google Shape;6126;p6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27" name="Google Shape;6127;p6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62"/>
            <p:cNvGrpSpPr/>
            <p:nvPr/>
          </p:nvGrpSpPr>
          <p:grpSpPr>
            <a:xfrm>
              <a:off x="4249973" y="1303451"/>
              <a:ext cx="799317" cy="841334"/>
              <a:chOff x="3027033" y="1244439"/>
              <a:chExt cx="1270977" cy="1337786"/>
            </a:xfrm>
          </p:grpSpPr>
          <p:sp>
            <p:nvSpPr>
              <p:cNvPr id="6129" name="Google Shape;6129;p6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130" name="Google Shape;6130;p6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1" name="Google Shape;6131;p62"/>
          <p:cNvGrpSpPr/>
          <p:nvPr/>
        </p:nvGrpSpPr>
        <p:grpSpPr>
          <a:xfrm>
            <a:off x="4072551" y="2058137"/>
            <a:ext cx="750769" cy="683784"/>
            <a:chOff x="4204684" y="2104422"/>
            <a:chExt cx="699822" cy="637382"/>
          </a:xfrm>
        </p:grpSpPr>
        <p:grpSp>
          <p:nvGrpSpPr>
            <p:cNvPr id="6132" name="Google Shape;6132;p62"/>
            <p:cNvGrpSpPr/>
            <p:nvPr/>
          </p:nvGrpSpPr>
          <p:grpSpPr>
            <a:xfrm>
              <a:off x="4204684" y="2430067"/>
              <a:ext cx="342957" cy="311738"/>
              <a:chOff x="4204684" y="2430067"/>
              <a:chExt cx="342957" cy="311738"/>
            </a:xfrm>
          </p:grpSpPr>
          <p:sp>
            <p:nvSpPr>
              <p:cNvPr id="6133" name="Google Shape;6133;p6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62"/>
            <p:cNvGrpSpPr/>
            <p:nvPr/>
          </p:nvGrpSpPr>
          <p:grpSpPr>
            <a:xfrm>
              <a:off x="4561586" y="2430067"/>
              <a:ext cx="342920" cy="311738"/>
              <a:chOff x="4561586" y="2430067"/>
              <a:chExt cx="342920" cy="311738"/>
            </a:xfrm>
          </p:grpSpPr>
          <p:sp>
            <p:nvSpPr>
              <p:cNvPr id="6136" name="Google Shape;6136;p6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2"/>
            <p:cNvGrpSpPr/>
            <p:nvPr/>
          </p:nvGrpSpPr>
          <p:grpSpPr>
            <a:xfrm>
              <a:off x="4561586" y="2104422"/>
              <a:ext cx="342920" cy="311738"/>
              <a:chOff x="4561586" y="2104422"/>
              <a:chExt cx="342920" cy="311738"/>
            </a:xfrm>
          </p:grpSpPr>
          <p:sp>
            <p:nvSpPr>
              <p:cNvPr id="6139" name="Google Shape;6139;p6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62"/>
            <p:cNvGrpSpPr/>
            <p:nvPr/>
          </p:nvGrpSpPr>
          <p:grpSpPr>
            <a:xfrm>
              <a:off x="4204684" y="2104422"/>
              <a:ext cx="342957" cy="311664"/>
              <a:chOff x="4204684" y="2104422"/>
              <a:chExt cx="342957" cy="311664"/>
            </a:xfrm>
          </p:grpSpPr>
          <p:sp>
            <p:nvSpPr>
              <p:cNvPr id="6142" name="Google Shape;6142;p6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4" name="Google Shape;6144;p62"/>
          <p:cNvGrpSpPr/>
          <p:nvPr/>
        </p:nvGrpSpPr>
        <p:grpSpPr>
          <a:xfrm>
            <a:off x="5536984" y="1171351"/>
            <a:ext cx="660591" cy="688867"/>
            <a:chOff x="5830645" y="1267368"/>
            <a:chExt cx="530340" cy="553040"/>
          </a:xfrm>
        </p:grpSpPr>
        <p:sp>
          <p:nvSpPr>
            <p:cNvPr id="6145" name="Google Shape;6145;p6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6" name="Google Shape;6146;p62"/>
            <p:cNvGrpSpPr/>
            <p:nvPr/>
          </p:nvGrpSpPr>
          <p:grpSpPr>
            <a:xfrm>
              <a:off x="5830645" y="1267368"/>
              <a:ext cx="259743" cy="269909"/>
              <a:chOff x="5830645" y="1267368"/>
              <a:chExt cx="259743" cy="269909"/>
            </a:xfrm>
          </p:grpSpPr>
          <p:sp>
            <p:nvSpPr>
              <p:cNvPr id="6147" name="Google Shape;6147;p6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2"/>
            <p:cNvGrpSpPr/>
            <p:nvPr/>
          </p:nvGrpSpPr>
          <p:grpSpPr>
            <a:xfrm>
              <a:off x="6101293" y="1267368"/>
              <a:ext cx="259692" cy="269909"/>
              <a:chOff x="6101293" y="1267368"/>
              <a:chExt cx="259692" cy="269909"/>
            </a:xfrm>
          </p:grpSpPr>
          <p:sp>
            <p:nvSpPr>
              <p:cNvPr id="6150" name="Google Shape;6150;p6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62"/>
            <p:cNvGrpSpPr/>
            <p:nvPr/>
          </p:nvGrpSpPr>
          <p:grpSpPr>
            <a:xfrm>
              <a:off x="5830645" y="1550500"/>
              <a:ext cx="259692" cy="269909"/>
              <a:chOff x="5830645" y="1550500"/>
              <a:chExt cx="259692" cy="269909"/>
            </a:xfrm>
          </p:grpSpPr>
          <p:sp>
            <p:nvSpPr>
              <p:cNvPr id="6153" name="Google Shape;6153;p6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62"/>
            <p:cNvGrpSpPr/>
            <p:nvPr/>
          </p:nvGrpSpPr>
          <p:grpSpPr>
            <a:xfrm>
              <a:off x="6101293" y="1550500"/>
              <a:ext cx="259692" cy="269909"/>
              <a:chOff x="6101293" y="1550500"/>
              <a:chExt cx="259692" cy="269909"/>
            </a:xfrm>
          </p:grpSpPr>
          <p:sp>
            <p:nvSpPr>
              <p:cNvPr id="6156" name="Google Shape;6156;p6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8" name="Google Shape;6158;p62"/>
          <p:cNvGrpSpPr/>
          <p:nvPr/>
        </p:nvGrpSpPr>
        <p:grpSpPr>
          <a:xfrm>
            <a:off x="739138" y="2061810"/>
            <a:ext cx="697154" cy="679574"/>
            <a:chOff x="2679875" y="2361475"/>
            <a:chExt cx="780425" cy="760575"/>
          </a:xfrm>
        </p:grpSpPr>
        <p:sp>
          <p:nvSpPr>
            <p:cNvPr id="6159" name="Google Shape;6159;p6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62"/>
          <p:cNvGrpSpPr/>
          <p:nvPr/>
        </p:nvGrpSpPr>
        <p:grpSpPr>
          <a:xfrm>
            <a:off x="3138297" y="1171402"/>
            <a:ext cx="735829" cy="684547"/>
            <a:chOff x="3351965" y="1148808"/>
            <a:chExt cx="750770" cy="698375"/>
          </a:xfrm>
        </p:grpSpPr>
        <p:grpSp>
          <p:nvGrpSpPr>
            <p:cNvPr id="6166" name="Google Shape;6166;p62"/>
            <p:cNvGrpSpPr/>
            <p:nvPr/>
          </p:nvGrpSpPr>
          <p:grpSpPr>
            <a:xfrm>
              <a:off x="3586796" y="1148808"/>
              <a:ext cx="294857" cy="286830"/>
              <a:chOff x="3750225" y="1774000"/>
              <a:chExt cx="149575" cy="145525"/>
            </a:xfrm>
          </p:grpSpPr>
          <p:sp>
            <p:nvSpPr>
              <p:cNvPr id="6167" name="Google Shape;6167;p6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2"/>
            <p:cNvGrpSpPr/>
            <p:nvPr/>
          </p:nvGrpSpPr>
          <p:grpSpPr>
            <a:xfrm>
              <a:off x="3779245" y="1375768"/>
              <a:ext cx="323490" cy="286978"/>
              <a:chOff x="3847850" y="1889150"/>
              <a:chExt cx="164100" cy="145600"/>
            </a:xfrm>
          </p:grpSpPr>
          <p:sp>
            <p:nvSpPr>
              <p:cNvPr id="6170" name="Google Shape;6170;p6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2"/>
            <p:cNvGrpSpPr/>
            <p:nvPr/>
          </p:nvGrpSpPr>
          <p:grpSpPr>
            <a:xfrm>
              <a:off x="3351965" y="1330435"/>
              <a:ext cx="295449" cy="285401"/>
              <a:chOff x="3631100" y="1866150"/>
              <a:chExt cx="149875" cy="144800"/>
            </a:xfrm>
          </p:grpSpPr>
          <p:sp>
            <p:nvSpPr>
              <p:cNvPr id="6173" name="Google Shape;6173;p6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2"/>
            <p:cNvGrpSpPr/>
            <p:nvPr/>
          </p:nvGrpSpPr>
          <p:grpSpPr>
            <a:xfrm>
              <a:off x="3548208" y="1560352"/>
              <a:ext cx="294808" cy="286830"/>
              <a:chOff x="3730650" y="1982800"/>
              <a:chExt cx="149550" cy="145525"/>
            </a:xfrm>
          </p:grpSpPr>
          <p:sp>
            <p:nvSpPr>
              <p:cNvPr id="6176" name="Google Shape;6176;p6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8" name="Google Shape;6178;p62"/>
          <p:cNvGrpSpPr/>
          <p:nvPr/>
        </p:nvGrpSpPr>
        <p:grpSpPr>
          <a:xfrm>
            <a:off x="7639949" y="1171356"/>
            <a:ext cx="804565" cy="677795"/>
            <a:chOff x="7636443" y="1204988"/>
            <a:chExt cx="804565" cy="677795"/>
          </a:xfrm>
        </p:grpSpPr>
        <p:grpSp>
          <p:nvGrpSpPr>
            <p:cNvPr id="6179" name="Google Shape;6179;p62"/>
            <p:cNvGrpSpPr/>
            <p:nvPr/>
          </p:nvGrpSpPr>
          <p:grpSpPr>
            <a:xfrm>
              <a:off x="7636443" y="1509705"/>
              <a:ext cx="804565" cy="373078"/>
              <a:chOff x="7636443" y="1509705"/>
              <a:chExt cx="804565" cy="373078"/>
            </a:xfrm>
          </p:grpSpPr>
          <p:sp>
            <p:nvSpPr>
              <p:cNvPr id="6180" name="Google Shape;6180;p6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62"/>
            <p:cNvGrpSpPr/>
            <p:nvPr/>
          </p:nvGrpSpPr>
          <p:grpSpPr>
            <a:xfrm>
              <a:off x="7636443" y="1408133"/>
              <a:ext cx="804565" cy="373078"/>
              <a:chOff x="7636443" y="1408133"/>
              <a:chExt cx="804565" cy="373078"/>
            </a:xfrm>
          </p:grpSpPr>
          <p:sp>
            <p:nvSpPr>
              <p:cNvPr id="6183" name="Google Shape;6183;p6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62"/>
            <p:cNvGrpSpPr/>
            <p:nvPr/>
          </p:nvGrpSpPr>
          <p:grpSpPr>
            <a:xfrm>
              <a:off x="7636443" y="1306560"/>
              <a:ext cx="804565" cy="373078"/>
              <a:chOff x="7636443" y="1306560"/>
              <a:chExt cx="804565" cy="373078"/>
            </a:xfrm>
          </p:grpSpPr>
          <p:sp>
            <p:nvSpPr>
              <p:cNvPr id="6186" name="Google Shape;6186;p6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62"/>
            <p:cNvGrpSpPr/>
            <p:nvPr/>
          </p:nvGrpSpPr>
          <p:grpSpPr>
            <a:xfrm>
              <a:off x="7636443" y="1204988"/>
              <a:ext cx="804565" cy="373078"/>
              <a:chOff x="7636443" y="1204988"/>
              <a:chExt cx="804565" cy="373078"/>
            </a:xfrm>
          </p:grpSpPr>
          <p:sp>
            <p:nvSpPr>
              <p:cNvPr id="6189" name="Google Shape;6189;p6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1" name="Google Shape;6191;p62"/>
          <p:cNvGrpSpPr/>
          <p:nvPr/>
        </p:nvGrpSpPr>
        <p:grpSpPr>
          <a:xfrm>
            <a:off x="4978796" y="2078771"/>
            <a:ext cx="661339" cy="661188"/>
            <a:chOff x="3990000" y="975400"/>
            <a:chExt cx="3934200" cy="3933300"/>
          </a:xfrm>
        </p:grpSpPr>
        <p:sp>
          <p:nvSpPr>
            <p:cNvPr id="6192" name="Google Shape;6192;p6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2"/>
          <p:cNvGrpSpPr/>
          <p:nvPr/>
        </p:nvGrpSpPr>
        <p:grpSpPr>
          <a:xfrm>
            <a:off x="6622444" y="2057409"/>
            <a:ext cx="868881" cy="684241"/>
            <a:chOff x="6598259" y="2078634"/>
            <a:chExt cx="868881" cy="684241"/>
          </a:xfrm>
        </p:grpSpPr>
        <p:sp>
          <p:nvSpPr>
            <p:cNvPr id="6197" name="Google Shape;6197;p6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3" name="Google Shape;6203;p62"/>
            <p:cNvGrpSpPr/>
            <p:nvPr/>
          </p:nvGrpSpPr>
          <p:grpSpPr>
            <a:xfrm>
              <a:off x="6808175" y="2078634"/>
              <a:ext cx="452229" cy="684241"/>
              <a:chOff x="6808175" y="2078634"/>
              <a:chExt cx="452229" cy="684241"/>
            </a:xfrm>
          </p:grpSpPr>
          <p:sp>
            <p:nvSpPr>
              <p:cNvPr id="6204" name="Google Shape;6204;p6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0" name="Google Shape;6210;p62"/>
              <p:cNvGrpSpPr/>
              <p:nvPr/>
            </p:nvGrpSpPr>
            <p:grpSpPr>
              <a:xfrm>
                <a:off x="6821586" y="2078634"/>
                <a:ext cx="426871" cy="684241"/>
                <a:chOff x="6821586" y="2078634"/>
                <a:chExt cx="426871" cy="684241"/>
              </a:xfrm>
            </p:grpSpPr>
            <p:grpSp>
              <p:nvGrpSpPr>
                <p:cNvPr id="6211" name="Google Shape;6211;p62"/>
                <p:cNvGrpSpPr/>
                <p:nvPr/>
              </p:nvGrpSpPr>
              <p:grpSpPr>
                <a:xfrm>
                  <a:off x="6821586" y="2078634"/>
                  <a:ext cx="426871" cy="684241"/>
                  <a:chOff x="6821586" y="2078634"/>
                  <a:chExt cx="426871" cy="684241"/>
                </a:xfrm>
              </p:grpSpPr>
              <p:sp>
                <p:nvSpPr>
                  <p:cNvPr id="6212" name="Google Shape;6212;p6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6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37" name="Google Shape;6237;p62"/>
          <p:cNvGrpSpPr/>
          <p:nvPr/>
        </p:nvGrpSpPr>
        <p:grpSpPr>
          <a:xfrm>
            <a:off x="5795610" y="2063018"/>
            <a:ext cx="671358" cy="671358"/>
            <a:chOff x="6535625" y="760425"/>
            <a:chExt cx="1665900" cy="1665900"/>
          </a:xfrm>
        </p:grpSpPr>
        <p:sp>
          <p:nvSpPr>
            <p:cNvPr id="6238" name="Google Shape;6238;p6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2"/>
          <p:cNvGrpSpPr/>
          <p:nvPr/>
        </p:nvGrpSpPr>
        <p:grpSpPr>
          <a:xfrm>
            <a:off x="732427" y="3731418"/>
            <a:ext cx="1340789" cy="640830"/>
            <a:chOff x="238125" y="1151100"/>
            <a:chExt cx="7139450" cy="3412300"/>
          </a:xfrm>
        </p:grpSpPr>
        <p:sp>
          <p:nvSpPr>
            <p:cNvPr id="6243" name="Google Shape;6243;p6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62"/>
          <p:cNvGrpSpPr/>
          <p:nvPr/>
        </p:nvGrpSpPr>
        <p:grpSpPr>
          <a:xfrm>
            <a:off x="5599650" y="2934699"/>
            <a:ext cx="985357" cy="585764"/>
            <a:chOff x="5145061" y="2881789"/>
            <a:chExt cx="1107641" cy="658458"/>
          </a:xfrm>
        </p:grpSpPr>
        <p:grpSp>
          <p:nvGrpSpPr>
            <p:cNvPr id="6256" name="Google Shape;6256;p62"/>
            <p:cNvGrpSpPr/>
            <p:nvPr/>
          </p:nvGrpSpPr>
          <p:grpSpPr>
            <a:xfrm>
              <a:off x="5722989" y="3244587"/>
              <a:ext cx="529713" cy="295659"/>
              <a:chOff x="5722989" y="3244587"/>
              <a:chExt cx="529713" cy="295659"/>
            </a:xfrm>
          </p:grpSpPr>
          <p:sp>
            <p:nvSpPr>
              <p:cNvPr id="6257" name="Google Shape;6257;p6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58" name="Google Shape;6258;p6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59" name="Google Shape;6259;p62"/>
            <p:cNvGrpSpPr/>
            <p:nvPr/>
          </p:nvGrpSpPr>
          <p:grpSpPr>
            <a:xfrm>
              <a:off x="5145061" y="3244587"/>
              <a:ext cx="536807" cy="295659"/>
              <a:chOff x="5145061" y="3244587"/>
              <a:chExt cx="536807" cy="295659"/>
            </a:xfrm>
          </p:grpSpPr>
          <p:sp>
            <p:nvSpPr>
              <p:cNvPr id="6260" name="Google Shape;6260;p6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61" name="Google Shape;6261;p6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62" name="Google Shape;6262;p62"/>
            <p:cNvGrpSpPr/>
            <p:nvPr/>
          </p:nvGrpSpPr>
          <p:grpSpPr>
            <a:xfrm>
              <a:off x="5341327" y="2898245"/>
              <a:ext cx="532309" cy="614891"/>
              <a:chOff x="5341327" y="2898245"/>
              <a:chExt cx="532309" cy="614891"/>
            </a:xfrm>
          </p:grpSpPr>
          <p:sp>
            <p:nvSpPr>
              <p:cNvPr id="6263" name="Google Shape;6263;p6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64" name="Google Shape;6264;p6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65" name="Google Shape;6265;p62"/>
            <p:cNvGrpSpPr/>
            <p:nvPr/>
          </p:nvGrpSpPr>
          <p:grpSpPr>
            <a:xfrm>
              <a:off x="5532290" y="2881789"/>
              <a:ext cx="620516" cy="305456"/>
              <a:chOff x="5532290" y="2881789"/>
              <a:chExt cx="620516" cy="305456"/>
            </a:xfrm>
          </p:grpSpPr>
          <p:sp>
            <p:nvSpPr>
              <p:cNvPr id="6266" name="Google Shape;6266;p6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67" name="Google Shape;6267;p6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268" name="Google Shape;6268;p62"/>
          <p:cNvGrpSpPr/>
          <p:nvPr/>
        </p:nvGrpSpPr>
        <p:grpSpPr>
          <a:xfrm>
            <a:off x="8178573" y="3726757"/>
            <a:ext cx="269068" cy="645491"/>
            <a:chOff x="7026852" y="3311869"/>
            <a:chExt cx="434331" cy="1041954"/>
          </a:xfrm>
        </p:grpSpPr>
        <p:sp>
          <p:nvSpPr>
            <p:cNvPr id="6269" name="Google Shape;6269;p6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62"/>
          <p:cNvGrpSpPr/>
          <p:nvPr/>
        </p:nvGrpSpPr>
        <p:grpSpPr>
          <a:xfrm>
            <a:off x="6195154" y="3765995"/>
            <a:ext cx="293882" cy="293836"/>
            <a:chOff x="4873519" y="3311869"/>
            <a:chExt cx="499374" cy="499296"/>
          </a:xfrm>
        </p:grpSpPr>
        <p:sp>
          <p:nvSpPr>
            <p:cNvPr id="6273" name="Google Shape;6273;p6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62"/>
          <p:cNvGrpSpPr/>
          <p:nvPr/>
        </p:nvGrpSpPr>
        <p:grpSpPr>
          <a:xfrm>
            <a:off x="6195154" y="4078366"/>
            <a:ext cx="293882" cy="293882"/>
            <a:chOff x="4873519" y="3875839"/>
            <a:chExt cx="499374" cy="499374"/>
          </a:xfrm>
        </p:grpSpPr>
        <p:sp>
          <p:nvSpPr>
            <p:cNvPr id="6276" name="Google Shape;6276;p6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62"/>
          <p:cNvGrpSpPr/>
          <p:nvPr/>
        </p:nvGrpSpPr>
        <p:grpSpPr>
          <a:xfrm>
            <a:off x="2425681" y="2050319"/>
            <a:ext cx="698104" cy="698208"/>
            <a:chOff x="2565073" y="2075876"/>
            <a:chExt cx="672482" cy="672518"/>
          </a:xfrm>
        </p:grpSpPr>
        <p:sp>
          <p:nvSpPr>
            <p:cNvPr id="6279" name="Google Shape;6279;p6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2"/>
          <p:cNvGrpSpPr/>
          <p:nvPr/>
        </p:nvGrpSpPr>
        <p:grpSpPr>
          <a:xfrm>
            <a:off x="5649092" y="3734919"/>
            <a:ext cx="438354" cy="637329"/>
            <a:chOff x="1697726" y="3244179"/>
            <a:chExt cx="788124" cy="1146069"/>
          </a:xfrm>
        </p:grpSpPr>
        <p:sp>
          <p:nvSpPr>
            <p:cNvPr id="6286" name="Google Shape;6286;p6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8" name="Google Shape;6288;p6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9" name="Google Shape;6289;p62"/>
          <p:cNvGrpSpPr/>
          <p:nvPr/>
        </p:nvGrpSpPr>
        <p:grpSpPr>
          <a:xfrm>
            <a:off x="7650306" y="2063282"/>
            <a:ext cx="799565" cy="670282"/>
            <a:chOff x="7617850" y="2063282"/>
            <a:chExt cx="799565" cy="670282"/>
          </a:xfrm>
        </p:grpSpPr>
        <p:cxnSp>
          <p:nvCxnSpPr>
            <p:cNvPr id="6290" name="Google Shape;6290;p6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91" name="Google Shape;6291;p6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92" name="Google Shape;6292;p6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93" name="Google Shape;6293;p6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94" name="Google Shape;6294;p6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295" name="Google Shape;6295;p6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296" name="Google Shape;6296;p62"/>
            <p:cNvGrpSpPr/>
            <p:nvPr/>
          </p:nvGrpSpPr>
          <p:grpSpPr>
            <a:xfrm>
              <a:off x="7734309" y="2063282"/>
              <a:ext cx="570957" cy="620095"/>
              <a:chOff x="7734309" y="2063282"/>
              <a:chExt cx="570957" cy="620095"/>
            </a:xfrm>
          </p:grpSpPr>
          <p:grpSp>
            <p:nvGrpSpPr>
              <p:cNvPr id="6297" name="Google Shape;6297;p62"/>
              <p:cNvGrpSpPr/>
              <p:nvPr/>
            </p:nvGrpSpPr>
            <p:grpSpPr>
              <a:xfrm>
                <a:off x="8031573" y="2063282"/>
                <a:ext cx="273693" cy="620095"/>
                <a:chOff x="8031573" y="2063282"/>
                <a:chExt cx="273693" cy="620095"/>
              </a:xfrm>
            </p:grpSpPr>
            <p:sp>
              <p:nvSpPr>
                <p:cNvPr id="6298" name="Google Shape;6298;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62"/>
              <p:cNvGrpSpPr/>
              <p:nvPr/>
            </p:nvGrpSpPr>
            <p:grpSpPr>
              <a:xfrm flipH="1">
                <a:off x="7734309" y="2063282"/>
                <a:ext cx="273693" cy="620095"/>
                <a:chOff x="8031573" y="2063282"/>
                <a:chExt cx="273693" cy="620095"/>
              </a:xfrm>
            </p:grpSpPr>
            <p:sp>
              <p:nvSpPr>
                <p:cNvPr id="6303" name="Google Shape;6303;p6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307" name="Google Shape;6307;p6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9" name="Google Shape;6309;p62"/>
          <p:cNvGrpSpPr/>
          <p:nvPr/>
        </p:nvGrpSpPr>
        <p:grpSpPr>
          <a:xfrm>
            <a:off x="7836913" y="2916765"/>
            <a:ext cx="602567" cy="601884"/>
            <a:chOff x="1186975" y="238125"/>
            <a:chExt cx="5244275" cy="5238325"/>
          </a:xfrm>
        </p:grpSpPr>
        <p:sp>
          <p:nvSpPr>
            <p:cNvPr id="6310" name="Google Shape;6310;p6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2"/>
          <p:cNvGrpSpPr/>
          <p:nvPr/>
        </p:nvGrpSpPr>
        <p:grpSpPr>
          <a:xfrm>
            <a:off x="3279650" y="2056249"/>
            <a:ext cx="651848" cy="687338"/>
            <a:chOff x="3400515" y="2056248"/>
            <a:chExt cx="698134" cy="735987"/>
          </a:xfrm>
        </p:grpSpPr>
        <p:grpSp>
          <p:nvGrpSpPr>
            <p:cNvPr id="6315" name="Google Shape;6315;p62"/>
            <p:cNvGrpSpPr/>
            <p:nvPr/>
          </p:nvGrpSpPr>
          <p:grpSpPr>
            <a:xfrm>
              <a:off x="3400515" y="2283913"/>
              <a:ext cx="312919" cy="219900"/>
              <a:chOff x="3400515" y="2283913"/>
              <a:chExt cx="312919" cy="219900"/>
            </a:xfrm>
          </p:grpSpPr>
          <p:sp>
            <p:nvSpPr>
              <p:cNvPr id="6316" name="Google Shape;6316;p6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17" name="Google Shape;6317;p6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318" name="Google Shape;6318;p62"/>
            <p:cNvGrpSpPr/>
            <p:nvPr/>
          </p:nvGrpSpPr>
          <p:grpSpPr>
            <a:xfrm>
              <a:off x="3547823" y="2461089"/>
              <a:ext cx="219900" cy="331146"/>
              <a:chOff x="3547823" y="2461089"/>
              <a:chExt cx="219900" cy="331146"/>
            </a:xfrm>
          </p:grpSpPr>
          <p:sp>
            <p:nvSpPr>
              <p:cNvPr id="6319" name="Google Shape;6319;p6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20" name="Google Shape;6320;p6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321" name="Google Shape;6321;p62"/>
            <p:cNvGrpSpPr/>
            <p:nvPr/>
          </p:nvGrpSpPr>
          <p:grpSpPr>
            <a:xfrm>
              <a:off x="3734138" y="2461089"/>
              <a:ext cx="219900" cy="331146"/>
              <a:chOff x="3734138" y="2461089"/>
              <a:chExt cx="219900" cy="331146"/>
            </a:xfrm>
          </p:grpSpPr>
          <p:sp>
            <p:nvSpPr>
              <p:cNvPr id="6322" name="Google Shape;6322;p6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23" name="Google Shape;6323;p6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324" name="Google Shape;6324;p62"/>
            <p:cNvGrpSpPr/>
            <p:nvPr/>
          </p:nvGrpSpPr>
          <p:grpSpPr>
            <a:xfrm>
              <a:off x="3787560" y="2281742"/>
              <a:ext cx="311089" cy="219900"/>
              <a:chOff x="3787560" y="2281742"/>
              <a:chExt cx="311089" cy="219900"/>
            </a:xfrm>
          </p:grpSpPr>
          <p:sp>
            <p:nvSpPr>
              <p:cNvPr id="6325" name="Google Shape;6325;p6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326" name="Google Shape;6326;p6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327" name="Google Shape;6327;p62"/>
            <p:cNvGrpSpPr/>
            <p:nvPr/>
          </p:nvGrpSpPr>
          <p:grpSpPr>
            <a:xfrm>
              <a:off x="3637290" y="2056248"/>
              <a:ext cx="219900" cy="330736"/>
              <a:chOff x="3637290" y="2056248"/>
              <a:chExt cx="219900" cy="330736"/>
            </a:xfrm>
          </p:grpSpPr>
          <p:sp>
            <p:nvSpPr>
              <p:cNvPr id="6328" name="Google Shape;6328;p6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329" name="Google Shape;6329;p6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30" name="Google Shape;6330;p62"/>
          <p:cNvGrpSpPr/>
          <p:nvPr/>
        </p:nvGrpSpPr>
        <p:grpSpPr>
          <a:xfrm>
            <a:off x="2571356" y="2926255"/>
            <a:ext cx="1268144" cy="592394"/>
            <a:chOff x="238125" y="1188750"/>
            <a:chExt cx="7140450" cy="3335550"/>
          </a:xfrm>
        </p:grpSpPr>
        <p:sp>
          <p:nvSpPr>
            <p:cNvPr id="6331" name="Google Shape;6331;p6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62"/>
          <p:cNvGrpSpPr/>
          <p:nvPr/>
        </p:nvGrpSpPr>
        <p:grpSpPr>
          <a:xfrm>
            <a:off x="6679257" y="2928410"/>
            <a:ext cx="1053944" cy="590147"/>
            <a:chOff x="238125" y="1335475"/>
            <a:chExt cx="5418735" cy="3034175"/>
          </a:xfrm>
        </p:grpSpPr>
        <p:sp>
          <p:nvSpPr>
            <p:cNvPr id="6337" name="Google Shape;6337;p6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62"/>
          <p:cNvGrpSpPr/>
          <p:nvPr/>
        </p:nvGrpSpPr>
        <p:grpSpPr>
          <a:xfrm>
            <a:off x="4110066" y="3733309"/>
            <a:ext cx="1268207" cy="638939"/>
            <a:chOff x="3967651" y="3645904"/>
            <a:chExt cx="1479304" cy="745292"/>
          </a:xfrm>
        </p:grpSpPr>
        <p:grpSp>
          <p:nvGrpSpPr>
            <p:cNvPr id="6341" name="Google Shape;6341;p62"/>
            <p:cNvGrpSpPr/>
            <p:nvPr/>
          </p:nvGrpSpPr>
          <p:grpSpPr>
            <a:xfrm>
              <a:off x="3967651" y="4009026"/>
              <a:ext cx="1479304" cy="382170"/>
              <a:chOff x="3967651" y="4009026"/>
              <a:chExt cx="1479304" cy="382170"/>
            </a:xfrm>
          </p:grpSpPr>
          <p:grpSp>
            <p:nvGrpSpPr>
              <p:cNvPr id="6342" name="Google Shape;6342;p62"/>
              <p:cNvGrpSpPr/>
              <p:nvPr/>
            </p:nvGrpSpPr>
            <p:grpSpPr>
              <a:xfrm>
                <a:off x="4892216" y="4195630"/>
                <a:ext cx="554739" cy="195566"/>
                <a:chOff x="3604375" y="4892160"/>
                <a:chExt cx="1651500" cy="582215"/>
              </a:xfrm>
            </p:grpSpPr>
            <p:sp>
              <p:nvSpPr>
                <p:cNvPr id="6343" name="Google Shape;6343;p6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62"/>
              <p:cNvGrpSpPr/>
              <p:nvPr/>
            </p:nvGrpSpPr>
            <p:grpSpPr>
              <a:xfrm>
                <a:off x="3967651" y="4146303"/>
                <a:ext cx="579402" cy="244893"/>
                <a:chOff x="851875" y="4745310"/>
                <a:chExt cx="1724925" cy="729065"/>
              </a:xfrm>
            </p:grpSpPr>
            <p:sp>
              <p:nvSpPr>
                <p:cNvPr id="6346" name="Google Shape;6346;p6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62"/>
              <p:cNvGrpSpPr/>
              <p:nvPr/>
            </p:nvGrpSpPr>
            <p:grpSpPr>
              <a:xfrm>
                <a:off x="4460753" y="4009026"/>
                <a:ext cx="493110" cy="382170"/>
                <a:chOff x="2319875" y="4336625"/>
                <a:chExt cx="1468025" cy="1137750"/>
              </a:xfrm>
            </p:grpSpPr>
            <p:sp>
              <p:nvSpPr>
                <p:cNvPr id="6349" name="Google Shape;6349;p6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1" name="Google Shape;6351;p62"/>
            <p:cNvGrpSpPr/>
            <p:nvPr/>
          </p:nvGrpSpPr>
          <p:grpSpPr>
            <a:xfrm>
              <a:off x="4479443" y="3645904"/>
              <a:ext cx="455965" cy="388789"/>
              <a:chOff x="2957425" y="238100"/>
              <a:chExt cx="1910200" cy="1628775"/>
            </a:xfrm>
          </p:grpSpPr>
          <p:sp>
            <p:nvSpPr>
              <p:cNvPr id="6352" name="Google Shape;6352;p6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2" name="Google Shape;6362;p62"/>
          <p:cNvGrpSpPr/>
          <p:nvPr/>
        </p:nvGrpSpPr>
        <p:grpSpPr>
          <a:xfrm>
            <a:off x="2496179" y="3734510"/>
            <a:ext cx="1243128" cy="637739"/>
            <a:chOff x="2496310" y="3693351"/>
            <a:chExt cx="1342906" cy="688926"/>
          </a:xfrm>
        </p:grpSpPr>
        <p:grpSp>
          <p:nvGrpSpPr>
            <p:cNvPr id="6363" name="Google Shape;6363;p62"/>
            <p:cNvGrpSpPr/>
            <p:nvPr/>
          </p:nvGrpSpPr>
          <p:grpSpPr>
            <a:xfrm>
              <a:off x="2496310" y="3693351"/>
              <a:ext cx="1342906" cy="688875"/>
              <a:chOff x="2496310" y="3693351"/>
              <a:chExt cx="1342906" cy="688875"/>
            </a:xfrm>
          </p:grpSpPr>
          <p:sp>
            <p:nvSpPr>
              <p:cNvPr id="6364" name="Google Shape;6364;p6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0" name="Google Shape;6370;p62"/>
              <p:cNvCxnSpPr>
                <a:stCxn id="636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371" name="Google Shape;6371;p62"/>
              <p:cNvCxnSpPr>
                <a:stCxn id="636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372" name="Google Shape;6372;p62"/>
              <p:cNvCxnSpPr>
                <a:stCxn id="636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73" name="Google Shape;6373;p62"/>
              <p:cNvCxnSpPr>
                <a:stCxn id="636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74" name="Google Shape;6374;p62"/>
              <p:cNvCxnSpPr>
                <a:stCxn id="636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375" name="Google Shape;6375;p62"/>
            <p:cNvGrpSpPr/>
            <p:nvPr/>
          </p:nvGrpSpPr>
          <p:grpSpPr>
            <a:xfrm>
              <a:off x="2675275" y="3930557"/>
              <a:ext cx="1003306" cy="451719"/>
              <a:chOff x="2675275" y="4174282"/>
              <a:chExt cx="1003306" cy="451719"/>
            </a:xfrm>
          </p:grpSpPr>
          <p:sp>
            <p:nvSpPr>
              <p:cNvPr id="6376" name="Google Shape;6376;p6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79" name="Google Shape;6379;p62"/>
          <p:cNvGrpSpPr/>
          <p:nvPr/>
        </p:nvGrpSpPr>
        <p:grpSpPr>
          <a:xfrm>
            <a:off x="1669850" y="1171356"/>
            <a:ext cx="574511" cy="874709"/>
            <a:chOff x="1715404" y="1112080"/>
            <a:chExt cx="642270" cy="977984"/>
          </a:xfrm>
        </p:grpSpPr>
        <p:grpSp>
          <p:nvGrpSpPr>
            <p:cNvPr id="6380" name="Google Shape;6380;p62"/>
            <p:cNvGrpSpPr/>
            <p:nvPr/>
          </p:nvGrpSpPr>
          <p:grpSpPr>
            <a:xfrm>
              <a:off x="1715404" y="1112080"/>
              <a:ext cx="642270" cy="977984"/>
              <a:chOff x="1715404" y="1112080"/>
              <a:chExt cx="642270" cy="977984"/>
            </a:xfrm>
          </p:grpSpPr>
          <p:sp>
            <p:nvSpPr>
              <p:cNvPr id="6381" name="Google Shape;6381;p6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62"/>
            <p:cNvGrpSpPr/>
            <p:nvPr/>
          </p:nvGrpSpPr>
          <p:grpSpPr>
            <a:xfrm>
              <a:off x="1768927" y="1165603"/>
              <a:ext cx="535225" cy="851367"/>
              <a:chOff x="1768927" y="1165603"/>
              <a:chExt cx="535225" cy="851367"/>
            </a:xfrm>
          </p:grpSpPr>
          <p:sp>
            <p:nvSpPr>
              <p:cNvPr id="6384" name="Google Shape;6384;p6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2"/>
            <p:cNvGrpSpPr/>
            <p:nvPr/>
          </p:nvGrpSpPr>
          <p:grpSpPr>
            <a:xfrm>
              <a:off x="1822449" y="1219125"/>
              <a:ext cx="428180" cy="718859"/>
              <a:chOff x="1822449" y="1219125"/>
              <a:chExt cx="428180" cy="718859"/>
            </a:xfrm>
          </p:grpSpPr>
          <p:sp>
            <p:nvSpPr>
              <p:cNvPr id="6387" name="Google Shape;6387;p6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2"/>
            <p:cNvGrpSpPr/>
            <p:nvPr/>
          </p:nvGrpSpPr>
          <p:grpSpPr>
            <a:xfrm>
              <a:off x="1875972" y="1272648"/>
              <a:ext cx="321135" cy="586939"/>
              <a:chOff x="1875972" y="1272648"/>
              <a:chExt cx="321135" cy="586939"/>
            </a:xfrm>
          </p:grpSpPr>
          <p:sp>
            <p:nvSpPr>
              <p:cNvPr id="6390" name="Google Shape;6390;p6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2" name="Google Shape;6392;p62"/>
          <p:cNvGrpSpPr/>
          <p:nvPr/>
        </p:nvGrpSpPr>
        <p:grpSpPr>
          <a:xfrm>
            <a:off x="7777011" y="3728078"/>
            <a:ext cx="293855" cy="644170"/>
            <a:chOff x="241025" y="3151575"/>
            <a:chExt cx="293855" cy="644170"/>
          </a:xfrm>
        </p:grpSpPr>
        <p:sp>
          <p:nvSpPr>
            <p:cNvPr id="6393" name="Google Shape;6393;p6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62"/>
          <p:cNvGrpSpPr/>
          <p:nvPr/>
        </p:nvGrpSpPr>
        <p:grpSpPr>
          <a:xfrm>
            <a:off x="724994" y="2928078"/>
            <a:ext cx="1779649" cy="591620"/>
            <a:chOff x="246070" y="1983375"/>
            <a:chExt cx="1855347" cy="616849"/>
          </a:xfrm>
        </p:grpSpPr>
        <p:sp>
          <p:nvSpPr>
            <p:cNvPr id="6396" name="Google Shape;6396;p6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2"/>
          <p:cNvGrpSpPr/>
          <p:nvPr/>
        </p:nvGrpSpPr>
        <p:grpSpPr>
          <a:xfrm>
            <a:off x="2335861" y="1171356"/>
            <a:ext cx="711055" cy="745993"/>
            <a:chOff x="2496269" y="1171698"/>
            <a:chExt cx="761953" cy="799392"/>
          </a:xfrm>
        </p:grpSpPr>
        <p:grpSp>
          <p:nvGrpSpPr>
            <p:cNvPr id="6406" name="Google Shape;6406;p62"/>
            <p:cNvGrpSpPr/>
            <p:nvPr/>
          </p:nvGrpSpPr>
          <p:grpSpPr>
            <a:xfrm>
              <a:off x="2496269" y="1171698"/>
              <a:ext cx="761953" cy="723022"/>
              <a:chOff x="2496269" y="1171698"/>
              <a:chExt cx="761953" cy="723022"/>
            </a:xfrm>
          </p:grpSpPr>
          <p:sp>
            <p:nvSpPr>
              <p:cNvPr id="6407" name="Google Shape;6407;p6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62"/>
              <p:cNvGrpSpPr/>
              <p:nvPr/>
            </p:nvGrpSpPr>
            <p:grpSpPr>
              <a:xfrm>
                <a:off x="2496269" y="1171698"/>
                <a:ext cx="761953" cy="723022"/>
                <a:chOff x="2496269" y="1120652"/>
                <a:chExt cx="761953" cy="723022"/>
              </a:xfrm>
            </p:grpSpPr>
            <p:grpSp>
              <p:nvGrpSpPr>
                <p:cNvPr id="6410" name="Google Shape;6410;p62"/>
                <p:cNvGrpSpPr/>
                <p:nvPr/>
              </p:nvGrpSpPr>
              <p:grpSpPr>
                <a:xfrm>
                  <a:off x="2496269" y="1120652"/>
                  <a:ext cx="761953" cy="723022"/>
                  <a:chOff x="2496269" y="1120652"/>
                  <a:chExt cx="761953" cy="723022"/>
                </a:xfrm>
              </p:grpSpPr>
              <p:grpSp>
                <p:nvGrpSpPr>
                  <p:cNvPr id="6411" name="Google Shape;6411;p62"/>
                  <p:cNvGrpSpPr/>
                  <p:nvPr/>
                </p:nvGrpSpPr>
                <p:grpSpPr>
                  <a:xfrm>
                    <a:off x="2496269" y="1304589"/>
                    <a:ext cx="407089" cy="305057"/>
                    <a:chOff x="2496269" y="1304589"/>
                    <a:chExt cx="407089" cy="305057"/>
                  </a:xfrm>
                </p:grpSpPr>
                <p:sp>
                  <p:nvSpPr>
                    <p:cNvPr id="6412" name="Google Shape;6412;p6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62"/>
                  <p:cNvGrpSpPr/>
                  <p:nvPr/>
                </p:nvGrpSpPr>
                <p:grpSpPr>
                  <a:xfrm>
                    <a:off x="2586468" y="1493376"/>
                    <a:ext cx="358850" cy="349656"/>
                    <a:chOff x="2586468" y="1493376"/>
                    <a:chExt cx="358850" cy="349656"/>
                  </a:xfrm>
                </p:grpSpPr>
                <p:sp>
                  <p:nvSpPr>
                    <p:cNvPr id="6415" name="Google Shape;6415;p6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62"/>
                  <p:cNvGrpSpPr/>
                  <p:nvPr/>
                </p:nvGrpSpPr>
                <p:grpSpPr>
                  <a:xfrm>
                    <a:off x="2807939" y="1494024"/>
                    <a:ext cx="358857" cy="349650"/>
                    <a:chOff x="2807939" y="1494024"/>
                    <a:chExt cx="358857" cy="349650"/>
                  </a:xfrm>
                </p:grpSpPr>
                <p:sp>
                  <p:nvSpPr>
                    <p:cNvPr id="6418" name="Google Shape;6418;p6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62"/>
                  <p:cNvGrpSpPr/>
                  <p:nvPr/>
                </p:nvGrpSpPr>
                <p:grpSpPr>
                  <a:xfrm>
                    <a:off x="2851133" y="1305635"/>
                    <a:ext cx="407089" cy="305057"/>
                    <a:chOff x="2851133" y="1305635"/>
                    <a:chExt cx="407089" cy="305057"/>
                  </a:xfrm>
                </p:grpSpPr>
                <p:sp>
                  <p:nvSpPr>
                    <p:cNvPr id="6421" name="Google Shape;6421;p6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62"/>
                  <p:cNvGrpSpPr/>
                  <p:nvPr/>
                </p:nvGrpSpPr>
                <p:grpSpPr>
                  <a:xfrm>
                    <a:off x="2727495" y="1120652"/>
                    <a:ext cx="300271" cy="396358"/>
                    <a:chOff x="2727495" y="1120652"/>
                    <a:chExt cx="300271" cy="396358"/>
                  </a:xfrm>
                </p:grpSpPr>
                <p:sp>
                  <p:nvSpPr>
                    <p:cNvPr id="6424" name="Google Shape;6424;p6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6" name="Google Shape;6426;p62"/>
                <p:cNvGrpSpPr/>
                <p:nvPr/>
              </p:nvGrpSpPr>
              <p:grpSpPr>
                <a:xfrm>
                  <a:off x="2722305" y="1350460"/>
                  <a:ext cx="308357" cy="308344"/>
                  <a:chOff x="2722305" y="1350460"/>
                  <a:chExt cx="308357" cy="308344"/>
                </a:xfrm>
              </p:grpSpPr>
              <p:sp>
                <p:nvSpPr>
                  <p:cNvPr id="6427" name="Google Shape;6427;p6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8" name="Google Shape;6428;p62"/>
                  <p:cNvGrpSpPr/>
                  <p:nvPr/>
                </p:nvGrpSpPr>
                <p:grpSpPr>
                  <a:xfrm>
                    <a:off x="2725064" y="1364529"/>
                    <a:ext cx="297954" cy="280182"/>
                    <a:chOff x="2725064" y="1364529"/>
                    <a:chExt cx="297954" cy="280182"/>
                  </a:xfrm>
                </p:grpSpPr>
                <p:sp>
                  <p:nvSpPr>
                    <p:cNvPr id="6429" name="Google Shape;6429;p6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434" name="Google Shape;6434;p6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2"/>
          <p:cNvGrpSpPr/>
          <p:nvPr/>
        </p:nvGrpSpPr>
        <p:grpSpPr>
          <a:xfrm>
            <a:off x="3924561" y="2927462"/>
            <a:ext cx="1569144" cy="591015"/>
            <a:chOff x="3820100" y="3023049"/>
            <a:chExt cx="1303926" cy="491162"/>
          </a:xfrm>
        </p:grpSpPr>
        <p:grpSp>
          <p:nvGrpSpPr>
            <p:cNvPr id="6440" name="Google Shape;6440;p62"/>
            <p:cNvGrpSpPr/>
            <p:nvPr/>
          </p:nvGrpSpPr>
          <p:grpSpPr>
            <a:xfrm>
              <a:off x="3820100" y="3023072"/>
              <a:ext cx="1303926" cy="491139"/>
              <a:chOff x="3820100" y="3023072"/>
              <a:chExt cx="1303926" cy="491139"/>
            </a:xfrm>
          </p:grpSpPr>
          <p:sp>
            <p:nvSpPr>
              <p:cNvPr id="6441" name="Google Shape;6441;p6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2"/>
            <p:cNvGrpSpPr/>
            <p:nvPr/>
          </p:nvGrpSpPr>
          <p:grpSpPr>
            <a:xfrm>
              <a:off x="4132439" y="3023645"/>
              <a:ext cx="393633" cy="177096"/>
              <a:chOff x="4132439" y="3023645"/>
              <a:chExt cx="393633" cy="177096"/>
            </a:xfrm>
          </p:grpSpPr>
          <p:sp>
            <p:nvSpPr>
              <p:cNvPr id="6444" name="Google Shape;6444;p6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62"/>
            <p:cNvGrpSpPr/>
            <p:nvPr/>
          </p:nvGrpSpPr>
          <p:grpSpPr>
            <a:xfrm>
              <a:off x="3921811" y="3023049"/>
              <a:ext cx="1002397" cy="388943"/>
              <a:chOff x="3921811" y="3023049"/>
              <a:chExt cx="1002397" cy="388943"/>
            </a:xfrm>
          </p:grpSpPr>
          <p:sp>
            <p:nvSpPr>
              <p:cNvPr id="6447" name="Google Shape;6447;p6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62"/>
            <p:cNvGrpSpPr/>
            <p:nvPr/>
          </p:nvGrpSpPr>
          <p:grpSpPr>
            <a:xfrm>
              <a:off x="4023645" y="3023049"/>
              <a:ext cx="683032" cy="286722"/>
              <a:chOff x="4023645" y="3023049"/>
              <a:chExt cx="683032" cy="286722"/>
            </a:xfrm>
          </p:grpSpPr>
          <p:sp>
            <p:nvSpPr>
              <p:cNvPr id="6450" name="Google Shape;6450;p6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2" name="Google Shape;6452;p62"/>
          <p:cNvGrpSpPr/>
          <p:nvPr/>
        </p:nvGrpSpPr>
        <p:grpSpPr>
          <a:xfrm>
            <a:off x="1556683" y="2054307"/>
            <a:ext cx="713522" cy="688025"/>
            <a:chOff x="1706078" y="2092648"/>
            <a:chExt cx="660913" cy="637296"/>
          </a:xfrm>
        </p:grpSpPr>
        <p:sp>
          <p:nvSpPr>
            <p:cNvPr id="6453" name="Google Shape;6453;p6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4" name="Google Shape;6454;p62"/>
            <p:cNvGrpSpPr/>
            <p:nvPr/>
          </p:nvGrpSpPr>
          <p:grpSpPr>
            <a:xfrm>
              <a:off x="1706078" y="2092648"/>
              <a:ext cx="660913" cy="575241"/>
              <a:chOff x="1706078" y="2092648"/>
              <a:chExt cx="660913" cy="575241"/>
            </a:xfrm>
          </p:grpSpPr>
          <p:sp>
            <p:nvSpPr>
              <p:cNvPr id="6455" name="Google Shape;6455;p6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8" name="Google Shape;6458;p62"/>
          <p:cNvGrpSpPr/>
          <p:nvPr/>
        </p:nvGrpSpPr>
        <p:grpSpPr>
          <a:xfrm>
            <a:off x="6318542" y="1171856"/>
            <a:ext cx="1317459" cy="684168"/>
            <a:chOff x="238125" y="999450"/>
            <a:chExt cx="7140700" cy="3708225"/>
          </a:xfrm>
        </p:grpSpPr>
        <p:sp>
          <p:nvSpPr>
            <p:cNvPr id="6459" name="Google Shape;6459;p6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71"/>
        <p:cNvGrpSpPr/>
        <p:nvPr/>
      </p:nvGrpSpPr>
      <p:grpSpPr>
        <a:xfrm>
          <a:off x="0" y="0"/>
          <a:ext cx="0" cy="0"/>
          <a:chOff x="0" y="0"/>
          <a:chExt cx="0" cy="0"/>
        </a:xfrm>
      </p:grpSpPr>
      <p:grpSp>
        <p:nvGrpSpPr>
          <p:cNvPr id="6472" name="Google Shape;6472;p63"/>
          <p:cNvGrpSpPr/>
          <p:nvPr/>
        </p:nvGrpSpPr>
        <p:grpSpPr>
          <a:xfrm>
            <a:off x="729238" y="1179665"/>
            <a:ext cx="1636117" cy="1526144"/>
            <a:chOff x="729238" y="1179665"/>
            <a:chExt cx="1636117" cy="1526144"/>
          </a:xfrm>
        </p:grpSpPr>
        <p:grpSp>
          <p:nvGrpSpPr>
            <p:cNvPr id="6473" name="Google Shape;6473;p63"/>
            <p:cNvGrpSpPr/>
            <p:nvPr/>
          </p:nvGrpSpPr>
          <p:grpSpPr>
            <a:xfrm>
              <a:off x="729238" y="1179665"/>
              <a:ext cx="80700" cy="1526144"/>
              <a:chOff x="729238" y="1179665"/>
              <a:chExt cx="80700" cy="1526144"/>
            </a:xfrm>
          </p:grpSpPr>
          <p:sp>
            <p:nvSpPr>
              <p:cNvPr id="6474" name="Google Shape;6474;p6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3"/>
            <p:cNvGrpSpPr/>
            <p:nvPr/>
          </p:nvGrpSpPr>
          <p:grpSpPr>
            <a:xfrm>
              <a:off x="903098" y="1179665"/>
              <a:ext cx="80700" cy="1526144"/>
              <a:chOff x="903098" y="1179665"/>
              <a:chExt cx="80700" cy="1526144"/>
            </a:xfrm>
          </p:grpSpPr>
          <p:sp>
            <p:nvSpPr>
              <p:cNvPr id="6485" name="Google Shape;6485;p6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3"/>
            <p:cNvGrpSpPr/>
            <p:nvPr/>
          </p:nvGrpSpPr>
          <p:grpSpPr>
            <a:xfrm>
              <a:off x="1076958" y="1179665"/>
              <a:ext cx="80700" cy="1526144"/>
              <a:chOff x="1076958" y="1179665"/>
              <a:chExt cx="80700" cy="1526144"/>
            </a:xfrm>
          </p:grpSpPr>
          <p:sp>
            <p:nvSpPr>
              <p:cNvPr id="6496" name="Google Shape;6496;p6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63"/>
            <p:cNvGrpSpPr/>
            <p:nvPr/>
          </p:nvGrpSpPr>
          <p:grpSpPr>
            <a:xfrm>
              <a:off x="1247707" y="1179665"/>
              <a:ext cx="80700" cy="1526144"/>
              <a:chOff x="1247707" y="1179665"/>
              <a:chExt cx="80700" cy="1526144"/>
            </a:xfrm>
          </p:grpSpPr>
          <p:sp>
            <p:nvSpPr>
              <p:cNvPr id="6507" name="Google Shape;6507;p6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3"/>
            <p:cNvGrpSpPr/>
            <p:nvPr/>
          </p:nvGrpSpPr>
          <p:grpSpPr>
            <a:xfrm>
              <a:off x="1421567" y="1179665"/>
              <a:ext cx="80700" cy="1526144"/>
              <a:chOff x="1421567" y="1179665"/>
              <a:chExt cx="80700" cy="1526144"/>
            </a:xfrm>
          </p:grpSpPr>
          <p:sp>
            <p:nvSpPr>
              <p:cNvPr id="6518" name="Google Shape;6518;p6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63"/>
            <p:cNvGrpSpPr/>
            <p:nvPr/>
          </p:nvGrpSpPr>
          <p:grpSpPr>
            <a:xfrm>
              <a:off x="1592327" y="1179665"/>
              <a:ext cx="80700" cy="1526144"/>
              <a:chOff x="1592327" y="1179665"/>
              <a:chExt cx="80700" cy="1526144"/>
            </a:xfrm>
          </p:grpSpPr>
          <p:sp>
            <p:nvSpPr>
              <p:cNvPr id="6529" name="Google Shape;6529;p6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63"/>
            <p:cNvGrpSpPr/>
            <p:nvPr/>
          </p:nvGrpSpPr>
          <p:grpSpPr>
            <a:xfrm>
              <a:off x="1766187" y="1179665"/>
              <a:ext cx="80700" cy="1526144"/>
              <a:chOff x="1766187" y="1179665"/>
              <a:chExt cx="80700" cy="1526144"/>
            </a:xfrm>
          </p:grpSpPr>
          <p:sp>
            <p:nvSpPr>
              <p:cNvPr id="6540" name="Google Shape;6540;p6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63"/>
            <p:cNvGrpSpPr/>
            <p:nvPr/>
          </p:nvGrpSpPr>
          <p:grpSpPr>
            <a:xfrm>
              <a:off x="1936935" y="1179665"/>
              <a:ext cx="80700" cy="1526144"/>
              <a:chOff x="1936935" y="1179665"/>
              <a:chExt cx="80700" cy="1526144"/>
            </a:xfrm>
          </p:grpSpPr>
          <p:sp>
            <p:nvSpPr>
              <p:cNvPr id="6551" name="Google Shape;6551;p6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3"/>
            <p:cNvGrpSpPr/>
            <p:nvPr/>
          </p:nvGrpSpPr>
          <p:grpSpPr>
            <a:xfrm>
              <a:off x="2110795" y="1179665"/>
              <a:ext cx="80700" cy="1526144"/>
              <a:chOff x="2110795" y="1179665"/>
              <a:chExt cx="80700" cy="1526144"/>
            </a:xfrm>
          </p:grpSpPr>
          <p:sp>
            <p:nvSpPr>
              <p:cNvPr id="6562" name="Google Shape;6562;p6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63"/>
            <p:cNvGrpSpPr/>
            <p:nvPr/>
          </p:nvGrpSpPr>
          <p:grpSpPr>
            <a:xfrm>
              <a:off x="2284655" y="1179665"/>
              <a:ext cx="80700" cy="1526144"/>
              <a:chOff x="2284655" y="1179665"/>
              <a:chExt cx="80700" cy="1526144"/>
            </a:xfrm>
          </p:grpSpPr>
          <p:sp>
            <p:nvSpPr>
              <p:cNvPr id="6573" name="Google Shape;6573;p6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3" name="Google Shape;6583;p63"/>
          <p:cNvGrpSpPr/>
          <p:nvPr/>
        </p:nvGrpSpPr>
        <p:grpSpPr>
          <a:xfrm>
            <a:off x="2623904" y="1198803"/>
            <a:ext cx="1364248" cy="1102133"/>
            <a:chOff x="2623904" y="1198803"/>
            <a:chExt cx="1364248" cy="1102133"/>
          </a:xfrm>
        </p:grpSpPr>
        <p:grpSp>
          <p:nvGrpSpPr>
            <p:cNvPr id="6584" name="Google Shape;6584;p63"/>
            <p:cNvGrpSpPr/>
            <p:nvPr/>
          </p:nvGrpSpPr>
          <p:grpSpPr>
            <a:xfrm>
              <a:off x="2623907" y="1198803"/>
              <a:ext cx="1364245" cy="273000"/>
              <a:chOff x="2623907" y="1198803"/>
              <a:chExt cx="1364245" cy="273000"/>
            </a:xfrm>
          </p:grpSpPr>
          <p:sp>
            <p:nvSpPr>
              <p:cNvPr id="6585" name="Google Shape;6585;p6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63"/>
            <p:cNvGrpSpPr/>
            <p:nvPr/>
          </p:nvGrpSpPr>
          <p:grpSpPr>
            <a:xfrm>
              <a:off x="2623904" y="1476964"/>
              <a:ext cx="1364245" cy="273000"/>
              <a:chOff x="2623904" y="1476964"/>
              <a:chExt cx="1364245" cy="273000"/>
            </a:xfrm>
          </p:grpSpPr>
          <p:sp>
            <p:nvSpPr>
              <p:cNvPr id="6591" name="Google Shape;6591;p6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63"/>
            <p:cNvGrpSpPr/>
            <p:nvPr/>
          </p:nvGrpSpPr>
          <p:grpSpPr>
            <a:xfrm>
              <a:off x="2623907" y="1749775"/>
              <a:ext cx="1364245" cy="273000"/>
              <a:chOff x="2623907" y="1749775"/>
              <a:chExt cx="1364245" cy="273000"/>
            </a:xfrm>
          </p:grpSpPr>
          <p:sp>
            <p:nvSpPr>
              <p:cNvPr id="6597" name="Google Shape;6597;p6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63"/>
            <p:cNvGrpSpPr/>
            <p:nvPr/>
          </p:nvGrpSpPr>
          <p:grpSpPr>
            <a:xfrm>
              <a:off x="2623904" y="2027936"/>
              <a:ext cx="1364245" cy="273000"/>
              <a:chOff x="2623904" y="2027936"/>
              <a:chExt cx="1364245" cy="273000"/>
            </a:xfrm>
          </p:grpSpPr>
          <p:sp>
            <p:nvSpPr>
              <p:cNvPr id="6603" name="Google Shape;6603;p6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8" name="Google Shape;6608;p63"/>
          <p:cNvGrpSpPr/>
          <p:nvPr/>
        </p:nvGrpSpPr>
        <p:grpSpPr>
          <a:xfrm>
            <a:off x="2613365" y="2657876"/>
            <a:ext cx="1387541" cy="159124"/>
            <a:chOff x="3200660" y="2180272"/>
            <a:chExt cx="2563824" cy="378237"/>
          </a:xfrm>
        </p:grpSpPr>
        <p:sp>
          <p:nvSpPr>
            <p:cNvPr id="6609" name="Google Shape;6609;p6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3"/>
          <p:cNvGrpSpPr/>
          <p:nvPr/>
        </p:nvGrpSpPr>
        <p:grpSpPr>
          <a:xfrm>
            <a:off x="2609890" y="2935640"/>
            <a:ext cx="1390502" cy="159625"/>
            <a:chOff x="3530150" y="2790075"/>
            <a:chExt cx="1962600" cy="225300"/>
          </a:xfrm>
        </p:grpSpPr>
        <p:sp>
          <p:nvSpPr>
            <p:cNvPr id="6628" name="Google Shape;6628;p6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3"/>
          <p:cNvGrpSpPr/>
          <p:nvPr/>
        </p:nvGrpSpPr>
        <p:grpSpPr>
          <a:xfrm>
            <a:off x="2609948" y="3213905"/>
            <a:ext cx="1411629" cy="154175"/>
            <a:chOff x="3558802" y="4011244"/>
            <a:chExt cx="1866000" cy="111600"/>
          </a:xfrm>
        </p:grpSpPr>
        <p:sp>
          <p:nvSpPr>
            <p:cNvPr id="6631" name="Google Shape;6631;p6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3"/>
          <p:cNvGrpSpPr/>
          <p:nvPr/>
        </p:nvGrpSpPr>
        <p:grpSpPr>
          <a:xfrm>
            <a:off x="2610235" y="2419475"/>
            <a:ext cx="1383503" cy="119761"/>
            <a:chOff x="3465975" y="2270258"/>
            <a:chExt cx="1986364" cy="171947"/>
          </a:xfrm>
        </p:grpSpPr>
        <p:sp>
          <p:nvSpPr>
            <p:cNvPr id="6634" name="Google Shape;6634;p6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63"/>
          <p:cNvGrpSpPr/>
          <p:nvPr/>
        </p:nvGrpSpPr>
        <p:grpSpPr>
          <a:xfrm>
            <a:off x="2621243" y="3783248"/>
            <a:ext cx="1369531" cy="195460"/>
            <a:chOff x="723300" y="4253549"/>
            <a:chExt cx="2276482" cy="324900"/>
          </a:xfrm>
        </p:grpSpPr>
        <p:sp>
          <p:nvSpPr>
            <p:cNvPr id="6643" name="Google Shape;6643;p6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63"/>
          <p:cNvGrpSpPr/>
          <p:nvPr/>
        </p:nvGrpSpPr>
        <p:grpSpPr>
          <a:xfrm>
            <a:off x="2610803" y="3484489"/>
            <a:ext cx="1389066" cy="180119"/>
            <a:chOff x="705948" y="3788465"/>
            <a:chExt cx="2308953" cy="299400"/>
          </a:xfrm>
        </p:grpSpPr>
        <p:sp>
          <p:nvSpPr>
            <p:cNvPr id="6649" name="Google Shape;6649;p6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3"/>
          <p:cNvGrpSpPr/>
          <p:nvPr/>
        </p:nvGrpSpPr>
        <p:grpSpPr>
          <a:xfrm>
            <a:off x="4207794" y="2088443"/>
            <a:ext cx="1433821" cy="191501"/>
            <a:chOff x="4273350" y="2088443"/>
            <a:chExt cx="1433821" cy="191501"/>
          </a:xfrm>
        </p:grpSpPr>
        <p:grpSp>
          <p:nvGrpSpPr>
            <p:cNvPr id="6655" name="Google Shape;6655;p63"/>
            <p:cNvGrpSpPr/>
            <p:nvPr/>
          </p:nvGrpSpPr>
          <p:grpSpPr>
            <a:xfrm>
              <a:off x="4273350" y="2088443"/>
              <a:ext cx="1433821" cy="0"/>
              <a:chOff x="5224975" y="2962250"/>
              <a:chExt cx="1544400" cy="0"/>
            </a:xfrm>
          </p:grpSpPr>
          <p:cxnSp>
            <p:nvCxnSpPr>
              <p:cNvPr id="6656" name="Google Shape;6656;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57" name="Google Shape;6657;p6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658" name="Google Shape;6658;p63"/>
            <p:cNvGrpSpPr/>
            <p:nvPr/>
          </p:nvGrpSpPr>
          <p:grpSpPr>
            <a:xfrm>
              <a:off x="4273350" y="2279944"/>
              <a:ext cx="1433821" cy="0"/>
              <a:chOff x="5224975" y="2962250"/>
              <a:chExt cx="1544400" cy="0"/>
            </a:xfrm>
          </p:grpSpPr>
          <p:cxnSp>
            <p:nvCxnSpPr>
              <p:cNvPr id="6659" name="Google Shape;6659;p6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60" name="Google Shape;6660;p6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661" name="Google Shape;6661;p63"/>
          <p:cNvGrpSpPr/>
          <p:nvPr/>
        </p:nvGrpSpPr>
        <p:grpSpPr>
          <a:xfrm>
            <a:off x="2658741" y="4097347"/>
            <a:ext cx="1304609" cy="294074"/>
            <a:chOff x="2658741" y="4097347"/>
            <a:chExt cx="1304609" cy="294074"/>
          </a:xfrm>
        </p:grpSpPr>
        <p:grpSp>
          <p:nvGrpSpPr>
            <p:cNvPr id="6662" name="Google Shape;6662;p63"/>
            <p:cNvGrpSpPr/>
            <p:nvPr/>
          </p:nvGrpSpPr>
          <p:grpSpPr>
            <a:xfrm>
              <a:off x="2658741" y="4097347"/>
              <a:ext cx="118572" cy="294074"/>
              <a:chOff x="3343310" y="4475555"/>
              <a:chExt cx="127717" cy="316753"/>
            </a:xfrm>
          </p:grpSpPr>
          <p:sp>
            <p:nvSpPr>
              <p:cNvPr id="6663" name="Google Shape;6663;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63"/>
            <p:cNvGrpSpPr/>
            <p:nvPr/>
          </p:nvGrpSpPr>
          <p:grpSpPr>
            <a:xfrm>
              <a:off x="3815519" y="4098388"/>
              <a:ext cx="147831" cy="291991"/>
              <a:chOff x="3527539" y="4476677"/>
              <a:chExt cx="159232" cy="314510"/>
            </a:xfrm>
          </p:grpSpPr>
          <p:sp>
            <p:nvSpPr>
              <p:cNvPr id="6666" name="Google Shape;6666;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63"/>
            <p:cNvGrpSpPr/>
            <p:nvPr/>
          </p:nvGrpSpPr>
          <p:grpSpPr>
            <a:xfrm>
              <a:off x="3511696" y="4098388"/>
              <a:ext cx="147831" cy="291991"/>
              <a:chOff x="3527539" y="4476677"/>
              <a:chExt cx="159232" cy="314510"/>
            </a:xfrm>
          </p:grpSpPr>
          <p:sp>
            <p:nvSpPr>
              <p:cNvPr id="6669" name="Google Shape;6669;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3"/>
            <p:cNvGrpSpPr/>
            <p:nvPr/>
          </p:nvGrpSpPr>
          <p:grpSpPr>
            <a:xfrm>
              <a:off x="3207874" y="4098388"/>
              <a:ext cx="147831" cy="291991"/>
              <a:chOff x="3527539" y="4476677"/>
              <a:chExt cx="159232" cy="314510"/>
            </a:xfrm>
          </p:grpSpPr>
          <p:sp>
            <p:nvSpPr>
              <p:cNvPr id="6672" name="Google Shape;6672;p6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3"/>
            <p:cNvGrpSpPr/>
            <p:nvPr/>
          </p:nvGrpSpPr>
          <p:grpSpPr>
            <a:xfrm>
              <a:off x="2933305" y="4097347"/>
              <a:ext cx="118572" cy="294074"/>
              <a:chOff x="3343310" y="4475555"/>
              <a:chExt cx="127717" cy="316753"/>
            </a:xfrm>
          </p:grpSpPr>
          <p:sp>
            <p:nvSpPr>
              <p:cNvPr id="6675" name="Google Shape;6675;p6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7" name="Google Shape;6677;p63"/>
          <p:cNvGrpSpPr/>
          <p:nvPr/>
        </p:nvGrpSpPr>
        <p:grpSpPr>
          <a:xfrm>
            <a:off x="4209349" y="1176041"/>
            <a:ext cx="1430711" cy="751237"/>
            <a:chOff x="5159450" y="1919950"/>
            <a:chExt cx="1541050" cy="862500"/>
          </a:xfrm>
        </p:grpSpPr>
        <p:sp>
          <p:nvSpPr>
            <p:cNvPr id="6678" name="Google Shape;6678;p6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679" name="Google Shape;6679;p63"/>
            <p:cNvGrpSpPr/>
            <p:nvPr/>
          </p:nvGrpSpPr>
          <p:grpSpPr>
            <a:xfrm>
              <a:off x="5159450" y="1919950"/>
              <a:ext cx="1541050" cy="862500"/>
              <a:chOff x="5159450" y="1919950"/>
              <a:chExt cx="1541050" cy="862500"/>
            </a:xfrm>
          </p:grpSpPr>
          <p:cxnSp>
            <p:nvCxnSpPr>
              <p:cNvPr id="6680" name="Google Shape;6680;p6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681" name="Google Shape;6681;p6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682" name="Google Shape;6682;p63"/>
          <p:cNvGrpSpPr/>
          <p:nvPr/>
        </p:nvGrpSpPr>
        <p:grpSpPr>
          <a:xfrm>
            <a:off x="4257486" y="2439811"/>
            <a:ext cx="1334436" cy="967914"/>
            <a:chOff x="4294923" y="2439811"/>
            <a:chExt cx="1334436" cy="967914"/>
          </a:xfrm>
        </p:grpSpPr>
        <p:grpSp>
          <p:nvGrpSpPr>
            <p:cNvPr id="6683" name="Google Shape;6683;p63"/>
            <p:cNvGrpSpPr/>
            <p:nvPr/>
          </p:nvGrpSpPr>
          <p:grpSpPr>
            <a:xfrm>
              <a:off x="4960455" y="2469658"/>
              <a:ext cx="668904" cy="885524"/>
              <a:chOff x="4960455" y="2469658"/>
              <a:chExt cx="668904" cy="885524"/>
            </a:xfrm>
          </p:grpSpPr>
          <p:sp>
            <p:nvSpPr>
              <p:cNvPr id="6684" name="Google Shape;6684;p6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3"/>
            <p:cNvGrpSpPr/>
            <p:nvPr/>
          </p:nvGrpSpPr>
          <p:grpSpPr>
            <a:xfrm>
              <a:off x="4294923" y="2469658"/>
              <a:ext cx="668951" cy="885524"/>
              <a:chOff x="4294923" y="2469658"/>
              <a:chExt cx="668951" cy="885524"/>
            </a:xfrm>
          </p:grpSpPr>
          <p:sp>
            <p:nvSpPr>
              <p:cNvPr id="6691" name="Google Shape;6691;p6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7" name="Google Shape;6697;p6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63"/>
          <p:cNvGrpSpPr/>
          <p:nvPr/>
        </p:nvGrpSpPr>
        <p:grpSpPr>
          <a:xfrm>
            <a:off x="4243690" y="3494256"/>
            <a:ext cx="1430949" cy="897289"/>
            <a:chOff x="4351371" y="3547942"/>
            <a:chExt cx="1345130" cy="843475"/>
          </a:xfrm>
        </p:grpSpPr>
        <p:grpSp>
          <p:nvGrpSpPr>
            <p:cNvPr id="6699" name="Google Shape;6699;p63"/>
            <p:cNvGrpSpPr/>
            <p:nvPr/>
          </p:nvGrpSpPr>
          <p:grpSpPr>
            <a:xfrm>
              <a:off x="4351371" y="4209917"/>
              <a:ext cx="1345130" cy="181500"/>
              <a:chOff x="4351371" y="4209917"/>
              <a:chExt cx="1345130" cy="181500"/>
            </a:xfrm>
          </p:grpSpPr>
          <p:sp>
            <p:nvSpPr>
              <p:cNvPr id="6700" name="Google Shape;6700;p6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1" name="Google Shape;6701;p6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702" name="Google Shape;6702;p63"/>
            <p:cNvGrpSpPr/>
            <p:nvPr/>
          </p:nvGrpSpPr>
          <p:grpSpPr>
            <a:xfrm>
              <a:off x="4403010" y="3985221"/>
              <a:ext cx="1109518" cy="181500"/>
              <a:chOff x="4403010" y="3985221"/>
              <a:chExt cx="1109518" cy="181500"/>
            </a:xfrm>
          </p:grpSpPr>
          <p:sp>
            <p:nvSpPr>
              <p:cNvPr id="6703" name="Google Shape;6703;p6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4" name="Google Shape;6704;p6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705" name="Google Shape;6705;p63"/>
            <p:cNvGrpSpPr/>
            <p:nvPr/>
          </p:nvGrpSpPr>
          <p:grpSpPr>
            <a:xfrm>
              <a:off x="4618704" y="3766582"/>
              <a:ext cx="807858" cy="181500"/>
              <a:chOff x="4618704" y="3766582"/>
              <a:chExt cx="807858" cy="181500"/>
            </a:xfrm>
          </p:grpSpPr>
          <p:sp>
            <p:nvSpPr>
              <p:cNvPr id="6706" name="Google Shape;6706;p6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07" name="Google Shape;6707;p6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708" name="Google Shape;6708;p63"/>
            <p:cNvGrpSpPr/>
            <p:nvPr/>
          </p:nvGrpSpPr>
          <p:grpSpPr>
            <a:xfrm>
              <a:off x="4735238" y="3547942"/>
              <a:ext cx="462839" cy="181500"/>
              <a:chOff x="4735238" y="3547942"/>
              <a:chExt cx="462839" cy="181500"/>
            </a:xfrm>
          </p:grpSpPr>
          <p:sp>
            <p:nvSpPr>
              <p:cNvPr id="6709" name="Google Shape;6709;p6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0" name="Google Shape;6710;p6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711" name="Google Shape;6711;p63"/>
          <p:cNvGrpSpPr/>
          <p:nvPr/>
        </p:nvGrpSpPr>
        <p:grpSpPr>
          <a:xfrm>
            <a:off x="7420047" y="2429580"/>
            <a:ext cx="1020955" cy="928853"/>
            <a:chOff x="926675" y="238125"/>
            <a:chExt cx="5755100" cy="5232975"/>
          </a:xfrm>
        </p:grpSpPr>
        <p:sp>
          <p:nvSpPr>
            <p:cNvPr id="6712" name="Google Shape;6712;p6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63"/>
          <p:cNvGrpSpPr/>
          <p:nvPr/>
        </p:nvGrpSpPr>
        <p:grpSpPr>
          <a:xfrm>
            <a:off x="727421" y="2828315"/>
            <a:ext cx="1695374" cy="1560837"/>
            <a:chOff x="727421" y="2828315"/>
            <a:chExt cx="1695374" cy="1560837"/>
          </a:xfrm>
        </p:grpSpPr>
        <p:grpSp>
          <p:nvGrpSpPr>
            <p:cNvPr id="6717" name="Google Shape;6717;p63"/>
            <p:cNvGrpSpPr/>
            <p:nvPr/>
          </p:nvGrpSpPr>
          <p:grpSpPr>
            <a:xfrm>
              <a:off x="727421" y="2828315"/>
              <a:ext cx="1695374" cy="1560837"/>
              <a:chOff x="734799" y="2782450"/>
              <a:chExt cx="1571100" cy="1577400"/>
            </a:xfrm>
          </p:grpSpPr>
          <p:cxnSp>
            <p:nvCxnSpPr>
              <p:cNvPr id="6718" name="Google Shape;6718;p6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719" name="Google Shape;6719;p6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720" name="Google Shape;6720;p63"/>
            <p:cNvGrpSpPr/>
            <p:nvPr/>
          </p:nvGrpSpPr>
          <p:grpSpPr>
            <a:xfrm>
              <a:off x="819108" y="2882501"/>
              <a:ext cx="1556791" cy="1426186"/>
              <a:chOff x="819108" y="2882501"/>
              <a:chExt cx="1556791" cy="1426186"/>
            </a:xfrm>
          </p:grpSpPr>
          <p:grpSp>
            <p:nvGrpSpPr>
              <p:cNvPr id="6721" name="Google Shape;6721;p63"/>
              <p:cNvGrpSpPr/>
              <p:nvPr/>
            </p:nvGrpSpPr>
            <p:grpSpPr>
              <a:xfrm>
                <a:off x="819108" y="2882501"/>
                <a:ext cx="103104" cy="1426186"/>
                <a:chOff x="4674013" y="3100904"/>
                <a:chExt cx="122758" cy="1698043"/>
              </a:xfrm>
            </p:grpSpPr>
            <p:sp>
              <p:nvSpPr>
                <p:cNvPr id="6722" name="Google Shape;6722;p6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63"/>
              <p:cNvGrpSpPr/>
              <p:nvPr/>
            </p:nvGrpSpPr>
            <p:grpSpPr>
              <a:xfrm>
                <a:off x="1062475" y="2882501"/>
                <a:ext cx="103104" cy="1426186"/>
                <a:chOff x="4940438" y="3100904"/>
                <a:chExt cx="122758" cy="1698043"/>
              </a:xfrm>
            </p:grpSpPr>
            <p:sp>
              <p:nvSpPr>
                <p:cNvPr id="6730" name="Google Shape;6730;p6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63"/>
              <p:cNvGrpSpPr/>
              <p:nvPr/>
            </p:nvGrpSpPr>
            <p:grpSpPr>
              <a:xfrm>
                <a:off x="1299324" y="2882501"/>
                <a:ext cx="103104" cy="1426186"/>
                <a:chOff x="5206863" y="3100904"/>
                <a:chExt cx="122758" cy="1698043"/>
              </a:xfrm>
            </p:grpSpPr>
            <p:sp>
              <p:nvSpPr>
                <p:cNvPr id="6738" name="Google Shape;6738;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63"/>
              <p:cNvGrpSpPr/>
              <p:nvPr/>
            </p:nvGrpSpPr>
            <p:grpSpPr>
              <a:xfrm>
                <a:off x="1786057" y="2882501"/>
                <a:ext cx="103104" cy="1426186"/>
                <a:chOff x="6006138" y="3143629"/>
                <a:chExt cx="122758" cy="1698043"/>
              </a:xfrm>
            </p:grpSpPr>
            <p:sp>
              <p:nvSpPr>
                <p:cNvPr id="6746" name="Google Shape;6746;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63"/>
              <p:cNvGrpSpPr/>
              <p:nvPr/>
            </p:nvGrpSpPr>
            <p:grpSpPr>
              <a:xfrm>
                <a:off x="2029422" y="2882501"/>
                <a:ext cx="103104" cy="1426186"/>
                <a:chOff x="6805413" y="3100904"/>
                <a:chExt cx="122758" cy="1698043"/>
              </a:xfrm>
            </p:grpSpPr>
            <p:sp>
              <p:nvSpPr>
                <p:cNvPr id="6754" name="Google Shape;6754;p6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63"/>
              <p:cNvGrpSpPr/>
              <p:nvPr/>
            </p:nvGrpSpPr>
            <p:grpSpPr>
              <a:xfrm>
                <a:off x="2272795" y="2882501"/>
                <a:ext cx="103104" cy="1426186"/>
                <a:chOff x="5206863" y="3100904"/>
                <a:chExt cx="122758" cy="1698043"/>
              </a:xfrm>
            </p:grpSpPr>
            <p:sp>
              <p:nvSpPr>
                <p:cNvPr id="6762" name="Google Shape;6762;p6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63"/>
              <p:cNvGrpSpPr/>
              <p:nvPr/>
            </p:nvGrpSpPr>
            <p:grpSpPr>
              <a:xfrm>
                <a:off x="1542694" y="2882501"/>
                <a:ext cx="103104" cy="1426186"/>
                <a:chOff x="6006138" y="3143629"/>
                <a:chExt cx="122758" cy="1698043"/>
              </a:xfrm>
            </p:grpSpPr>
            <p:sp>
              <p:nvSpPr>
                <p:cNvPr id="6770" name="Google Shape;6770;p6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77" name="Google Shape;6777;p63"/>
          <p:cNvGrpSpPr/>
          <p:nvPr/>
        </p:nvGrpSpPr>
        <p:grpSpPr>
          <a:xfrm>
            <a:off x="5683472" y="3518037"/>
            <a:ext cx="2749952" cy="870677"/>
            <a:chOff x="238125" y="1725700"/>
            <a:chExt cx="7139025" cy="2260325"/>
          </a:xfrm>
        </p:grpSpPr>
        <p:sp>
          <p:nvSpPr>
            <p:cNvPr id="6778" name="Google Shape;6778;p6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63"/>
          <p:cNvGrpSpPr/>
          <p:nvPr/>
        </p:nvGrpSpPr>
        <p:grpSpPr>
          <a:xfrm>
            <a:off x="5953636" y="2459783"/>
            <a:ext cx="1105452" cy="916747"/>
            <a:chOff x="5249100" y="1210600"/>
            <a:chExt cx="3502700" cy="2904775"/>
          </a:xfrm>
        </p:grpSpPr>
        <p:sp>
          <p:nvSpPr>
            <p:cNvPr id="6789" name="Google Shape;6789;p6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3" name="Google Shape;6793;p6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794" name="Google Shape;6794;p6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795" name="Google Shape;6795;p6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796" name="Google Shape;6796;p6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797" name="Google Shape;6797;p6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63"/>
          <p:cNvGrpSpPr/>
          <p:nvPr/>
        </p:nvGrpSpPr>
        <p:grpSpPr>
          <a:xfrm>
            <a:off x="7136183" y="1179201"/>
            <a:ext cx="1304650" cy="1124856"/>
            <a:chOff x="7287122" y="1165658"/>
            <a:chExt cx="1219413" cy="1051365"/>
          </a:xfrm>
        </p:grpSpPr>
        <p:grpSp>
          <p:nvGrpSpPr>
            <p:cNvPr id="6799" name="Google Shape;6799;p63"/>
            <p:cNvGrpSpPr/>
            <p:nvPr/>
          </p:nvGrpSpPr>
          <p:grpSpPr>
            <a:xfrm>
              <a:off x="7287122" y="1969723"/>
              <a:ext cx="1219413" cy="247300"/>
              <a:chOff x="7287122" y="1969723"/>
              <a:chExt cx="1219413" cy="247300"/>
            </a:xfrm>
          </p:grpSpPr>
          <p:sp>
            <p:nvSpPr>
              <p:cNvPr id="6800" name="Google Shape;6800;p6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1" name="Google Shape;6801;p63"/>
              <p:cNvGrpSpPr/>
              <p:nvPr/>
            </p:nvGrpSpPr>
            <p:grpSpPr>
              <a:xfrm>
                <a:off x="7287122" y="2063892"/>
                <a:ext cx="1151753" cy="73428"/>
                <a:chOff x="7287122" y="2063892"/>
                <a:chExt cx="1151753" cy="73428"/>
              </a:xfrm>
            </p:grpSpPr>
            <p:sp>
              <p:nvSpPr>
                <p:cNvPr id="6802" name="Google Shape;6802;p6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3" name="Google Shape;6803;p6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804" name="Google Shape;6804;p63"/>
            <p:cNvGrpSpPr/>
            <p:nvPr/>
          </p:nvGrpSpPr>
          <p:grpSpPr>
            <a:xfrm>
              <a:off x="7287122" y="1712201"/>
              <a:ext cx="1219403" cy="246767"/>
              <a:chOff x="7287122" y="1712201"/>
              <a:chExt cx="1219403" cy="246767"/>
            </a:xfrm>
          </p:grpSpPr>
          <p:sp>
            <p:nvSpPr>
              <p:cNvPr id="6805" name="Google Shape;6805;p6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6" name="Google Shape;6806;p63"/>
              <p:cNvGrpSpPr/>
              <p:nvPr/>
            </p:nvGrpSpPr>
            <p:grpSpPr>
              <a:xfrm>
                <a:off x="7287122" y="1842861"/>
                <a:ext cx="1005303" cy="73419"/>
                <a:chOff x="7287122" y="1842861"/>
                <a:chExt cx="1005303" cy="73419"/>
              </a:xfrm>
            </p:grpSpPr>
            <p:sp>
              <p:nvSpPr>
                <p:cNvPr id="6807" name="Google Shape;6807;p6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8" name="Google Shape;6808;p6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809" name="Google Shape;6809;p63"/>
            <p:cNvGrpSpPr/>
            <p:nvPr/>
          </p:nvGrpSpPr>
          <p:grpSpPr>
            <a:xfrm>
              <a:off x="7287122" y="1447520"/>
              <a:ext cx="1219403" cy="286667"/>
              <a:chOff x="7287122" y="1447520"/>
              <a:chExt cx="1219403" cy="286667"/>
            </a:xfrm>
          </p:grpSpPr>
          <p:sp>
            <p:nvSpPr>
              <p:cNvPr id="6810" name="Google Shape;6810;p6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1" name="Google Shape;6811;p63"/>
              <p:cNvGrpSpPr/>
              <p:nvPr/>
            </p:nvGrpSpPr>
            <p:grpSpPr>
              <a:xfrm>
                <a:off x="7287122" y="1581977"/>
                <a:ext cx="852803" cy="73428"/>
                <a:chOff x="7287122" y="1581977"/>
                <a:chExt cx="852803" cy="73428"/>
              </a:xfrm>
            </p:grpSpPr>
            <p:sp>
              <p:nvSpPr>
                <p:cNvPr id="6812" name="Google Shape;6812;p6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3" name="Google Shape;6813;p6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814" name="Google Shape;6814;p63"/>
            <p:cNvGrpSpPr/>
            <p:nvPr/>
          </p:nvGrpSpPr>
          <p:grpSpPr>
            <a:xfrm>
              <a:off x="7287122" y="1165658"/>
              <a:ext cx="1219403" cy="344253"/>
              <a:chOff x="7287122" y="1165658"/>
              <a:chExt cx="1219403" cy="344253"/>
            </a:xfrm>
          </p:grpSpPr>
          <p:sp>
            <p:nvSpPr>
              <p:cNvPr id="6815" name="Google Shape;6815;p6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6" name="Google Shape;6816;p63"/>
              <p:cNvGrpSpPr/>
              <p:nvPr/>
            </p:nvGrpSpPr>
            <p:grpSpPr>
              <a:xfrm>
                <a:off x="7287122" y="1341025"/>
                <a:ext cx="695703" cy="73419"/>
                <a:chOff x="7287122" y="1341025"/>
                <a:chExt cx="695703" cy="73419"/>
              </a:xfrm>
            </p:grpSpPr>
            <p:sp>
              <p:nvSpPr>
                <p:cNvPr id="6817" name="Google Shape;6817;p6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8" name="Google Shape;6818;p6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819" name="Google Shape;6819;p63"/>
          <p:cNvGrpSpPr/>
          <p:nvPr/>
        </p:nvGrpSpPr>
        <p:grpSpPr>
          <a:xfrm>
            <a:off x="5802676" y="1185224"/>
            <a:ext cx="1397729" cy="1098540"/>
            <a:chOff x="5900602" y="1193063"/>
            <a:chExt cx="1299851" cy="1021707"/>
          </a:xfrm>
        </p:grpSpPr>
        <p:grpSp>
          <p:nvGrpSpPr>
            <p:cNvPr id="6820" name="Google Shape;6820;p63"/>
            <p:cNvGrpSpPr/>
            <p:nvPr/>
          </p:nvGrpSpPr>
          <p:grpSpPr>
            <a:xfrm>
              <a:off x="6520337" y="1193063"/>
              <a:ext cx="341815" cy="799959"/>
              <a:chOff x="6520337" y="1193063"/>
              <a:chExt cx="341815" cy="799959"/>
            </a:xfrm>
          </p:grpSpPr>
          <p:grpSp>
            <p:nvGrpSpPr>
              <p:cNvPr id="6821" name="Google Shape;6821;p63"/>
              <p:cNvGrpSpPr/>
              <p:nvPr/>
            </p:nvGrpSpPr>
            <p:grpSpPr>
              <a:xfrm>
                <a:off x="6520337" y="1589527"/>
                <a:ext cx="213950" cy="403494"/>
                <a:chOff x="6520337" y="1589527"/>
                <a:chExt cx="213950" cy="403494"/>
              </a:xfrm>
            </p:grpSpPr>
            <p:sp>
              <p:nvSpPr>
                <p:cNvPr id="6822" name="Google Shape;6822;p6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63"/>
              <p:cNvGrpSpPr/>
              <p:nvPr/>
            </p:nvGrpSpPr>
            <p:grpSpPr>
              <a:xfrm>
                <a:off x="6577204" y="1193063"/>
                <a:ext cx="284947" cy="464512"/>
                <a:chOff x="6577204" y="1193063"/>
                <a:chExt cx="284947" cy="464512"/>
              </a:xfrm>
            </p:grpSpPr>
            <p:sp>
              <p:nvSpPr>
                <p:cNvPr id="6825" name="Google Shape;6825;p6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6" name="Google Shape;6826;p6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827" name="Google Shape;6827;p63"/>
            <p:cNvGrpSpPr/>
            <p:nvPr/>
          </p:nvGrpSpPr>
          <p:grpSpPr>
            <a:xfrm>
              <a:off x="6238903" y="1193063"/>
              <a:ext cx="300475" cy="900152"/>
              <a:chOff x="6238903" y="1193063"/>
              <a:chExt cx="300475" cy="900152"/>
            </a:xfrm>
          </p:grpSpPr>
          <p:grpSp>
            <p:nvGrpSpPr>
              <p:cNvPr id="6828" name="Google Shape;6828;p63"/>
              <p:cNvGrpSpPr/>
              <p:nvPr/>
            </p:nvGrpSpPr>
            <p:grpSpPr>
              <a:xfrm>
                <a:off x="6290865" y="1489315"/>
                <a:ext cx="248514" cy="603900"/>
                <a:chOff x="6290865" y="1489315"/>
                <a:chExt cx="248514" cy="603900"/>
              </a:xfrm>
            </p:grpSpPr>
            <p:sp>
              <p:nvSpPr>
                <p:cNvPr id="6829" name="Google Shape;6829;p6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63"/>
              <p:cNvGrpSpPr/>
              <p:nvPr/>
            </p:nvGrpSpPr>
            <p:grpSpPr>
              <a:xfrm>
                <a:off x="6238903" y="1193063"/>
                <a:ext cx="284947" cy="333087"/>
                <a:chOff x="6238903" y="1193063"/>
                <a:chExt cx="284947" cy="333087"/>
              </a:xfrm>
            </p:grpSpPr>
            <p:sp>
              <p:nvSpPr>
                <p:cNvPr id="6832" name="Google Shape;6832;p6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3" name="Google Shape;6833;p6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834" name="Google Shape;6834;p63"/>
            <p:cNvGrpSpPr/>
            <p:nvPr/>
          </p:nvGrpSpPr>
          <p:grpSpPr>
            <a:xfrm>
              <a:off x="5900602" y="1193063"/>
              <a:ext cx="444345" cy="1021707"/>
              <a:chOff x="5900602" y="1193063"/>
              <a:chExt cx="444345" cy="1021707"/>
            </a:xfrm>
          </p:grpSpPr>
          <p:grpSp>
            <p:nvGrpSpPr>
              <p:cNvPr id="6835" name="Google Shape;6835;p63"/>
              <p:cNvGrpSpPr/>
              <p:nvPr/>
            </p:nvGrpSpPr>
            <p:grpSpPr>
              <a:xfrm>
                <a:off x="6046501" y="1367785"/>
                <a:ext cx="298446" cy="846986"/>
                <a:chOff x="6046501" y="1367785"/>
                <a:chExt cx="298446" cy="846986"/>
              </a:xfrm>
            </p:grpSpPr>
            <p:sp>
              <p:nvSpPr>
                <p:cNvPr id="6836" name="Google Shape;6836;p6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3"/>
              <p:cNvGrpSpPr/>
              <p:nvPr/>
            </p:nvGrpSpPr>
            <p:grpSpPr>
              <a:xfrm>
                <a:off x="5900602" y="1193063"/>
                <a:ext cx="284947" cy="182312"/>
                <a:chOff x="5900602" y="1193063"/>
                <a:chExt cx="284947" cy="182312"/>
              </a:xfrm>
            </p:grpSpPr>
            <p:sp>
              <p:nvSpPr>
                <p:cNvPr id="6839" name="Google Shape;6839;p6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40" name="Google Shape;6840;p6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841" name="Google Shape;6841;p63"/>
            <p:cNvGrpSpPr/>
            <p:nvPr/>
          </p:nvGrpSpPr>
          <p:grpSpPr>
            <a:xfrm>
              <a:off x="6738300" y="1193063"/>
              <a:ext cx="462153" cy="707634"/>
              <a:chOff x="6738300" y="1193063"/>
              <a:chExt cx="462153" cy="707634"/>
            </a:xfrm>
          </p:grpSpPr>
          <p:grpSp>
            <p:nvGrpSpPr>
              <p:cNvPr id="6842" name="Google Shape;6842;p63"/>
              <p:cNvGrpSpPr/>
              <p:nvPr/>
            </p:nvGrpSpPr>
            <p:grpSpPr>
              <a:xfrm>
                <a:off x="6915505" y="1193063"/>
                <a:ext cx="284947" cy="597387"/>
                <a:chOff x="6915505" y="1193063"/>
                <a:chExt cx="284947" cy="597387"/>
              </a:xfrm>
            </p:grpSpPr>
            <p:sp>
              <p:nvSpPr>
                <p:cNvPr id="6843" name="Google Shape;6843;p6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44" name="Google Shape;6844;p6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845" name="Google Shape;6845;p63"/>
              <p:cNvGrpSpPr/>
              <p:nvPr/>
            </p:nvGrpSpPr>
            <p:grpSpPr>
              <a:xfrm>
                <a:off x="6738300" y="1684725"/>
                <a:ext cx="230066" cy="215971"/>
                <a:chOff x="6738300" y="1684725"/>
                <a:chExt cx="230066" cy="215971"/>
              </a:xfrm>
            </p:grpSpPr>
            <p:sp>
              <p:nvSpPr>
                <p:cNvPr id="6846" name="Google Shape;6846;p6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51"/>
        <p:cNvGrpSpPr/>
        <p:nvPr/>
      </p:nvGrpSpPr>
      <p:grpSpPr>
        <a:xfrm>
          <a:off x="0" y="0"/>
          <a:ext cx="0" cy="0"/>
          <a:chOff x="0" y="0"/>
          <a:chExt cx="0" cy="0"/>
        </a:xfrm>
      </p:grpSpPr>
      <p:sp>
        <p:nvSpPr>
          <p:cNvPr id="6852" name="Google Shape;6852;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853" name="Google Shape;6853;p6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854" name="Google Shape;6854;p64"/>
          <p:cNvGrpSpPr/>
          <p:nvPr/>
        </p:nvGrpSpPr>
        <p:grpSpPr>
          <a:xfrm>
            <a:off x="1267741" y="2287103"/>
            <a:ext cx="298169" cy="339253"/>
            <a:chOff x="1529350" y="258825"/>
            <a:chExt cx="423475" cy="481825"/>
          </a:xfrm>
        </p:grpSpPr>
        <p:sp>
          <p:nvSpPr>
            <p:cNvPr id="6855" name="Google Shape;6855;p6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6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7" name="Google Shape;6857;p64"/>
          <p:cNvGrpSpPr/>
          <p:nvPr/>
        </p:nvGrpSpPr>
        <p:grpSpPr>
          <a:xfrm>
            <a:off x="1660716" y="2367273"/>
            <a:ext cx="340890" cy="178912"/>
            <a:chOff x="2084325" y="363300"/>
            <a:chExt cx="484150" cy="254100"/>
          </a:xfrm>
        </p:grpSpPr>
        <p:sp>
          <p:nvSpPr>
            <p:cNvPr id="6858" name="Google Shape;6858;p6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6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0" name="Google Shape;6860;p64"/>
          <p:cNvGrpSpPr/>
          <p:nvPr/>
        </p:nvGrpSpPr>
        <p:grpSpPr>
          <a:xfrm>
            <a:off x="2110011" y="2287102"/>
            <a:ext cx="298169" cy="339253"/>
            <a:chOff x="2707500" y="249400"/>
            <a:chExt cx="423475" cy="481825"/>
          </a:xfrm>
        </p:grpSpPr>
        <p:sp>
          <p:nvSpPr>
            <p:cNvPr id="6861" name="Google Shape;6861;p6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2" name="Google Shape;6862;p6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3" name="Google Shape;6863;p64"/>
          <p:cNvGrpSpPr/>
          <p:nvPr/>
        </p:nvGrpSpPr>
        <p:grpSpPr>
          <a:xfrm>
            <a:off x="2912712" y="2287349"/>
            <a:ext cx="352349" cy="338760"/>
            <a:chOff x="3854700" y="249750"/>
            <a:chExt cx="500425" cy="481125"/>
          </a:xfrm>
        </p:grpSpPr>
        <p:sp>
          <p:nvSpPr>
            <p:cNvPr id="6864" name="Google Shape;6864;p6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5" name="Google Shape;6865;p6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6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6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6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6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6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6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2" name="Google Shape;6872;p64"/>
          <p:cNvGrpSpPr/>
          <p:nvPr/>
        </p:nvGrpSpPr>
        <p:grpSpPr>
          <a:xfrm>
            <a:off x="3330701" y="2287349"/>
            <a:ext cx="352349" cy="338760"/>
            <a:chOff x="4447550" y="249750"/>
            <a:chExt cx="500425" cy="481125"/>
          </a:xfrm>
        </p:grpSpPr>
        <p:sp>
          <p:nvSpPr>
            <p:cNvPr id="6873" name="Google Shape;6873;p6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6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5" name="Google Shape;6875;p64"/>
          <p:cNvGrpSpPr/>
          <p:nvPr/>
        </p:nvGrpSpPr>
        <p:grpSpPr>
          <a:xfrm>
            <a:off x="3759902" y="2287102"/>
            <a:ext cx="339253" cy="339253"/>
            <a:chOff x="5049725" y="249400"/>
            <a:chExt cx="481825" cy="481825"/>
          </a:xfrm>
        </p:grpSpPr>
        <p:sp>
          <p:nvSpPr>
            <p:cNvPr id="6876" name="Google Shape;6876;p6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6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8" name="Google Shape;6878;p64"/>
          <p:cNvGrpSpPr/>
          <p:nvPr/>
        </p:nvGrpSpPr>
        <p:grpSpPr>
          <a:xfrm>
            <a:off x="4173843" y="2287102"/>
            <a:ext cx="339253" cy="339253"/>
            <a:chOff x="5660400" y="238125"/>
            <a:chExt cx="481825" cy="481825"/>
          </a:xfrm>
        </p:grpSpPr>
        <p:sp>
          <p:nvSpPr>
            <p:cNvPr id="6879" name="Google Shape;6879;p6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6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1" name="Google Shape;6881;p64"/>
          <p:cNvGrpSpPr/>
          <p:nvPr/>
        </p:nvGrpSpPr>
        <p:grpSpPr>
          <a:xfrm>
            <a:off x="4590529" y="2287102"/>
            <a:ext cx="339253" cy="339253"/>
            <a:chOff x="6235400" y="249400"/>
            <a:chExt cx="481825" cy="481825"/>
          </a:xfrm>
        </p:grpSpPr>
        <p:sp>
          <p:nvSpPr>
            <p:cNvPr id="6882" name="Google Shape;6882;p6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6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4" name="Google Shape;6884;p6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6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6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87" name="Google Shape;6887;p6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88" name="Google Shape;6888;p64"/>
          <p:cNvGrpSpPr/>
          <p:nvPr/>
        </p:nvGrpSpPr>
        <p:grpSpPr>
          <a:xfrm>
            <a:off x="1660875" y="2711232"/>
            <a:ext cx="340573" cy="339271"/>
            <a:chOff x="2085450" y="842250"/>
            <a:chExt cx="483700" cy="481850"/>
          </a:xfrm>
        </p:grpSpPr>
        <p:sp>
          <p:nvSpPr>
            <p:cNvPr id="6889" name="Google Shape;6889;p6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6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6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2" name="Google Shape;6892;p64"/>
          <p:cNvGrpSpPr/>
          <p:nvPr/>
        </p:nvGrpSpPr>
        <p:grpSpPr>
          <a:xfrm>
            <a:off x="2089443" y="2711241"/>
            <a:ext cx="339306" cy="339253"/>
            <a:chOff x="2685825" y="840375"/>
            <a:chExt cx="481900" cy="481825"/>
          </a:xfrm>
        </p:grpSpPr>
        <p:sp>
          <p:nvSpPr>
            <p:cNvPr id="6893" name="Google Shape;6893;p6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4" name="Google Shape;6894;p6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5" name="Google Shape;6895;p64"/>
          <p:cNvGrpSpPr/>
          <p:nvPr/>
        </p:nvGrpSpPr>
        <p:grpSpPr>
          <a:xfrm>
            <a:off x="2501104" y="2710924"/>
            <a:ext cx="350431" cy="339887"/>
            <a:chOff x="3270675" y="841800"/>
            <a:chExt cx="497700" cy="482725"/>
          </a:xfrm>
        </p:grpSpPr>
        <p:sp>
          <p:nvSpPr>
            <p:cNvPr id="6896" name="Google Shape;6896;p6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7" name="Google Shape;6897;p6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6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99" name="Google Shape;6899;p6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00" name="Google Shape;6900;p64"/>
          <p:cNvGrpSpPr/>
          <p:nvPr/>
        </p:nvGrpSpPr>
        <p:grpSpPr>
          <a:xfrm>
            <a:off x="3337249" y="2731783"/>
            <a:ext cx="339253" cy="298169"/>
            <a:chOff x="4467200" y="877100"/>
            <a:chExt cx="481825" cy="423475"/>
          </a:xfrm>
        </p:grpSpPr>
        <p:sp>
          <p:nvSpPr>
            <p:cNvPr id="6901" name="Google Shape;6901;p6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6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6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6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5" name="Google Shape;6905;p64"/>
          <p:cNvGrpSpPr/>
          <p:nvPr/>
        </p:nvGrpSpPr>
        <p:grpSpPr>
          <a:xfrm>
            <a:off x="3752140" y="2711232"/>
            <a:ext cx="354778" cy="339271"/>
            <a:chOff x="5045500" y="842250"/>
            <a:chExt cx="503875" cy="481850"/>
          </a:xfrm>
        </p:grpSpPr>
        <p:sp>
          <p:nvSpPr>
            <p:cNvPr id="6906" name="Google Shape;6906;p6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6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8" name="Google Shape;6908;p64"/>
          <p:cNvGrpSpPr/>
          <p:nvPr/>
        </p:nvGrpSpPr>
        <p:grpSpPr>
          <a:xfrm>
            <a:off x="2523626" y="2287428"/>
            <a:ext cx="305386" cy="338602"/>
            <a:chOff x="3300325" y="249875"/>
            <a:chExt cx="433725" cy="480900"/>
          </a:xfrm>
        </p:grpSpPr>
        <p:sp>
          <p:nvSpPr>
            <p:cNvPr id="6909" name="Google Shape;6909;p6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0" name="Google Shape;6910;p6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6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6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6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6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5" name="Google Shape;6915;p64"/>
          <p:cNvGrpSpPr/>
          <p:nvPr/>
        </p:nvGrpSpPr>
        <p:grpSpPr>
          <a:xfrm>
            <a:off x="4174987" y="2737451"/>
            <a:ext cx="336965" cy="286833"/>
            <a:chOff x="5645200" y="879425"/>
            <a:chExt cx="478575" cy="407375"/>
          </a:xfrm>
        </p:grpSpPr>
        <p:sp>
          <p:nvSpPr>
            <p:cNvPr id="6916" name="Google Shape;6916;p6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6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6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6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6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1" name="Google Shape;6921;p6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2" name="Google Shape;6922;p64"/>
          <p:cNvGrpSpPr/>
          <p:nvPr/>
        </p:nvGrpSpPr>
        <p:grpSpPr>
          <a:xfrm>
            <a:off x="4611062" y="2711241"/>
            <a:ext cx="298186" cy="339253"/>
            <a:chOff x="6264525" y="842250"/>
            <a:chExt cx="423500" cy="481825"/>
          </a:xfrm>
        </p:grpSpPr>
        <p:sp>
          <p:nvSpPr>
            <p:cNvPr id="6923" name="Google Shape;6923;p6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6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6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6" name="Google Shape;6926;p6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6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6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9" name="Google Shape;6929;p6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0" name="Google Shape;6930;p64"/>
          <p:cNvGrpSpPr/>
          <p:nvPr/>
        </p:nvGrpSpPr>
        <p:grpSpPr>
          <a:xfrm>
            <a:off x="829350" y="3125895"/>
            <a:ext cx="339253" cy="339253"/>
            <a:chOff x="900750" y="1436075"/>
            <a:chExt cx="481825" cy="481825"/>
          </a:xfrm>
        </p:grpSpPr>
        <p:sp>
          <p:nvSpPr>
            <p:cNvPr id="6931" name="Google Shape;6931;p6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6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6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6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5" name="Google Shape;6935;p64"/>
          <p:cNvGrpSpPr/>
          <p:nvPr/>
        </p:nvGrpSpPr>
        <p:grpSpPr>
          <a:xfrm>
            <a:off x="1247198" y="3186183"/>
            <a:ext cx="339253" cy="218676"/>
            <a:chOff x="1492675" y="1520750"/>
            <a:chExt cx="481825" cy="310575"/>
          </a:xfrm>
        </p:grpSpPr>
        <p:sp>
          <p:nvSpPr>
            <p:cNvPr id="6936" name="Google Shape;6936;p6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6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8" name="Google Shape;6938;p64"/>
          <p:cNvGrpSpPr/>
          <p:nvPr/>
        </p:nvGrpSpPr>
        <p:grpSpPr>
          <a:xfrm>
            <a:off x="1654995" y="3125877"/>
            <a:ext cx="352332" cy="339288"/>
            <a:chOff x="2071000" y="1435025"/>
            <a:chExt cx="500400" cy="481875"/>
          </a:xfrm>
        </p:grpSpPr>
        <p:sp>
          <p:nvSpPr>
            <p:cNvPr id="6939" name="Google Shape;6939;p6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6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6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2" name="Google Shape;6942;p64"/>
          <p:cNvGrpSpPr/>
          <p:nvPr/>
        </p:nvGrpSpPr>
        <p:grpSpPr>
          <a:xfrm>
            <a:off x="828875" y="2731810"/>
            <a:ext cx="340204" cy="298116"/>
            <a:chOff x="899850" y="871450"/>
            <a:chExt cx="483175" cy="423400"/>
          </a:xfrm>
        </p:grpSpPr>
        <p:sp>
          <p:nvSpPr>
            <p:cNvPr id="6943" name="Google Shape;6943;p6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6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6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6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7" name="Google Shape;6947;p64"/>
          <p:cNvGrpSpPr/>
          <p:nvPr/>
        </p:nvGrpSpPr>
        <p:grpSpPr>
          <a:xfrm>
            <a:off x="2083159" y="3146709"/>
            <a:ext cx="351874" cy="297623"/>
            <a:chOff x="2678350" y="1464650"/>
            <a:chExt cx="499750" cy="422700"/>
          </a:xfrm>
        </p:grpSpPr>
        <p:sp>
          <p:nvSpPr>
            <p:cNvPr id="6948" name="Google Shape;6948;p6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6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6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1" name="Google Shape;6951;p64"/>
          <p:cNvGrpSpPr/>
          <p:nvPr/>
        </p:nvGrpSpPr>
        <p:grpSpPr>
          <a:xfrm>
            <a:off x="2506692" y="3125895"/>
            <a:ext cx="339253" cy="339253"/>
            <a:chOff x="3271200" y="1435075"/>
            <a:chExt cx="481825" cy="481825"/>
          </a:xfrm>
        </p:grpSpPr>
        <p:sp>
          <p:nvSpPr>
            <p:cNvPr id="6952" name="Google Shape;6952;p6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6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64"/>
          <p:cNvGrpSpPr/>
          <p:nvPr/>
        </p:nvGrpSpPr>
        <p:grpSpPr>
          <a:xfrm>
            <a:off x="2917165" y="3125877"/>
            <a:ext cx="343442" cy="339288"/>
            <a:chOff x="3858100" y="1435075"/>
            <a:chExt cx="487775" cy="481875"/>
          </a:xfrm>
        </p:grpSpPr>
        <p:sp>
          <p:nvSpPr>
            <p:cNvPr id="6955" name="Google Shape;6955;p6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6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6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6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9" name="Google Shape;6959;p6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0" name="Google Shape;6960;p64"/>
          <p:cNvGrpSpPr/>
          <p:nvPr/>
        </p:nvGrpSpPr>
        <p:grpSpPr>
          <a:xfrm>
            <a:off x="3337249" y="3125895"/>
            <a:ext cx="339253" cy="339253"/>
            <a:chOff x="4456875" y="1435075"/>
            <a:chExt cx="481825" cy="481825"/>
          </a:xfrm>
        </p:grpSpPr>
        <p:sp>
          <p:nvSpPr>
            <p:cNvPr id="6961" name="Google Shape;6961;p6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6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3" name="Google Shape;6963;p6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6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6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6" name="Google Shape;6966;p6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6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6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6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0" name="Google Shape;6970;p6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1" name="Google Shape;6971;p6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2" name="Google Shape;6972;p6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6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6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6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6" name="Google Shape;6976;p6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6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6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9" name="Google Shape;6979;p6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0" name="Google Shape;6980;p64"/>
          <p:cNvGrpSpPr/>
          <p:nvPr/>
        </p:nvGrpSpPr>
        <p:grpSpPr>
          <a:xfrm>
            <a:off x="3758239" y="3125886"/>
            <a:ext cx="342580" cy="339271"/>
            <a:chOff x="5049725" y="1435050"/>
            <a:chExt cx="486550" cy="481850"/>
          </a:xfrm>
        </p:grpSpPr>
        <p:sp>
          <p:nvSpPr>
            <p:cNvPr id="6981" name="Google Shape;6981;p6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6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6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4" name="Google Shape;6984;p6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5" name="Google Shape;6985;p64"/>
          <p:cNvGrpSpPr/>
          <p:nvPr/>
        </p:nvGrpSpPr>
        <p:grpSpPr>
          <a:xfrm>
            <a:off x="4173790" y="3125895"/>
            <a:ext cx="339359" cy="339253"/>
            <a:chOff x="5642475" y="1435075"/>
            <a:chExt cx="481975" cy="481825"/>
          </a:xfrm>
        </p:grpSpPr>
        <p:sp>
          <p:nvSpPr>
            <p:cNvPr id="6986" name="Google Shape;6986;p6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6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8" name="Google Shape;6988;p6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9" name="Google Shape;6989;p64"/>
          <p:cNvGrpSpPr/>
          <p:nvPr/>
        </p:nvGrpSpPr>
        <p:grpSpPr>
          <a:xfrm>
            <a:off x="1661509" y="3559347"/>
            <a:ext cx="339306" cy="298186"/>
            <a:chOff x="2085450" y="2057100"/>
            <a:chExt cx="481900" cy="423500"/>
          </a:xfrm>
        </p:grpSpPr>
        <p:sp>
          <p:nvSpPr>
            <p:cNvPr id="6990" name="Google Shape;6990;p6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1" name="Google Shape;6991;p6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2" name="Google Shape;6992;p6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3" name="Google Shape;6993;p64"/>
          <p:cNvGrpSpPr/>
          <p:nvPr/>
        </p:nvGrpSpPr>
        <p:grpSpPr>
          <a:xfrm>
            <a:off x="2089442" y="3582592"/>
            <a:ext cx="339306" cy="251698"/>
            <a:chOff x="2678275" y="2090100"/>
            <a:chExt cx="481900" cy="357475"/>
          </a:xfrm>
        </p:grpSpPr>
        <p:sp>
          <p:nvSpPr>
            <p:cNvPr id="6994" name="Google Shape;6994;p6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6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6" name="Google Shape;6996;p6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7" name="Google Shape;6997;p6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6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9" name="Google Shape;6999;p64"/>
          <p:cNvGrpSpPr/>
          <p:nvPr/>
        </p:nvGrpSpPr>
        <p:grpSpPr>
          <a:xfrm>
            <a:off x="2566646" y="3594790"/>
            <a:ext cx="219345" cy="227301"/>
            <a:chOff x="3357325" y="2093500"/>
            <a:chExt cx="311525" cy="322825"/>
          </a:xfrm>
        </p:grpSpPr>
        <p:sp>
          <p:nvSpPr>
            <p:cNvPr id="7000" name="Google Shape;7000;p6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6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6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03" name="Google Shape;7003;p6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04" name="Google Shape;7004;p64"/>
          <p:cNvGrpSpPr/>
          <p:nvPr/>
        </p:nvGrpSpPr>
        <p:grpSpPr>
          <a:xfrm>
            <a:off x="3360836" y="3538814"/>
            <a:ext cx="292078" cy="339253"/>
            <a:chOff x="4492800" y="2027925"/>
            <a:chExt cx="414825" cy="481825"/>
          </a:xfrm>
        </p:grpSpPr>
        <p:sp>
          <p:nvSpPr>
            <p:cNvPr id="7005" name="Google Shape;7005;p6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6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7" name="Google Shape;7007;p64"/>
          <p:cNvGrpSpPr/>
          <p:nvPr/>
        </p:nvGrpSpPr>
        <p:grpSpPr>
          <a:xfrm>
            <a:off x="3759928" y="3538805"/>
            <a:ext cx="339200" cy="339271"/>
            <a:chOff x="5049725" y="2027900"/>
            <a:chExt cx="481750" cy="481850"/>
          </a:xfrm>
        </p:grpSpPr>
        <p:sp>
          <p:nvSpPr>
            <p:cNvPr id="7008" name="Google Shape;7008;p6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9" name="Google Shape;7009;p6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6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6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6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6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4" name="Google Shape;7014;p6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6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6" name="Google Shape;7016;p64"/>
          <p:cNvGrpSpPr/>
          <p:nvPr/>
        </p:nvGrpSpPr>
        <p:grpSpPr>
          <a:xfrm>
            <a:off x="4233524" y="3538893"/>
            <a:ext cx="219890" cy="339095"/>
            <a:chOff x="5726350" y="2028150"/>
            <a:chExt cx="312300" cy="481600"/>
          </a:xfrm>
        </p:grpSpPr>
        <p:sp>
          <p:nvSpPr>
            <p:cNvPr id="7017" name="Google Shape;7017;p6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6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6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64"/>
          <p:cNvGrpSpPr/>
          <p:nvPr/>
        </p:nvGrpSpPr>
        <p:grpSpPr>
          <a:xfrm>
            <a:off x="4593715" y="3542000"/>
            <a:ext cx="332881" cy="332881"/>
            <a:chOff x="6239925" y="2032450"/>
            <a:chExt cx="472775" cy="472775"/>
          </a:xfrm>
        </p:grpSpPr>
        <p:sp>
          <p:nvSpPr>
            <p:cNvPr id="7021" name="Google Shape;7021;p6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6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3" name="Google Shape;7023;p64"/>
          <p:cNvGrpSpPr/>
          <p:nvPr/>
        </p:nvGrpSpPr>
        <p:grpSpPr>
          <a:xfrm>
            <a:off x="5042807" y="2364092"/>
            <a:ext cx="334641" cy="185425"/>
            <a:chOff x="903075" y="2730000"/>
            <a:chExt cx="475275" cy="263350"/>
          </a:xfrm>
        </p:grpSpPr>
        <p:sp>
          <p:nvSpPr>
            <p:cNvPr id="7024" name="Google Shape;7024;p6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5" name="Google Shape;7025;p6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6" name="Google Shape;7026;p6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7" name="Google Shape;7027;p64"/>
          <p:cNvGrpSpPr/>
          <p:nvPr/>
        </p:nvGrpSpPr>
        <p:grpSpPr>
          <a:xfrm>
            <a:off x="1247198" y="3538814"/>
            <a:ext cx="339253" cy="339253"/>
            <a:chOff x="1492675" y="2027925"/>
            <a:chExt cx="481825" cy="481825"/>
          </a:xfrm>
        </p:grpSpPr>
        <p:sp>
          <p:nvSpPr>
            <p:cNvPr id="7028" name="Google Shape;7028;p6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9" name="Google Shape;7029;p6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6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1" name="Google Shape;7031;p6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6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3" name="Google Shape;7033;p64"/>
          <p:cNvGrpSpPr/>
          <p:nvPr/>
        </p:nvGrpSpPr>
        <p:grpSpPr>
          <a:xfrm>
            <a:off x="829359" y="2307635"/>
            <a:ext cx="339235" cy="298186"/>
            <a:chOff x="898875" y="244725"/>
            <a:chExt cx="481800" cy="423500"/>
          </a:xfrm>
        </p:grpSpPr>
        <p:sp>
          <p:nvSpPr>
            <p:cNvPr id="7034" name="Google Shape;7034;p6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5" name="Google Shape;7035;p6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6" name="Google Shape;7036;p6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7" name="Google Shape;7037;p6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8" name="Google Shape;7038;p6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9" name="Google Shape;7039;p6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0" name="Google Shape;7040;p64"/>
          <p:cNvGrpSpPr/>
          <p:nvPr/>
        </p:nvGrpSpPr>
        <p:grpSpPr>
          <a:xfrm>
            <a:off x="5473575" y="2287178"/>
            <a:ext cx="339253" cy="339253"/>
            <a:chOff x="1492675" y="2620775"/>
            <a:chExt cx="481825" cy="481825"/>
          </a:xfrm>
        </p:grpSpPr>
        <p:sp>
          <p:nvSpPr>
            <p:cNvPr id="7041" name="Google Shape;7041;p6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2" name="Google Shape;7042;p6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43" name="Google Shape;7043;p6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44" name="Google Shape;7044;p64"/>
          <p:cNvGrpSpPr/>
          <p:nvPr/>
        </p:nvGrpSpPr>
        <p:grpSpPr>
          <a:xfrm>
            <a:off x="6297328" y="2303161"/>
            <a:ext cx="333585" cy="307287"/>
            <a:chOff x="2682350" y="2643425"/>
            <a:chExt cx="473775" cy="436425"/>
          </a:xfrm>
        </p:grpSpPr>
        <p:sp>
          <p:nvSpPr>
            <p:cNvPr id="7045" name="Google Shape;7045;p6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6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6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6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9" name="Google Shape;7049;p6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6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1" name="Google Shape;7051;p6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2" name="Google Shape;7052;p64"/>
          <p:cNvGrpSpPr/>
          <p:nvPr/>
        </p:nvGrpSpPr>
        <p:grpSpPr>
          <a:xfrm>
            <a:off x="6762818" y="2287178"/>
            <a:ext cx="238531" cy="339253"/>
            <a:chOff x="3342725" y="2620775"/>
            <a:chExt cx="338775" cy="481825"/>
          </a:xfrm>
        </p:grpSpPr>
        <p:sp>
          <p:nvSpPr>
            <p:cNvPr id="7053" name="Google Shape;7053;p6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6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6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6" name="Google Shape;7056;p64"/>
          <p:cNvGrpSpPr/>
          <p:nvPr/>
        </p:nvGrpSpPr>
        <p:grpSpPr>
          <a:xfrm>
            <a:off x="7156568" y="2287178"/>
            <a:ext cx="278296" cy="339253"/>
            <a:chOff x="3907325" y="2620775"/>
            <a:chExt cx="395250" cy="481825"/>
          </a:xfrm>
        </p:grpSpPr>
        <p:sp>
          <p:nvSpPr>
            <p:cNvPr id="7057" name="Google Shape;7057;p6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6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6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6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1" name="Google Shape;7061;p64"/>
          <p:cNvGrpSpPr/>
          <p:nvPr/>
        </p:nvGrpSpPr>
        <p:grpSpPr>
          <a:xfrm>
            <a:off x="7974679" y="2297783"/>
            <a:ext cx="339253" cy="318042"/>
            <a:chOff x="5049725" y="2635825"/>
            <a:chExt cx="481825" cy="451700"/>
          </a:xfrm>
        </p:grpSpPr>
        <p:sp>
          <p:nvSpPr>
            <p:cNvPr id="7062" name="Google Shape;7062;p6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6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6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5" name="Google Shape;7065;p64"/>
          <p:cNvGrpSpPr/>
          <p:nvPr/>
        </p:nvGrpSpPr>
        <p:grpSpPr>
          <a:xfrm>
            <a:off x="2375386" y="3952243"/>
            <a:ext cx="338566" cy="338373"/>
            <a:chOff x="5643000" y="2621375"/>
            <a:chExt cx="480850" cy="480575"/>
          </a:xfrm>
        </p:grpSpPr>
        <p:sp>
          <p:nvSpPr>
            <p:cNvPr id="7066" name="Google Shape;7066;p6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7" name="Google Shape;7067;p6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6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6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6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6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2" name="Google Shape;7072;p6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3" name="Google Shape;7073;p64"/>
          <p:cNvGrpSpPr/>
          <p:nvPr/>
        </p:nvGrpSpPr>
        <p:grpSpPr>
          <a:xfrm>
            <a:off x="4192782" y="3951803"/>
            <a:ext cx="339359" cy="339253"/>
            <a:chOff x="6235250" y="2620775"/>
            <a:chExt cx="481975" cy="481825"/>
          </a:xfrm>
        </p:grpSpPr>
        <p:sp>
          <p:nvSpPr>
            <p:cNvPr id="7074" name="Google Shape;7074;p6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6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6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6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6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79" name="Google Shape;7079;p6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80" name="Google Shape;7080;p64"/>
          <p:cNvGrpSpPr/>
          <p:nvPr/>
        </p:nvGrpSpPr>
        <p:grpSpPr>
          <a:xfrm>
            <a:off x="5472652" y="2711317"/>
            <a:ext cx="341101" cy="339253"/>
            <a:chOff x="1535000" y="3223325"/>
            <a:chExt cx="484450" cy="481825"/>
          </a:xfrm>
        </p:grpSpPr>
        <p:sp>
          <p:nvSpPr>
            <p:cNvPr id="7081" name="Google Shape;7081;p6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6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6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4" name="Google Shape;7084;p64"/>
          <p:cNvGrpSpPr/>
          <p:nvPr/>
        </p:nvGrpSpPr>
        <p:grpSpPr>
          <a:xfrm>
            <a:off x="5880219" y="2746618"/>
            <a:ext cx="339253" cy="268649"/>
            <a:chOff x="2085525" y="3263750"/>
            <a:chExt cx="481825" cy="381550"/>
          </a:xfrm>
        </p:grpSpPr>
        <p:sp>
          <p:nvSpPr>
            <p:cNvPr id="7085" name="Google Shape;7085;p6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6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87" name="Google Shape;7087;p6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88" name="Google Shape;7088;p64"/>
          <p:cNvGrpSpPr/>
          <p:nvPr/>
        </p:nvGrpSpPr>
        <p:grpSpPr>
          <a:xfrm>
            <a:off x="6711982" y="2711308"/>
            <a:ext cx="340204" cy="339271"/>
            <a:chOff x="3270450" y="3213625"/>
            <a:chExt cx="483175" cy="481850"/>
          </a:xfrm>
        </p:grpSpPr>
        <p:sp>
          <p:nvSpPr>
            <p:cNvPr id="7089" name="Google Shape;7089;p6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6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1" name="Google Shape;7091;p64"/>
          <p:cNvGrpSpPr/>
          <p:nvPr/>
        </p:nvGrpSpPr>
        <p:grpSpPr>
          <a:xfrm>
            <a:off x="7211250" y="2711317"/>
            <a:ext cx="168931" cy="339253"/>
            <a:chOff x="3984950" y="3213600"/>
            <a:chExt cx="239925" cy="481825"/>
          </a:xfrm>
        </p:grpSpPr>
        <p:sp>
          <p:nvSpPr>
            <p:cNvPr id="7092" name="Google Shape;7092;p6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6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94" name="Google Shape;7094;p6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6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96" name="Google Shape;7096;p64"/>
          <p:cNvGrpSpPr/>
          <p:nvPr/>
        </p:nvGrpSpPr>
        <p:grpSpPr>
          <a:xfrm>
            <a:off x="1874281" y="3981487"/>
            <a:ext cx="355218" cy="279880"/>
            <a:chOff x="5629975" y="3255775"/>
            <a:chExt cx="504500" cy="397500"/>
          </a:xfrm>
        </p:grpSpPr>
        <p:sp>
          <p:nvSpPr>
            <p:cNvPr id="7097" name="Google Shape;7097;p6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6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6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0" name="Google Shape;7100;p6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6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2" name="Google Shape;7102;p64"/>
          <p:cNvGrpSpPr/>
          <p:nvPr/>
        </p:nvGrpSpPr>
        <p:grpSpPr>
          <a:xfrm>
            <a:off x="3755839" y="3981593"/>
            <a:ext cx="340256" cy="279669"/>
            <a:chOff x="6234950" y="3255925"/>
            <a:chExt cx="483250" cy="397200"/>
          </a:xfrm>
        </p:grpSpPr>
        <p:sp>
          <p:nvSpPr>
            <p:cNvPr id="7103" name="Google Shape;7103;p6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6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6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6" name="Google Shape;7106;p6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7" name="Google Shape;7107;p6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6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9" name="Google Shape;7109;p64"/>
          <p:cNvGrpSpPr/>
          <p:nvPr/>
        </p:nvGrpSpPr>
        <p:grpSpPr>
          <a:xfrm>
            <a:off x="5051107" y="3125970"/>
            <a:ext cx="318042" cy="339253"/>
            <a:chOff x="914900" y="3806450"/>
            <a:chExt cx="451700" cy="481825"/>
          </a:xfrm>
        </p:grpSpPr>
        <p:sp>
          <p:nvSpPr>
            <p:cNvPr id="7110" name="Google Shape;7110;p6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6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6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3" name="Google Shape;7113;p6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6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5" name="Google Shape;7115;p64"/>
          <p:cNvGrpSpPr/>
          <p:nvPr/>
        </p:nvGrpSpPr>
        <p:grpSpPr>
          <a:xfrm>
            <a:off x="5470028" y="3125785"/>
            <a:ext cx="346347" cy="339623"/>
            <a:chOff x="1490050" y="3805975"/>
            <a:chExt cx="491900" cy="482350"/>
          </a:xfrm>
        </p:grpSpPr>
        <p:sp>
          <p:nvSpPr>
            <p:cNvPr id="7116" name="Google Shape;7116;p6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7" name="Google Shape;7117;p6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6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6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0" name="Google Shape;7120;p64"/>
          <p:cNvGrpSpPr/>
          <p:nvPr/>
        </p:nvGrpSpPr>
        <p:grpSpPr>
          <a:xfrm>
            <a:off x="5893896" y="3125970"/>
            <a:ext cx="311899" cy="339253"/>
            <a:chOff x="2104275" y="3806450"/>
            <a:chExt cx="442975" cy="481825"/>
          </a:xfrm>
        </p:grpSpPr>
        <p:sp>
          <p:nvSpPr>
            <p:cNvPr id="7121" name="Google Shape;7121;p6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2" name="Google Shape;7122;p6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3" name="Google Shape;7123;p64"/>
          <p:cNvGrpSpPr/>
          <p:nvPr/>
        </p:nvGrpSpPr>
        <p:grpSpPr>
          <a:xfrm>
            <a:off x="6317413" y="3125970"/>
            <a:ext cx="293416" cy="339253"/>
            <a:chOff x="2710875" y="3806450"/>
            <a:chExt cx="416725" cy="481825"/>
          </a:xfrm>
        </p:grpSpPr>
        <p:sp>
          <p:nvSpPr>
            <p:cNvPr id="7124" name="Google Shape;7124;p6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5" name="Google Shape;7125;p6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6" name="Google Shape;7126;p64"/>
          <p:cNvGrpSpPr/>
          <p:nvPr/>
        </p:nvGrpSpPr>
        <p:grpSpPr>
          <a:xfrm>
            <a:off x="7147952" y="3126199"/>
            <a:ext cx="295528" cy="338795"/>
            <a:chOff x="3895050" y="3806775"/>
            <a:chExt cx="419725" cy="481175"/>
          </a:xfrm>
        </p:grpSpPr>
        <p:sp>
          <p:nvSpPr>
            <p:cNvPr id="7127" name="Google Shape;7127;p6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8" name="Google Shape;7128;p6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9" name="Google Shape;7129;p64"/>
          <p:cNvGrpSpPr/>
          <p:nvPr/>
        </p:nvGrpSpPr>
        <p:grpSpPr>
          <a:xfrm>
            <a:off x="7974679" y="3125970"/>
            <a:ext cx="339253" cy="339253"/>
            <a:chOff x="5049725" y="3806450"/>
            <a:chExt cx="481825" cy="481825"/>
          </a:xfrm>
        </p:grpSpPr>
        <p:sp>
          <p:nvSpPr>
            <p:cNvPr id="7130" name="Google Shape;7130;p6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6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6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3" name="Google Shape;7133;p64"/>
          <p:cNvGrpSpPr/>
          <p:nvPr/>
        </p:nvGrpSpPr>
        <p:grpSpPr>
          <a:xfrm>
            <a:off x="1461983" y="3951798"/>
            <a:ext cx="339253" cy="339253"/>
            <a:chOff x="5651375" y="3806450"/>
            <a:chExt cx="481825" cy="481825"/>
          </a:xfrm>
        </p:grpSpPr>
        <p:sp>
          <p:nvSpPr>
            <p:cNvPr id="7134" name="Google Shape;7134;p6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5" name="Google Shape;7135;p6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6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6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8" name="Google Shape;7138;p64"/>
          <p:cNvGrpSpPr/>
          <p:nvPr/>
        </p:nvGrpSpPr>
        <p:grpSpPr>
          <a:xfrm>
            <a:off x="3360663" y="3953787"/>
            <a:ext cx="298503" cy="335275"/>
            <a:chOff x="6264300" y="3809300"/>
            <a:chExt cx="423950" cy="476175"/>
          </a:xfrm>
        </p:grpSpPr>
        <p:sp>
          <p:nvSpPr>
            <p:cNvPr id="7139" name="Google Shape;7139;p6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6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1" name="Google Shape;7141;p6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2" name="Google Shape;7142;p64"/>
          <p:cNvGrpSpPr/>
          <p:nvPr/>
        </p:nvGrpSpPr>
        <p:grpSpPr>
          <a:xfrm>
            <a:off x="5039841" y="3538881"/>
            <a:ext cx="340573" cy="339271"/>
            <a:chOff x="898875" y="4399275"/>
            <a:chExt cx="483700" cy="481850"/>
          </a:xfrm>
        </p:grpSpPr>
        <p:sp>
          <p:nvSpPr>
            <p:cNvPr id="7143" name="Google Shape;7143;p6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4" name="Google Shape;7144;p6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5" name="Google Shape;7145;p6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6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6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8" name="Google Shape;7148;p6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6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0" name="Google Shape;7150;p6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1" name="Google Shape;7151;p64"/>
          <p:cNvGrpSpPr/>
          <p:nvPr/>
        </p:nvGrpSpPr>
        <p:grpSpPr>
          <a:xfrm>
            <a:off x="5473575" y="3554133"/>
            <a:ext cx="339253" cy="308765"/>
            <a:chOff x="1492675" y="4420975"/>
            <a:chExt cx="481825" cy="438525"/>
          </a:xfrm>
        </p:grpSpPr>
        <p:sp>
          <p:nvSpPr>
            <p:cNvPr id="7152" name="Google Shape;7152;p6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6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6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6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6" name="Google Shape;7156;p6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7" name="Google Shape;7157;p64"/>
          <p:cNvGrpSpPr/>
          <p:nvPr/>
        </p:nvGrpSpPr>
        <p:grpSpPr>
          <a:xfrm>
            <a:off x="4588276" y="3125886"/>
            <a:ext cx="343759" cy="339271"/>
            <a:chOff x="6232000" y="1435050"/>
            <a:chExt cx="488225" cy="481850"/>
          </a:xfrm>
        </p:grpSpPr>
        <p:sp>
          <p:nvSpPr>
            <p:cNvPr id="7158" name="Google Shape;7158;p6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9" name="Google Shape;7159;p6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0" name="Google Shape;7160;p6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6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6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3" name="Google Shape;7163;p64"/>
          <p:cNvGrpSpPr/>
          <p:nvPr/>
        </p:nvGrpSpPr>
        <p:grpSpPr>
          <a:xfrm>
            <a:off x="849012" y="3539545"/>
            <a:ext cx="299929" cy="337792"/>
            <a:chOff x="924450" y="2028975"/>
            <a:chExt cx="425975" cy="479750"/>
          </a:xfrm>
        </p:grpSpPr>
        <p:sp>
          <p:nvSpPr>
            <p:cNvPr id="7164" name="Google Shape;7164;p6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6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6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7" name="Google Shape;7167;p64"/>
          <p:cNvGrpSpPr/>
          <p:nvPr/>
        </p:nvGrpSpPr>
        <p:grpSpPr>
          <a:xfrm>
            <a:off x="5878556" y="3539558"/>
            <a:ext cx="342580" cy="337915"/>
            <a:chOff x="2084100" y="4400250"/>
            <a:chExt cx="486550" cy="479925"/>
          </a:xfrm>
        </p:grpSpPr>
        <p:sp>
          <p:nvSpPr>
            <p:cNvPr id="7168" name="Google Shape;7168;p6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6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6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1" name="Google Shape;7171;p6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2" name="Google Shape;7172;p6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6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4" name="Google Shape;7174;p64"/>
          <p:cNvGrpSpPr/>
          <p:nvPr/>
        </p:nvGrpSpPr>
        <p:grpSpPr>
          <a:xfrm>
            <a:off x="6744555" y="3538881"/>
            <a:ext cx="275057" cy="339271"/>
            <a:chOff x="3330525" y="4399275"/>
            <a:chExt cx="390650" cy="481850"/>
          </a:xfrm>
        </p:grpSpPr>
        <p:sp>
          <p:nvSpPr>
            <p:cNvPr id="7175" name="Google Shape;7175;p6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6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7" name="Google Shape;7177;p6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6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6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0" name="Google Shape;7180;p6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1" name="Google Shape;7181;p6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2" name="Google Shape;7182;p64"/>
          <p:cNvGrpSpPr/>
          <p:nvPr/>
        </p:nvGrpSpPr>
        <p:grpSpPr>
          <a:xfrm>
            <a:off x="7169084" y="3538890"/>
            <a:ext cx="253265" cy="339253"/>
            <a:chOff x="3938800" y="4399275"/>
            <a:chExt cx="359700" cy="481825"/>
          </a:xfrm>
        </p:grpSpPr>
        <p:sp>
          <p:nvSpPr>
            <p:cNvPr id="7183" name="Google Shape;7183;p6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6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5" name="Google Shape;7185;p6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6" name="Google Shape;7186;p6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6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64"/>
          <p:cNvGrpSpPr/>
          <p:nvPr/>
        </p:nvGrpSpPr>
        <p:grpSpPr>
          <a:xfrm>
            <a:off x="7639862" y="3538890"/>
            <a:ext cx="159039" cy="339253"/>
            <a:chOff x="4584850" y="4399275"/>
            <a:chExt cx="225875" cy="481825"/>
          </a:xfrm>
        </p:grpSpPr>
        <p:sp>
          <p:nvSpPr>
            <p:cNvPr id="7189" name="Google Shape;7189;p6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6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1" name="Google Shape;7191;p64"/>
          <p:cNvGrpSpPr/>
          <p:nvPr/>
        </p:nvGrpSpPr>
        <p:grpSpPr>
          <a:xfrm>
            <a:off x="6712457" y="3166412"/>
            <a:ext cx="339253" cy="258369"/>
            <a:chOff x="3271200" y="3863875"/>
            <a:chExt cx="481825" cy="366950"/>
          </a:xfrm>
        </p:grpSpPr>
        <p:sp>
          <p:nvSpPr>
            <p:cNvPr id="7192" name="Google Shape;7192;p6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3" name="Google Shape;7193;p6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94" name="Google Shape;7194;p6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95" name="Google Shape;7195;p64"/>
          <p:cNvGrpSpPr/>
          <p:nvPr/>
        </p:nvGrpSpPr>
        <p:grpSpPr>
          <a:xfrm>
            <a:off x="1049680" y="3951795"/>
            <a:ext cx="339253" cy="339253"/>
            <a:chOff x="5642550" y="4399275"/>
            <a:chExt cx="481825" cy="481825"/>
          </a:xfrm>
        </p:grpSpPr>
        <p:sp>
          <p:nvSpPr>
            <p:cNvPr id="7196" name="Google Shape;7196;p6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6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64"/>
          <p:cNvGrpSpPr/>
          <p:nvPr/>
        </p:nvGrpSpPr>
        <p:grpSpPr>
          <a:xfrm>
            <a:off x="2859815" y="3963703"/>
            <a:ext cx="363316" cy="315437"/>
            <a:chOff x="6218300" y="4416175"/>
            <a:chExt cx="516000" cy="448000"/>
          </a:xfrm>
        </p:grpSpPr>
        <p:sp>
          <p:nvSpPr>
            <p:cNvPr id="7199" name="Google Shape;7199;p6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6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6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2" name="Google Shape;7202;p64"/>
          <p:cNvGrpSpPr/>
          <p:nvPr/>
        </p:nvGrpSpPr>
        <p:grpSpPr>
          <a:xfrm>
            <a:off x="5918879" y="3951792"/>
            <a:ext cx="339253" cy="339253"/>
            <a:chOff x="899850" y="4992125"/>
            <a:chExt cx="481825" cy="481825"/>
          </a:xfrm>
        </p:grpSpPr>
        <p:sp>
          <p:nvSpPr>
            <p:cNvPr id="7203" name="Google Shape;7203;p6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6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6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6" name="Google Shape;7206;p64"/>
          <p:cNvGrpSpPr/>
          <p:nvPr/>
        </p:nvGrpSpPr>
        <p:grpSpPr>
          <a:xfrm>
            <a:off x="5461708" y="3951792"/>
            <a:ext cx="339253" cy="339253"/>
            <a:chOff x="1492675" y="4992125"/>
            <a:chExt cx="481825" cy="481825"/>
          </a:xfrm>
        </p:grpSpPr>
        <p:sp>
          <p:nvSpPr>
            <p:cNvPr id="7207" name="Google Shape;7207;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8" name="Google Shape;7208;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9" name="Google Shape;7209;p64"/>
          <p:cNvGrpSpPr/>
          <p:nvPr/>
        </p:nvGrpSpPr>
        <p:grpSpPr>
          <a:xfrm>
            <a:off x="5004462" y="3951792"/>
            <a:ext cx="339253" cy="339253"/>
            <a:chOff x="2085525" y="4992125"/>
            <a:chExt cx="481825" cy="481825"/>
          </a:xfrm>
        </p:grpSpPr>
        <p:sp>
          <p:nvSpPr>
            <p:cNvPr id="7210" name="Google Shape;7210;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1" name="Google Shape;7211;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2" name="Google Shape;7212;p64"/>
          <p:cNvGrpSpPr/>
          <p:nvPr/>
        </p:nvGrpSpPr>
        <p:grpSpPr>
          <a:xfrm>
            <a:off x="6833221" y="3951792"/>
            <a:ext cx="339253" cy="339253"/>
            <a:chOff x="2678350" y="4992125"/>
            <a:chExt cx="481825" cy="481825"/>
          </a:xfrm>
        </p:grpSpPr>
        <p:sp>
          <p:nvSpPr>
            <p:cNvPr id="7213" name="Google Shape;7213;p6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6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6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6" name="Google Shape;7216;p64"/>
          <p:cNvGrpSpPr/>
          <p:nvPr/>
        </p:nvGrpSpPr>
        <p:grpSpPr>
          <a:xfrm>
            <a:off x="4628816" y="3951792"/>
            <a:ext cx="339253" cy="339253"/>
            <a:chOff x="3271200" y="4992125"/>
            <a:chExt cx="481825" cy="481825"/>
          </a:xfrm>
        </p:grpSpPr>
        <p:sp>
          <p:nvSpPr>
            <p:cNvPr id="7217" name="Google Shape;7217;p6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6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6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0" name="Google Shape;7220;p64"/>
          <p:cNvGrpSpPr/>
          <p:nvPr/>
        </p:nvGrpSpPr>
        <p:grpSpPr>
          <a:xfrm>
            <a:off x="7290263" y="3952822"/>
            <a:ext cx="339411" cy="337193"/>
            <a:chOff x="3863900" y="4993625"/>
            <a:chExt cx="482050" cy="478900"/>
          </a:xfrm>
        </p:grpSpPr>
        <p:sp>
          <p:nvSpPr>
            <p:cNvPr id="7221" name="Google Shape;7221;p6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2" name="Google Shape;7222;p6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3" name="Google Shape;7223;p6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4" name="Google Shape;7224;p6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5" name="Google Shape;7225;p64"/>
          <p:cNvGrpSpPr/>
          <p:nvPr/>
        </p:nvGrpSpPr>
        <p:grpSpPr>
          <a:xfrm>
            <a:off x="7747437" y="3952822"/>
            <a:ext cx="339411" cy="337193"/>
            <a:chOff x="4456725" y="4993625"/>
            <a:chExt cx="482050" cy="478900"/>
          </a:xfrm>
        </p:grpSpPr>
        <p:sp>
          <p:nvSpPr>
            <p:cNvPr id="7226" name="Google Shape;7226;p6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7" name="Google Shape;7227;p6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8" name="Google Shape;7228;p6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9" name="Google Shape;7229;p6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0" name="Google Shape;7230;p64"/>
          <p:cNvGrpSpPr/>
          <p:nvPr/>
        </p:nvGrpSpPr>
        <p:grpSpPr>
          <a:xfrm>
            <a:off x="7549755" y="2297783"/>
            <a:ext cx="339253" cy="318042"/>
            <a:chOff x="4456875" y="2635825"/>
            <a:chExt cx="481825" cy="451700"/>
          </a:xfrm>
        </p:grpSpPr>
        <p:sp>
          <p:nvSpPr>
            <p:cNvPr id="7231" name="Google Shape;7231;p6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2" name="Google Shape;7232;p6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3" name="Google Shape;7233;p6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6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5" name="Google Shape;7235;p6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6" name="Google Shape;7236;p6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7" name="Google Shape;7237;p64"/>
          <p:cNvGrpSpPr/>
          <p:nvPr/>
        </p:nvGrpSpPr>
        <p:grpSpPr>
          <a:xfrm>
            <a:off x="6376030" y="3952813"/>
            <a:ext cx="339411" cy="337211"/>
            <a:chOff x="5049575" y="4993600"/>
            <a:chExt cx="482050" cy="478925"/>
          </a:xfrm>
        </p:grpSpPr>
        <p:sp>
          <p:nvSpPr>
            <p:cNvPr id="7238" name="Google Shape;7238;p6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9" name="Google Shape;7239;p6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0" name="Google Shape;7240;p6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1" name="Google Shape;7241;p6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2" name="Google Shape;7242;p64"/>
          <p:cNvGrpSpPr/>
          <p:nvPr/>
        </p:nvGrpSpPr>
        <p:grpSpPr>
          <a:xfrm>
            <a:off x="7551234" y="3125979"/>
            <a:ext cx="336296" cy="339235"/>
            <a:chOff x="4464775" y="3806475"/>
            <a:chExt cx="477625" cy="481800"/>
          </a:xfrm>
        </p:grpSpPr>
        <p:sp>
          <p:nvSpPr>
            <p:cNvPr id="7243" name="Google Shape;7243;p6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6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5" name="Google Shape;7245;p6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6" name="Google Shape;7246;p6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6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8" name="Google Shape;7248;p6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9" name="Google Shape;7249;p64"/>
          <p:cNvGrpSpPr/>
          <p:nvPr/>
        </p:nvGrpSpPr>
        <p:grpSpPr>
          <a:xfrm>
            <a:off x="6315036" y="3538907"/>
            <a:ext cx="298169" cy="339218"/>
            <a:chOff x="2707950" y="4399325"/>
            <a:chExt cx="423475" cy="481775"/>
          </a:xfrm>
        </p:grpSpPr>
        <p:sp>
          <p:nvSpPr>
            <p:cNvPr id="7250" name="Google Shape;7250;p6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1" name="Google Shape;7251;p6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2" name="Google Shape;7252;p6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3" name="Google Shape;7253;p6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4" name="Google Shape;7254;p6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5" name="Google Shape;7255;p6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6" name="Google Shape;7256;p6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6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8" name="Google Shape;7258;p6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9" name="Google Shape;7259;p6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6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6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65"/>
        <p:cNvGrpSpPr/>
        <p:nvPr/>
      </p:nvGrpSpPr>
      <p:grpSpPr>
        <a:xfrm>
          <a:off x="0" y="0"/>
          <a:ext cx="0" cy="0"/>
          <a:chOff x="0" y="0"/>
          <a:chExt cx="0" cy="0"/>
        </a:xfrm>
      </p:grpSpPr>
      <p:sp>
        <p:nvSpPr>
          <p:cNvPr id="7266" name="Google Shape;7266;p6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67" name="Google Shape;7267;p6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268" name="Google Shape;7268;p65"/>
          <p:cNvGrpSpPr/>
          <p:nvPr/>
        </p:nvGrpSpPr>
        <p:grpSpPr>
          <a:xfrm>
            <a:off x="876361" y="1533504"/>
            <a:ext cx="322099" cy="370529"/>
            <a:chOff x="-42971725" y="3217825"/>
            <a:chExt cx="275675" cy="317125"/>
          </a:xfrm>
        </p:grpSpPr>
        <p:sp>
          <p:nvSpPr>
            <p:cNvPr id="7269" name="Google Shape;7269;p6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65"/>
          <p:cNvGrpSpPr/>
          <p:nvPr/>
        </p:nvGrpSpPr>
        <p:grpSpPr>
          <a:xfrm>
            <a:off x="848276" y="2002160"/>
            <a:ext cx="378270" cy="337551"/>
            <a:chOff x="-42996150" y="3612600"/>
            <a:chExt cx="323750" cy="288900"/>
          </a:xfrm>
        </p:grpSpPr>
        <p:sp>
          <p:nvSpPr>
            <p:cNvPr id="7273" name="Google Shape;7273;p6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65"/>
          <p:cNvGrpSpPr/>
          <p:nvPr/>
        </p:nvGrpSpPr>
        <p:grpSpPr>
          <a:xfrm>
            <a:off x="851036" y="2411530"/>
            <a:ext cx="372749" cy="370909"/>
            <a:chOff x="-42994575" y="3950300"/>
            <a:chExt cx="319025" cy="317450"/>
          </a:xfrm>
        </p:grpSpPr>
        <p:sp>
          <p:nvSpPr>
            <p:cNvPr id="7277" name="Google Shape;7277;p6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65"/>
          <p:cNvGrpSpPr/>
          <p:nvPr/>
        </p:nvGrpSpPr>
        <p:grpSpPr>
          <a:xfrm>
            <a:off x="3004431" y="1558362"/>
            <a:ext cx="371785" cy="370879"/>
            <a:chOff x="-41111350" y="3239100"/>
            <a:chExt cx="318200" cy="317425"/>
          </a:xfrm>
        </p:grpSpPr>
        <p:sp>
          <p:nvSpPr>
            <p:cNvPr id="7281" name="Google Shape;7281;p6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5"/>
          <p:cNvGrpSpPr/>
          <p:nvPr/>
        </p:nvGrpSpPr>
        <p:grpSpPr>
          <a:xfrm>
            <a:off x="3000751" y="1993894"/>
            <a:ext cx="379146" cy="370967"/>
            <a:chOff x="-41117650" y="3605525"/>
            <a:chExt cx="324500" cy="317500"/>
          </a:xfrm>
        </p:grpSpPr>
        <p:sp>
          <p:nvSpPr>
            <p:cNvPr id="7286" name="Google Shape;7286;p6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9" name="Google Shape;7289;p6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0" name="Google Shape;7290;p65"/>
          <p:cNvGrpSpPr/>
          <p:nvPr/>
        </p:nvGrpSpPr>
        <p:grpSpPr>
          <a:xfrm>
            <a:off x="1827005" y="2885417"/>
            <a:ext cx="216271" cy="371814"/>
            <a:chOff x="-39205300" y="3220175"/>
            <a:chExt cx="185100" cy="318225"/>
          </a:xfrm>
        </p:grpSpPr>
        <p:sp>
          <p:nvSpPr>
            <p:cNvPr id="7291" name="Google Shape;7291;p6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65"/>
          <p:cNvGrpSpPr/>
          <p:nvPr/>
        </p:nvGrpSpPr>
        <p:grpSpPr>
          <a:xfrm>
            <a:off x="1792533" y="3345488"/>
            <a:ext cx="300016" cy="369273"/>
            <a:chOff x="-39248625" y="3588600"/>
            <a:chExt cx="256775" cy="316050"/>
          </a:xfrm>
        </p:grpSpPr>
        <p:sp>
          <p:nvSpPr>
            <p:cNvPr id="7294" name="Google Shape;7294;p6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6" name="Google Shape;7296;p6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8" name="Google Shape;7298;p65"/>
          <p:cNvGrpSpPr/>
          <p:nvPr/>
        </p:nvGrpSpPr>
        <p:grpSpPr>
          <a:xfrm>
            <a:off x="1243246" y="1533504"/>
            <a:ext cx="429504" cy="370879"/>
            <a:chOff x="-42651700" y="3217825"/>
            <a:chExt cx="367600" cy="317425"/>
          </a:xfrm>
        </p:grpSpPr>
        <p:sp>
          <p:nvSpPr>
            <p:cNvPr id="7299" name="Google Shape;7299;p6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65"/>
          <p:cNvGrpSpPr/>
          <p:nvPr/>
        </p:nvGrpSpPr>
        <p:grpSpPr>
          <a:xfrm>
            <a:off x="1278678" y="1973154"/>
            <a:ext cx="358640" cy="363226"/>
            <a:chOff x="-42617300" y="3587775"/>
            <a:chExt cx="306950" cy="310875"/>
          </a:xfrm>
        </p:grpSpPr>
        <p:sp>
          <p:nvSpPr>
            <p:cNvPr id="7304" name="Google Shape;7304;p6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6" name="Google Shape;7306;p6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7" name="Google Shape;7307;p65"/>
          <p:cNvGrpSpPr/>
          <p:nvPr/>
        </p:nvGrpSpPr>
        <p:grpSpPr>
          <a:xfrm>
            <a:off x="3450506" y="1557895"/>
            <a:ext cx="376926" cy="370324"/>
            <a:chOff x="-40748275" y="3238700"/>
            <a:chExt cx="322600" cy="316950"/>
          </a:xfrm>
        </p:grpSpPr>
        <p:sp>
          <p:nvSpPr>
            <p:cNvPr id="7308" name="Google Shape;7308;p6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65"/>
          <p:cNvGrpSpPr/>
          <p:nvPr/>
        </p:nvGrpSpPr>
        <p:grpSpPr>
          <a:xfrm>
            <a:off x="3453062" y="2025879"/>
            <a:ext cx="371814" cy="338690"/>
            <a:chOff x="-40745125" y="3632900"/>
            <a:chExt cx="318225" cy="289875"/>
          </a:xfrm>
        </p:grpSpPr>
        <p:sp>
          <p:nvSpPr>
            <p:cNvPr id="7315" name="Google Shape;7315;p6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5"/>
          <p:cNvGrpSpPr/>
          <p:nvPr/>
        </p:nvGrpSpPr>
        <p:grpSpPr>
          <a:xfrm>
            <a:off x="3457209" y="2437089"/>
            <a:ext cx="363518" cy="370178"/>
            <a:chOff x="-40742750" y="3972175"/>
            <a:chExt cx="311125" cy="316825"/>
          </a:xfrm>
        </p:grpSpPr>
        <p:sp>
          <p:nvSpPr>
            <p:cNvPr id="7323" name="Google Shape;7323;p6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5"/>
          <p:cNvGrpSpPr/>
          <p:nvPr/>
        </p:nvGrpSpPr>
        <p:grpSpPr>
          <a:xfrm>
            <a:off x="2239871" y="2887257"/>
            <a:ext cx="266892" cy="369974"/>
            <a:chOff x="-38860325" y="3221750"/>
            <a:chExt cx="228425" cy="316650"/>
          </a:xfrm>
        </p:grpSpPr>
        <p:sp>
          <p:nvSpPr>
            <p:cNvPr id="7326" name="Google Shape;7326;p6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5"/>
          <p:cNvGrpSpPr/>
          <p:nvPr/>
        </p:nvGrpSpPr>
        <p:grpSpPr>
          <a:xfrm>
            <a:off x="2190678" y="3349314"/>
            <a:ext cx="380081" cy="367111"/>
            <a:chOff x="-38905225" y="3591875"/>
            <a:chExt cx="325300" cy="314200"/>
          </a:xfrm>
        </p:grpSpPr>
        <p:sp>
          <p:nvSpPr>
            <p:cNvPr id="7331" name="Google Shape;7331;p6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4" name="Google Shape;7334;p6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5" name="Google Shape;7335;p65"/>
          <p:cNvGrpSpPr/>
          <p:nvPr/>
        </p:nvGrpSpPr>
        <p:grpSpPr>
          <a:xfrm>
            <a:off x="3997427" y="3334394"/>
            <a:ext cx="290815" cy="369740"/>
            <a:chOff x="-37370925" y="3579105"/>
            <a:chExt cx="248900" cy="316450"/>
          </a:xfrm>
        </p:grpSpPr>
        <p:sp>
          <p:nvSpPr>
            <p:cNvPr id="7336" name="Google Shape;7336;p6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8" name="Google Shape;7338;p6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65"/>
          <p:cNvGrpSpPr/>
          <p:nvPr/>
        </p:nvGrpSpPr>
        <p:grpSpPr>
          <a:xfrm>
            <a:off x="1690803" y="2412465"/>
            <a:ext cx="371814" cy="369974"/>
            <a:chOff x="-42259725" y="3951100"/>
            <a:chExt cx="318225" cy="316650"/>
          </a:xfrm>
        </p:grpSpPr>
        <p:sp>
          <p:nvSpPr>
            <p:cNvPr id="7341" name="Google Shape;7341;p6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65"/>
          <p:cNvGrpSpPr/>
          <p:nvPr/>
        </p:nvGrpSpPr>
        <p:grpSpPr>
          <a:xfrm>
            <a:off x="3889164" y="1591486"/>
            <a:ext cx="370879" cy="337755"/>
            <a:chOff x="-40378075" y="3267450"/>
            <a:chExt cx="317425" cy="289075"/>
          </a:xfrm>
        </p:grpSpPr>
        <p:sp>
          <p:nvSpPr>
            <p:cNvPr id="7344" name="Google Shape;7344;p6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65"/>
          <p:cNvGrpSpPr/>
          <p:nvPr/>
        </p:nvGrpSpPr>
        <p:grpSpPr>
          <a:xfrm>
            <a:off x="3892830" y="1992754"/>
            <a:ext cx="363548" cy="369974"/>
            <a:chOff x="-40372575" y="3604550"/>
            <a:chExt cx="311150" cy="316650"/>
          </a:xfrm>
        </p:grpSpPr>
        <p:sp>
          <p:nvSpPr>
            <p:cNvPr id="7349" name="Google Shape;7349;p6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2" name="Google Shape;7352;p6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3" name="Google Shape;7353;p65"/>
          <p:cNvGrpSpPr/>
          <p:nvPr/>
        </p:nvGrpSpPr>
        <p:grpSpPr>
          <a:xfrm>
            <a:off x="2616780" y="2885417"/>
            <a:ext cx="399038" cy="372165"/>
            <a:chOff x="-38542250" y="3220175"/>
            <a:chExt cx="341525" cy="318525"/>
          </a:xfrm>
        </p:grpSpPr>
        <p:sp>
          <p:nvSpPr>
            <p:cNvPr id="7354" name="Google Shape;7354;p6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65"/>
          <p:cNvGrpSpPr/>
          <p:nvPr/>
        </p:nvGrpSpPr>
        <p:grpSpPr>
          <a:xfrm>
            <a:off x="2638712" y="3344787"/>
            <a:ext cx="369974" cy="369068"/>
            <a:chOff x="-38537400" y="3588000"/>
            <a:chExt cx="316650" cy="315875"/>
          </a:xfrm>
        </p:grpSpPr>
        <p:sp>
          <p:nvSpPr>
            <p:cNvPr id="7358" name="Google Shape;7358;p6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5"/>
          <p:cNvGrpSpPr/>
          <p:nvPr/>
        </p:nvGrpSpPr>
        <p:grpSpPr>
          <a:xfrm>
            <a:off x="2637792" y="3802316"/>
            <a:ext cx="371814" cy="369974"/>
            <a:chOff x="-38538975" y="3954250"/>
            <a:chExt cx="318225" cy="316650"/>
          </a:xfrm>
        </p:grpSpPr>
        <p:sp>
          <p:nvSpPr>
            <p:cNvPr id="7363" name="Google Shape;7363;p6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65"/>
          <p:cNvGrpSpPr/>
          <p:nvPr/>
        </p:nvGrpSpPr>
        <p:grpSpPr>
          <a:xfrm>
            <a:off x="3955104" y="3797243"/>
            <a:ext cx="375465" cy="371814"/>
            <a:chOff x="-37385100" y="3949908"/>
            <a:chExt cx="321350" cy="318225"/>
          </a:xfrm>
        </p:grpSpPr>
        <p:sp>
          <p:nvSpPr>
            <p:cNvPr id="7366" name="Google Shape;7366;p6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65"/>
          <p:cNvGrpSpPr/>
          <p:nvPr/>
        </p:nvGrpSpPr>
        <p:grpSpPr>
          <a:xfrm>
            <a:off x="2130763" y="1532803"/>
            <a:ext cx="370909" cy="370675"/>
            <a:chOff x="-41895050" y="3217225"/>
            <a:chExt cx="317450" cy="317250"/>
          </a:xfrm>
        </p:grpSpPr>
        <p:sp>
          <p:nvSpPr>
            <p:cNvPr id="7369" name="Google Shape;7369;p6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65"/>
          <p:cNvGrpSpPr/>
          <p:nvPr/>
        </p:nvGrpSpPr>
        <p:grpSpPr>
          <a:xfrm>
            <a:off x="2130310" y="1969737"/>
            <a:ext cx="371814" cy="369974"/>
            <a:chOff x="-41893475" y="3584850"/>
            <a:chExt cx="318225" cy="316650"/>
          </a:xfrm>
        </p:grpSpPr>
        <p:sp>
          <p:nvSpPr>
            <p:cNvPr id="7375" name="Google Shape;7375;p6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9" name="Google Shape;7379;p6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65"/>
          <p:cNvGrpSpPr/>
          <p:nvPr/>
        </p:nvGrpSpPr>
        <p:grpSpPr>
          <a:xfrm>
            <a:off x="900338" y="3365029"/>
            <a:ext cx="337522" cy="370909"/>
            <a:chOff x="-39998250" y="3605325"/>
            <a:chExt cx="288875" cy="317450"/>
          </a:xfrm>
        </p:grpSpPr>
        <p:sp>
          <p:nvSpPr>
            <p:cNvPr id="7382" name="Google Shape;7382;p6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65"/>
          <p:cNvGrpSpPr/>
          <p:nvPr/>
        </p:nvGrpSpPr>
        <p:grpSpPr>
          <a:xfrm>
            <a:off x="884112" y="3823493"/>
            <a:ext cx="369974" cy="369945"/>
            <a:chOff x="-40011050" y="3972375"/>
            <a:chExt cx="316650" cy="316625"/>
          </a:xfrm>
        </p:grpSpPr>
        <p:sp>
          <p:nvSpPr>
            <p:cNvPr id="7385" name="Google Shape;7385;p6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5"/>
          <p:cNvGrpSpPr/>
          <p:nvPr/>
        </p:nvGrpSpPr>
        <p:grpSpPr>
          <a:xfrm>
            <a:off x="3116043" y="2888192"/>
            <a:ext cx="266921" cy="369039"/>
            <a:chOff x="-38129425" y="3222550"/>
            <a:chExt cx="228450" cy="315850"/>
          </a:xfrm>
        </p:grpSpPr>
        <p:sp>
          <p:nvSpPr>
            <p:cNvPr id="7388" name="Google Shape;7388;p6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65"/>
          <p:cNvGrpSpPr/>
          <p:nvPr/>
        </p:nvGrpSpPr>
        <p:grpSpPr>
          <a:xfrm>
            <a:off x="3071012" y="3344787"/>
            <a:ext cx="371785" cy="369974"/>
            <a:chOff x="-38172725" y="3588000"/>
            <a:chExt cx="318200" cy="316650"/>
          </a:xfrm>
        </p:grpSpPr>
        <p:sp>
          <p:nvSpPr>
            <p:cNvPr id="7391" name="Google Shape;7391;p6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65"/>
          <p:cNvGrpSpPr/>
          <p:nvPr/>
        </p:nvGrpSpPr>
        <p:grpSpPr>
          <a:xfrm>
            <a:off x="3146914" y="3803222"/>
            <a:ext cx="219981" cy="369974"/>
            <a:chOff x="-38109725" y="3955025"/>
            <a:chExt cx="188275" cy="316650"/>
          </a:xfrm>
        </p:grpSpPr>
        <p:sp>
          <p:nvSpPr>
            <p:cNvPr id="7400" name="Google Shape;7400;p6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2" name="Google Shape;7402;p6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3" name="Google Shape;7403;p65"/>
          <p:cNvGrpSpPr/>
          <p:nvPr/>
        </p:nvGrpSpPr>
        <p:grpSpPr>
          <a:xfrm>
            <a:off x="2562313" y="1534643"/>
            <a:ext cx="373654" cy="369068"/>
            <a:chOff x="-41530375" y="3218800"/>
            <a:chExt cx="319800" cy="315875"/>
          </a:xfrm>
        </p:grpSpPr>
        <p:sp>
          <p:nvSpPr>
            <p:cNvPr id="7404" name="Google Shape;7404;p6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65"/>
          <p:cNvGrpSpPr/>
          <p:nvPr/>
        </p:nvGrpSpPr>
        <p:grpSpPr>
          <a:xfrm>
            <a:off x="2564607" y="2049801"/>
            <a:ext cx="369068" cy="289004"/>
            <a:chOff x="-41526450" y="3653375"/>
            <a:chExt cx="315875" cy="247350"/>
          </a:xfrm>
        </p:grpSpPr>
        <p:sp>
          <p:nvSpPr>
            <p:cNvPr id="7407" name="Google Shape;7407;p6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65"/>
          <p:cNvGrpSpPr/>
          <p:nvPr/>
        </p:nvGrpSpPr>
        <p:grpSpPr>
          <a:xfrm>
            <a:off x="2565994" y="2412465"/>
            <a:ext cx="366293" cy="369974"/>
            <a:chOff x="-41526450" y="3951100"/>
            <a:chExt cx="313500" cy="316650"/>
          </a:xfrm>
        </p:grpSpPr>
        <p:sp>
          <p:nvSpPr>
            <p:cNvPr id="7410" name="Google Shape;7410;p6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65"/>
          <p:cNvGrpSpPr/>
          <p:nvPr/>
        </p:nvGrpSpPr>
        <p:grpSpPr>
          <a:xfrm>
            <a:off x="1331249" y="2906594"/>
            <a:ext cx="339595" cy="371814"/>
            <a:chOff x="-39625900" y="3238300"/>
            <a:chExt cx="290650" cy="318225"/>
          </a:xfrm>
        </p:grpSpPr>
        <p:sp>
          <p:nvSpPr>
            <p:cNvPr id="7414" name="Google Shape;7414;p6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6" name="Google Shape;7416;p6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7" name="Google Shape;7417;p65"/>
          <p:cNvGrpSpPr/>
          <p:nvPr/>
        </p:nvGrpSpPr>
        <p:grpSpPr>
          <a:xfrm>
            <a:off x="1325300" y="3823055"/>
            <a:ext cx="366293" cy="370441"/>
            <a:chOff x="-39647175" y="3972000"/>
            <a:chExt cx="313500" cy="317050"/>
          </a:xfrm>
        </p:grpSpPr>
        <p:sp>
          <p:nvSpPr>
            <p:cNvPr id="7418" name="Google Shape;7418;p6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5"/>
          <p:cNvGrpSpPr/>
          <p:nvPr/>
        </p:nvGrpSpPr>
        <p:grpSpPr>
          <a:xfrm>
            <a:off x="3494427" y="2887053"/>
            <a:ext cx="375495" cy="370879"/>
            <a:chOff x="-37808850" y="3221575"/>
            <a:chExt cx="321375" cy="317425"/>
          </a:xfrm>
        </p:grpSpPr>
        <p:sp>
          <p:nvSpPr>
            <p:cNvPr id="7422" name="Google Shape;7422;p6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65"/>
          <p:cNvGrpSpPr/>
          <p:nvPr/>
        </p:nvGrpSpPr>
        <p:grpSpPr>
          <a:xfrm>
            <a:off x="3503201" y="3409084"/>
            <a:ext cx="372749" cy="241158"/>
            <a:chOff x="-37806500" y="3643030"/>
            <a:chExt cx="319025" cy="206400"/>
          </a:xfrm>
        </p:grpSpPr>
        <p:sp>
          <p:nvSpPr>
            <p:cNvPr id="7425" name="Google Shape;7425;p6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65"/>
          <p:cNvGrpSpPr/>
          <p:nvPr/>
        </p:nvGrpSpPr>
        <p:grpSpPr>
          <a:xfrm>
            <a:off x="3505508" y="3801381"/>
            <a:ext cx="368134" cy="371814"/>
            <a:chOff x="-37804925" y="3953450"/>
            <a:chExt cx="315075" cy="318225"/>
          </a:xfrm>
        </p:grpSpPr>
        <p:sp>
          <p:nvSpPr>
            <p:cNvPr id="7428" name="Google Shape;7428;p6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1" name="Google Shape;7431;p6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2" name="Google Shape;7432;p65"/>
          <p:cNvGrpSpPr/>
          <p:nvPr/>
        </p:nvGrpSpPr>
        <p:grpSpPr>
          <a:xfrm>
            <a:off x="4860977" y="1553988"/>
            <a:ext cx="355663" cy="308725"/>
            <a:chOff x="-28462125" y="3199700"/>
            <a:chExt cx="298550" cy="259150"/>
          </a:xfrm>
        </p:grpSpPr>
        <p:sp>
          <p:nvSpPr>
            <p:cNvPr id="7433" name="Google Shape;7433;p6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65"/>
          <p:cNvGrpSpPr/>
          <p:nvPr/>
        </p:nvGrpSpPr>
        <p:grpSpPr>
          <a:xfrm>
            <a:off x="4861930" y="1988678"/>
            <a:ext cx="353757" cy="352833"/>
            <a:chOff x="-28461325" y="3545475"/>
            <a:chExt cx="296950" cy="296175"/>
          </a:xfrm>
        </p:grpSpPr>
        <p:sp>
          <p:nvSpPr>
            <p:cNvPr id="7437" name="Google Shape;7437;p6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5"/>
          <p:cNvGrpSpPr/>
          <p:nvPr/>
        </p:nvGrpSpPr>
        <p:grpSpPr>
          <a:xfrm>
            <a:off x="4858162" y="2438722"/>
            <a:ext cx="361292" cy="352803"/>
            <a:chOff x="-28463700" y="3914875"/>
            <a:chExt cx="303275" cy="296150"/>
          </a:xfrm>
        </p:grpSpPr>
        <p:sp>
          <p:nvSpPr>
            <p:cNvPr id="7444" name="Google Shape;7444;p6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65"/>
          <p:cNvGrpSpPr/>
          <p:nvPr/>
        </p:nvGrpSpPr>
        <p:grpSpPr>
          <a:xfrm>
            <a:off x="7092947" y="1594805"/>
            <a:ext cx="351880" cy="227092"/>
            <a:chOff x="-26573400" y="3224125"/>
            <a:chExt cx="295375" cy="190625"/>
          </a:xfrm>
        </p:grpSpPr>
        <p:sp>
          <p:nvSpPr>
            <p:cNvPr id="7447" name="Google Shape;7447;p6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65"/>
          <p:cNvGrpSpPr/>
          <p:nvPr/>
        </p:nvGrpSpPr>
        <p:grpSpPr>
          <a:xfrm>
            <a:off x="7092947" y="1989140"/>
            <a:ext cx="351880" cy="351910"/>
            <a:chOff x="-26573400" y="3546250"/>
            <a:chExt cx="295375" cy="295400"/>
          </a:xfrm>
        </p:grpSpPr>
        <p:sp>
          <p:nvSpPr>
            <p:cNvPr id="7450" name="Google Shape;7450;p6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65"/>
          <p:cNvGrpSpPr/>
          <p:nvPr/>
        </p:nvGrpSpPr>
        <p:grpSpPr>
          <a:xfrm>
            <a:off x="7081228" y="2439049"/>
            <a:ext cx="375319" cy="352148"/>
            <a:chOff x="-26583625" y="3917025"/>
            <a:chExt cx="315050" cy="295600"/>
          </a:xfrm>
        </p:grpSpPr>
        <p:sp>
          <p:nvSpPr>
            <p:cNvPr id="7456" name="Google Shape;7456;p6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0" name="Google Shape;7460;p6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1" name="Google Shape;7461;p65"/>
          <p:cNvGrpSpPr/>
          <p:nvPr/>
        </p:nvGrpSpPr>
        <p:grpSpPr>
          <a:xfrm>
            <a:off x="5779742" y="3398079"/>
            <a:ext cx="289039" cy="352833"/>
            <a:chOff x="-24694925" y="3518700"/>
            <a:chExt cx="242625" cy="296175"/>
          </a:xfrm>
        </p:grpSpPr>
        <p:sp>
          <p:nvSpPr>
            <p:cNvPr id="7462" name="Google Shape;7462;p6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65"/>
          <p:cNvGrpSpPr/>
          <p:nvPr/>
        </p:nvGrpSpPr>
        <p:grpSpPr>
          <a:xfrm>
            <a:off x="5779280" y="3848107"/>
            <a:ext cx="289962" cy="352833"/>
            <a:chOff x="-24709100" y="3888875"/>
            <a:chExt cx="243400" cy="296175"/>
          </a:xfrm>
        </p:grpSpPr>
        <p:sp>
          <p:nvSpPr>
            <p:cNvPr id="7467" name="Google Shape;7467;p6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65"/>
          <p:cNvGrpSpPr/>
          <p:nvPr/>
        </p:nvGrpSpPr>
        <p:grpSpPr>
          <a:xfrm>
            <a:off x="7979280" y="2920770"/>
            <a:ext cx="356556" cy="349557"/>
            <a:chOff x="-22863675" y="3131775"/>
            <a:chExt cx="299300" cy="293425"/>
          </a:xfrm>
        </p:grpSpPr>
        <p:sp>
          <p:nvSpPr>
            <p:cNvPr id="7471" name="Google Shape;7471;p6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65"/>
          <p:cNvGrpSpPr/>
          <p:nvPr/>
        </p:nvGrpSpPr>
        <p:grpSpPr>
          <a:xfrm>
            <a:off x="5322144" y="1531949"/>
            <a:ext cx="310602" cy="352803"/>
            <a:chOff x="-28069875" y="3175300"/>
            <a:chExt cx="260725" cy="296150"/>
          </a:xfrm>
        </p:grpSpPr>
        <p:sp>
          <p:nvSpPr>
            <p:cNvPr id="7475" name="Google Shape;7475;p6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6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65"/>
          <p:cNvGrpSpPr/>
          <p:nvPr/>
        </p:nvGrpSpPr>
        <p:grpSpPr>
          <a:xfrm>
            <a:off x="5363423" y="2439183"/>
            <a:ext cx="228045" cy="351880"/>
            <a:chOff x="-28032075" y="3916450"/>
            <a:chExt cx="191425" cy="295375"/>
          </a:xfrm>
        </p:grpSpPr>
        <p:sp>
          <p:nvSpPr>
            <p:cNvPr id="7486" name="Google Shape;7486;p6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65"/>
          <p:cNvGrpSpPr/>
          <p:nvPr/>
        </p:nvGrpSpPr>
        <p:grpSpPr>
          <a:xfrm>
            <a:off x="7528769" y="1531934"/>
            <a:ext cx="352833" cy="352833"/>
            <a:chOff x="-26201650" y="3176075"/>
            <a:chExt cx="296175" cy="296175"/>
          </a:xfrm>
        </p:grpSpPr>
        <p:sp>
          <p:nvSpPr>
            <p:cNvPr id="7490" name="Google Shape;7490;p6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65"/>
          <p:cNvGrpSpPr/>
          <p:nvPr/>
        </p:nvGrpSpPr>
        <p:grpSpPr>
          <a:xfrm>
            <a:off x="7528293" y="1989155"/>
            <a:ext cx="353786" cy="351880"/>
            <a:chOff x="-26204800" y="3547050"/>
            <a:chExt cx="296975" cy="295375"/>
          </a:xfrm>
        </p:grpSpPr>
        <p:sp>
          <p:nvSpPr>
            <p:cNvPr id="7493" name="Google Shape;7493;p6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5" name="Google Shape;7495;p6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6" name="Google Shape;7496;p65"/>
          <p:cNvGrpSpPr/>
          <p:nvPr/>
        </p:nvGrpSpPr>
        <p:grpSpPr>
          <a:xfrm>
            <a:off x="6199548" y="2919133"/>
            <a:ext cx="345328" cy="352833"/>
            <a:chOff x="-24353875" y="3147725"/>
            <a:chExt cx="289875" cy="296175"/>
          </a:xfrm>
        </p:grpSpPr>
        <p:sp>
          <p:nvSpPr>
            <p:cNvPr id="7497" name="Google Shape;7497;p6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65"/>
          <p:cNvGrpSpPr/>
          <p:nvPr/>
        </p:nvGrpSpPr>
        <p:grpSpPr>
          <a:xfrm>
            <a:off x="6207530" y="3398540"/>
            <a:ext cx="329365" cy="351910"/>
            <a:chOff x="-24344425" y="3519475"/>
            <a:chExt cx="276475" cy="295400"/>
          </a:xfrm>
        </p:grpSpPr>
        <p:sp>
          <p:nvSpPr>
            <p:cNvPr id="7500" name="Google Shape;7500;p6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65"/>
          <p:cNvGrpSpPr/>
          <p:nvPr/>
        </p:nvGrpSpPr>
        <p:grpSpPr>
          <a:xfrm>
            <a:off x="6197210" y="3850460"/>
            <a:ext cx="350004" cy="348128"/>
            <a:chOff x="-24353075" y="3891250"/>
            <a:chExt cx="293800" cy="292225"/>
          </a:xfrm>
        </p:grpSpPr>
        <p:sp>
          <p:nvSpPr>
            <p:cNvPr id="7503" name="Google Shape;7503;p6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5"/>
          <p:cNvGrpSpPr/>
          <p:nvPr/>
        </p:nvGrpSpPr>
        <p:grpSpPr>
          <a:xfrm>
            <a:off x="7980681" y="3398763"/>
            <a:ext cx="353757" cy="351463"/>
            <a:chOff x="-22845575" y="3504075"/>
            <a:chExt cx="296950" cy="295025"/>
          </a:xfrm>
        </p:grpSpPr>
        <p:sp>
          <p:nvSpPr>
            <p:cNvPr id="7506" name="Google Shape;7506;p6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65"/>
          <p:cNvGrpSpPr/>
          <p:nvPr/>
        </p:nvGrpSpPr>
        <p:grpSpPr>
          <a:xfrm>
            <a:off x="5773862" y="1532411"/>
            <a:ext cx="299344" cy="351880"/>
            <a:chOff x="-27691025" y="3175300"/>
            <a:chExt cx="251275" cy="295375"/>
          </a:xfrm>
        </p:grpSpPr>
        <p:sp>
          <p:nvSpPr>
            <p:cNvPr id="7509" name="Google Shape;7509;p6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65"/>
          <p:cNvGrpSpPr/>
          <p:nvPr/>
        </p:nvGrpSpPr>
        <p:grpSpPr>
          <a:xfrm>
            <a:off x="5746179" y="2051087"/>
            <a:ext cx="354710" cy="228015"/>
            <a:chOff x="-27721750" y="3598250"/>
            <a:chExt cx="297750" cy="191400"/>
          </a:xfrm>
        </p:grpSpPr>
        <p:sp>
          <p:nvSpPr>
            <p:cNvPr id="7514" name="Google Shape;7514;p6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5"/>
          <p:cNvGrpSpPr/>
          <p:nvPr/>
        </p:nvGrpSpPr>
        <p:grpSpPr>
          <a:xfrm>
            <a:off x="5747579" y="2444633"/>
            <a:ext cx="351910" cy="340980"/>
            <a:chOff x="-27719400" y="3925600"/>
            <a:chExt cx="295400" cy="286225"/>
          </a:xfrm>
        </p:grpSpPr>
        <p:sp>
          <p:nvSpPr>
            <p:cNvPr id="7517" name="Google Shape;7517;p6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65"/>
          <p:cNvGrpSpPr/>
          <p:nvPr/>
        </p:nvGrpSpPr>
        <p:grpSpPr>
          <a:xfrm>
            <a:off x="7968851" y="1531473"/>
            <a:ext cx="353757" cy="353757"/>
            <a:chOff x="-25834600" y="3176875"/>
            <a:chExt cx="296950" cy="296950"/>
          </a:xfrm>
        </p:grpSpPr>
        <p:sp>
          <p:nvSpPr>
            <p:cNvPr id="7520" name="Google Shape;7520;p6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65"/>
          <p:cNvGrpSpPr/>
          <p:nvPr/>
        </p:nvGrpSpPr>
        <p:grpSpPr>
          <a:xfrm>
            <a:off x="7968851" y="1999474"/>
            <a:ext cx="353757" cy="331241"/>
            <a:chOff x="-25834600" y="3564375"/>
            <a:chExt cx="296950" cy="278050"/>
          </a:xfrm>
        </p:grpSpPr>
        <p:sp>
          <p:nvSpPr>
            <p:cNvPr id="7526" name="Google Shape;7526;p6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65"/>
          <p:cNvGrpSpPr/>
          <p:nvPr/>
        </p:nvGrpSpPr>
        <p:grpSpPr>
          <a:xfrm>
            <a:off x="7966974" y="2438826"/>
            <a:ext cx="357509" cy="352595"/>
            <a:chOff x="-25834600" y="3915850"/>
            <a:chExt cx="300100" cy="295975"/>
          </a:xfrm>
        </p:grpSpPr>
        <p:sp>
          <p:nvSpPr>
            <p:cNvPr id="7535" name="Google Shape;7535;p6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65"/>
          <p:cNvGrpSpPr/>
          <p:nvPr/>
        </p:nvGrpSpPr>
        <p:grpSpPr>
          <a:xfrm>
            <a:off x="6702402" y="2920056"/>
            <a:ext cx="228968" cy="350987"/>
            <a:chOff x="-23930925" y="3149300"/>
            <a:chExt cx="192200" cy="294625"/>
          </a:xfrm>
        </p:grpSpPr>
        <p:sp>
          <p:nvSpPr>
            <p:cNvPr id="7539" name="Google Shape;7539;p6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65"/>
          <p:cNvGrpSpPr/>
          <p:nvPr/>
        </p:nvGrpSpPr>
        <p:grpSpPr>
          <a:xfrm>
            <a:off x="6659232" y="3398540"/>
            <a:ext cx="315307" cy="351910"/>
            <a:chOff x="-23962425" y="3519475"/>
            <a:chExt cx="264675" cy="295400"/>
          </a:xfrm>
        </p:grpSpPr>
        <p:sp>
          <p:nvSpPr>
            <p:cNvPr id="7544" name="Google Shape;7544;p6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6" name="Google Shape;7546;p6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7" name="Google Shape;7547;p65"/>
          <p:cNvGrpSpPr/>
          <p:nvPr/>
        </p:nvGrpSpPr>
        <p:grpSpPr>
          <a:xfrm>
            <a:off x="8037908" y="3848584"/>
            <a:ext cx="239302" cy="351880"/>
            <a:chOff x="-22788075" y="3904625"/>
            <a:chExt cx="200875" cy="295375"/>
          </a:xfrm>
        </p:grpSpPr>
        <p:sp>
          <p:nvSpPr>
            <p:cNvPr id="7548" name="Google Shape;7548;p6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5"/>
          <p:cNvGrpSpPr/>
          <p:nvPr/>
        </p:nvGrpSpPr>
        <p:grpSpPr>
          <a:xfrm>
            <a:off x="6193206" y="1531949"/>
            <a:ext cx="354710" cy="352803"/>
            <a:chOff x="-27351575" y="3175300"/>
            <a:chExt cx="297750" cy="296150"/>
          </a:xfrm>
        </p:grpSpPr>
        <p:sp>
          <p:nvSpPr>
            <p:cNvPr id="7553" name="Google Shape;7553;p6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65"/>
          <p:cNvGrpSpPr/>
          <p:nvPr/>
        </p:nvGrpSpPr>
        <p:grpSpPr>
          <a:xfrm>
            <a:off x="6235914" y="1988559"/>
            <a:ext cx="269293" cy="353072"/>
            <a:chOff x="-27313750" y="3545275"/>
            <a:chExt cx="226050" cy="296375"/>
          </a:xfrm>
        </p:grpSpPr>
        <p:sp>
          <p:nvSpPr>
            <p:cNvPr id="7558" name="Google Shape;7558;p6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65"/>
          <p:cNvGrpSpPr/>
          <p:nvPr/>
        </p:nvGrpSpPr>
        <p:grpSpPr>
          <a:xfrm>
            <a:off x="6193206" y="2436830"/>
            <a:ext cx="354710" cy="356586"/>
            <a:chOff x="-27351575" y="3915650"/>
            <a:chExt cx="297750" cy="299325"/>
          </a:xfrm>
        </p:grpSpPr>
        <p:sp>
          <p:nvSpPr>
            <p:cNvPr id="7562" name="Google Shape;7562;p6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65"/>
          <p:cNvGrpSpPr/>
          <p:nvPr/>
        </p:nvGrpSpPr>
        <p:grpSpPr>
          <a:xfrm>
            <a:off x="4880696" y="2919029"/>
            <a:ext cx="319060" cy="353042"/>
            <a:chOff x="-25445525" y="3175900"/>
            <a:chExt cx="267825" cy="296350"/>
          </a:xfrm>
        </p:grpSpPr>
        <p:sp>
          <p:nvSpPr>
            <p:cNvPr id="7565" name="Google Shape;7565;p6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4862410" y="3409352"/>
            <a:ext cx="355633" cy="330288"/>
            <a:chOff x="-25465200" y="3565175"/>
            <a:chExt cx="298525" cy="277250"/>
          </a:xfrm>
        </p:grpSpPr>
        <p:sp>
          <p:nvSpPr>
            <p:cNvPr id="7569" name="Google Shape;7569;p6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65"/>
          <p:cNvGrpSpPr/>
          <p:nvPr/>
        </p:nvGrpSpPr>
        <p:grpSpPr>
          <a:xfrm>
            <a:off x="4861948" y="3848882"/>
            <a:ext cx="356556" cy="351285"/>
            <a:chOff x="-25465200" y="3916150"/>
            <a:chExt cx="299300" cy="294875"/>
          </a:xfrm>
        </p:grpSpPr>
        <p:sp>
          <p:nvSpPr>
            <p:cNvPr id="7572" name="Google Shape;7572;p6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65"/>
          <p:cNvGrpSpPr/>
          <p:nvPr/>
        </p:nvGrpSpPr>
        <p:grpSpPr>
          <a:xfrm>
            <a:off x="7089388" y="2919148"/>
            <a:ext cx="351880" cy="352803"/>
            <a:chOff x="-23615075" y="3148525"/>
            <a:chExt cx="295375" cy="296150"/>
          </a:xfrm>
        </p:grpSpPr>
        <p:sp>
          <p:nvSpPr>
            <p:cNvPr id="7575" name="Google Shape;7575;p6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9" name="Google Shape;7579;p6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65"/>
          <p:cNvGrpSpPr/>
          <p:nvPr/>
        </p:nvGrpSpPr>
        <p:grpSpPr>
          <a:xfrm>
            <a:off x="7088911" y="3858427"/>
            <a:ext cx="352833" cy="332194"/>
            <a:chOff x="-23615075" y="3906200"/>
            <a:chExt cx="296175" cy="278850"/>
          </a:xfrm>
        </p:grpSpPr>
        <p:sp>
          <p:nvSpPr>
            <p:cNvPr id="7581" name="Google Shape;7581;p6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4" name="Google Shape;7584;p6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5" name="Google Shape;7585;p65"/>
          <p:cNvGrpSpPr/>
          <p:nvPr/>
        </p:nvGrpSpPr>
        <p:grpSpPr>
          <a:xfrm>
            <a:off x="6637880" y="1532068"/>
            <a:ext cx="353757" cy="352565"/>
            <a:chOff x="-26980600" y="3175500"/>
            <a:chExt cx="296950" cy="295950"/>
          </a:xfrm>
        </p:grpSpPr>
        <p:sp>
          <p:nvSpPr>
            <p:cNvPr id="7586" name="Google Shape;7586;p6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9" name="Google Shape;7589;p6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0" name="Google Shape;7590;p65"/>
          <p:cNvGrpSpPr/>
          <p:nvPr/>
        </p:nvGrpSpPr>
        <p:grpSpPr>
          <a:xfrm>
            <a:off x="6638357" y="2470604"/>
            <a:ext cx="352803" cy="289039"/>
            <a:chOff x="-26981375" y="3951875"/>
            <a:chExt cx="296150" cy="242625"/>
          </a:xfrm>
        </p:grpSpPr>
        <p:sp>
          <p:nvSpPr>
            <p:cNvPr id="7591" name="Google Shape;7591;p6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65"/>
          <p:cNvGrpSpPr/>
          <p:nvPr/>
        </p:nvGrpSpPr>
        <p:grpSpPr>
          <a:xfrm>
            <a:off x="5303399" y="2918195"/>
            <a:ext cx="351910" cy="354710"/>
            <a:chOff x="-25094250" y="3176075"/>
            <a:chExt cx="295400" cy="297750"/>
          </a:xfrm>
        </p:grpSpPr>
        <p:sp>
          <p:nvSpPr>
            <p:cNvPr id="7595" name="Google Shape;7595;p6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65"/>
          <p:cNvGrpSpPr/>
          <p:nvPr/>
        </p:nvGrpSpPr>
        <p:grpSpPr>
          <a:xfrm>
            <a:off x="5303399" y="3398556"/>
            <a:ext cx="351910" cy="351880"/>
            <a:chOff x="-25094250" y="3547050"/>
            <a:chExt cx="295400" cy="295375"/>
          </a:xfrm>
        </p:grpSpPr>
        <p:sp>
          <p:nvSpPr>
            <p:cNvPr id="7599" name="Google Shape;7599;p6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4" name="Google Shape;7604;p6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5" name="Google Shape;7605;p65"/>
          <p:cNvGrpSpPr/>
          <p:nvPr/>
        </p:nvGrpSpPr>
        <p:grpSpPr>
          <a:xfrm>
            <a:off x="7535476" y="2919148"/>
            <a:ext cx="352803" cy="352803"/>
            <a:chOff x="-23245675" y="3148525"/>
            <a:chExt cx="296150" cy="296150"/>
          </a:xfrm>
        </p:grpSpPr>
        <p:sp>
          <p:nvSpPr>
            <p:cNvPr id="7606" name="Google Shape;7606;p6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9" name="Google Shape;7609;p6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0" name="Google Shape;7610;p65"/>
          <p:cNvGrpSpPr/>
          <p:nvPr/>
        </p:nvGrpSpPr>
        <p:grpSpPr>
          <a:xfrm>
            <a:off x="7535938" y="3848122"/>
            <a:ext cx="351880" cy="352803"/>
            <a:chOff x="-23244900" y="3888100"/>
            <a:chExt cx="295375" cy="296150"/>
          </a:xfrm>
        </p:grpSpPr>
        <p:sp>
          <p:nvSpPr>
            <p:cNvPr id="7611" name="Google Shape;7611;p6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2" name="Google Shape;7622;p6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26"/>
        <p:cNvGrpSpPr/>
        <p:nvPr/>
      </p:nvGrpSpPr>
      <p:grpSpPr>
        <a:xfrm>
          <a:off x="0" y="0"/>
          <a:ext cx="0" cy="0"/>
          <a:chOff x="0" y="0"/>
          <a:chExt cx="0" cy="0"/>
        </a:xfrm>
      </p:grpSpPr>
      <p:sp>
        <p:nvSpPr>
          <p:cNvPr id="7627" name="Google Shape;7627;p6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8" name="Google Shape;7628;p6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629" name="Google Shape;7629;p6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0" name="Google Shape;7630;p66"/>
          <p:cNvGrpSpPr/>
          <p:nvPr/>
        </p:nvGrpSpPr>
        <p:grpSpPr>
          <a:xfrm>
            <a:off x="850004" y="1975418"/>
            <a:ext cx="367261" cy="367261"/>
            <a:chOff x="-65145700" y="3727425"/>
            <a:chExt cx="317425" cy="317425"/>
          </a:xfrm>
        </p:grpSpPr>
        <p:sp>
          <p:nvSpPr>
            <p:cNvPr id="7631" name="Google Shape;7631;p6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6"/>
          <p:cNvGrpSpPr/>
          <p:nvPr/>
        </p:nvGrpSpPr>
        <p:grpSpPr>
          <a:xfrm>
            <a:off x="853201" y="2404333"/>
            <a:ext cx="360868" cy="367261"/>
            <a:chOff x="-65144125" y="4094450"/>
            <a:chExt cx="311900" cy="317425"/>
          </a:xfrm>
        </p:grpSpPr>
        <p:sp>
          <p:nvSpPr>
            <p:cNvPr id="7634" name="Google Shape;7634;p6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7" name="Google Shape;7637;p6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8" name="Google Shape;7638;p66"/>
          <p:cNvGrpSpPr/>
          <p:nvPr/>
        </p:nvGrpSpPr>
        <p:grpSpPr>
          <a:xfrm>
            <a:off x="3056770" y="1975028"/>
            <a:ext cx="370645" cy="368042"/>
            <a:chOff x="-63250675" y="3744075"/>
            <a:chExt cx="320350" cy="318100"/>
          </a:xfrm>
        </p:grpSpPr>
        <p:sp>
          <p:nvSpPr>
            <p:cNvPr id="7639" name="Google Shape;7639;p6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66"/>
          <p:cNvGrpSpPr/>
          <p:nvPr/>
        </p:nvGrpSpPr>
        <p:grpSpPr>
          <a:xfrm>
            <a:off x="3058462" y="2404333"/>
            <a:ext cx="367261" cy="367261"/>
            <a:chOff x="-63250675" y="4110200"/>
            <a:chExt cx="317425" cy="317425"/>
          </a:xfrm>
        </p:grpSpPr>
        <p:sp>
          <p:nvSpPr>
            <p:cNvPr id="7643" name="Google Shape;7643;p6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66"/>
          <p:cNvGrpSpPr/>
          <p:nvPr/>
        </p:nvGrpSpPr>
        <p:grpSpPr>
          <a:xfrm>
            <a:off x="1737509" y="2901428"/>
            <a:ext cx="359075" cy="358844"/>
            <a:chOff x="-61351725" y="3372400"/>
            <a:chExt cx="310350" cy="310150"/>
          </a:xfrm>
        </p:grpSpPr>
        <p:sp>
          <p:nvSpPr>
            <p:cNvPr id="7653" name="Google Shape;7653;p6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6"/>
          <p:cNvGrpSpPr/>
          <p:nvPr/>
        </p:nvGrpSpPr>
        <p:grpSpPr>
          <a:xfrm>
            <a:off x="1733864" y="3364484"/>
            <a:ext cx="366364" cy="333534"/>
            <a:chOff x="-61354875" y="3751050"/>
            <a:chExt cx="316650" cy="288275"/>
          </a:xfrm>
        </p:grpSpPr>
        <p:sp>
          <p:nvSpPr>
            <p:cNvPr id="7657" name="Google Shape;7657;p6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66"/>
          <p:cNvGrpSpPr/>
          <p:nvPr/>
        </p:nvGrpSpPr>
        <p:grpSpPr>
          <a:xfrm>
            <a:off x="1733864" y="3806124"/>
            <a:ext cx="366364" cy="367290"/>
            <a:chOff x="-61354875" y="4101525"/>
            <a:chExt cx="316650" cy="317450"/>
          </a:xfrm>
        </p:grpSpPr>
        <p:sp>
          <p:nvSpPr>
            <p:cNvPr id="7661" name="Google Shape;7661;p6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6"/>
          <p:cNvGrpSpPr/>
          <p:nvPr/>
        </p:nvGrpSpPr>
        <p:grpSpPr>
          <a:xfrm>
            <a:off x="3950299" y="2898000"/>
            <a:ext cx="368157" cy="365699"/>
            <a:chOff x="-59470075" y="3308975"/>
            <a:chExt cx="318200" cy="316075"/>
          </a:xfrm>
        </p:grpSpPr>
        <p:sp>
          <p:nvSpPr>
            <p:cNvPr id="7664" name="Google Shape;7664;p6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6"/>
          <p:cNvGrpSpPr/>
          <p:nvPr/>
        </p:nvGrpSpPr>
        <p:grpSpPr>
          <a:xfrm>
            <a:off x="1295729" y="1533705"/>
            <a:ext cx="367261" cy="364686"/>
            <a:chOff x="-64781025" y="3361050"/>
            <a:chExt cx="317425" cy="315200"/>
          </a:xfrm>
        </p:grpSpPr>
        <p:sp>
          <p:nvSpPr>
            <p:cNvPr id="7674" name="Google Shape;7674;p6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8" name="Google Shape;7678;p6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1" name="Google Shape;7681;p66"/>
          <p:cNvGrpSpPr/>
          <p:nvPr/>
        </p:nvGrpSpPr>
        <p:grpSpPr>
          <a:xfrm>
            <a:off x="3500129" y="1975144"/>
            <a:ext cx="382765" cy="367810"/>
            <a:chOff x="-62890750" y="3747425"/>
            <a:chExt cx="330825" cy="317900"/>
          </a:xfrm>
        </p:grpSpPr>
        <p:sp>
          <p:nvSpPr>
            <p:cNvPr id="7682" name="Google Shape;7682;p6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66"/>
          <p:cNvGrpSpPr/>
          <p:nvPr/>
        </p:nvGrpSpPr>
        <p:grpSpPr>
          <a:xfrm>
            <a:off x="3507881" y="2404781"/>
            <a:ext cx="367261" cy="366364"/>
            <a:chOff x="-62884425" y="4111775"/>
            <a:chExt cx="317425" cy="316650"/>
          </a:xfrm>
        </p:grpSpPr>
        <p:sp>
          <p:nvSpPr>
            <p:cNvPr id="7697" name="Google Shape;7697;p6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66"/>
          <p:cNvGrpSpPr/>
          <p:nvPr/>
        </p:nvGrpSpPr>
        <p:grpSpPr>
          <a:xfrm>
            <a:off x="2180515" y="2900850"/>
            <a:ext cx="365438" cy="360001"/>
            <a:chOff x="-60991775" y="3376900"/>
            <a:chExt cx="315850" cy="311150"/>
          </a:xfrm>
        </p:grpSpPr>
        <p:sp>
          <p:nvSpPr>
            <p:cNvPr id="7700" name="Google Shape;7700;p6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6"/>
          <p:cNvGrpSpPr/>
          <p:nvPr/>
        </p:nvGrpSpPr>
        <p:grpSpPr>
          <a:xfrm>
            <a:off x="2180052" y="3351714"/>
            <a:ext cx="366364" cy="359075"/>
            <a:chOff x="-60988625" y="3740800"/>
            <a:chExt cx="316650" cy="310350"/>
          </a:xfrm>
        </p:grpSpPr>
        <p:sp>
          <p:nvSpPr>
            <p:cNvPr id="7704" name="Google Shape;7704;p6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66"/>
          <p:cNvGrpSpPr/>
          <p:nvPr/>
        </p:nvGrpSpPr>
        <p:grpSpPr>
          <a:xfrm>
            <a:off x="2180052" y="3807165"/>
            <a:ext cx="366364" cy="365207"/>
            <a:chOff x="-60987850" y="4100950"/>
            <a:chExt cx="316650" cy="315650"/>
          </a:xfrm>
        </p:grpSpPr>
        <p:sp>
          <p:nvSpPr>
            <p:cNvPr id="7708" name="Google Shape;7708;p6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66"/>
          <p:cNvGrpSpPr/>
          <p:nvPr/>
        </p:nvGrpSpPr>
        <p:grpSpPr>
          <a:xfrm>
            <a:off x="3949836" y="3352625"/>
            <a:ext cx="369083" cy="357253"/>
            <a:chOff x="-59447250" y="3706150"/>
            <a:chExt cx="319000" cy="308775"/>
          </a:xfrm>
        </p:grpSpPr>
        <p:sp>
          <p:nvSpPr>
            <p:cNvPr id="7714" name="Google Shape;7714;p6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66"/>
          <p:cNvGrpSpPr/>
          <p:nvPr/>
        </p:nvGrpSpPr>
        <p:grpSpPr>
          <a:xfrm>
            <a:off x="1738564" y="1545199"/>
            <a:ext cx="368186" cy="364224"/>
            <a:chOff x="-64406125" y="3362225"/>
            <a:chExt cx="318225" cy="314800"/>
          </a:xfrm>
        </p:grpSpPr>
        <p:sp>
          <p:nvSpPr>
            <p:cNvPr id="7719" name="Google Shape;7719;p6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1" name="Google Shape;7721;p66"/>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2" name="Google Shape;7722;p66"/>
          <p:cNvGrpSpPr/>
          <p:nvPr/>
        </p:nvGrpSpPr>
        <p:grpSpPr>
          <a:xfrm>
            <a:off x="1739027" y="2416044"/>
            <a:ext cx="367261" cy="366364"/>
            <a:chOff x="-64410850" y="4094450"/>
            <a:chExt cx="317425" cy="316650"/>
          </a:xfrm>
        </p:grpSpPr>
        <p:sp>
          <p:nvSpPr>
            <p:cNvPr id="7723" name="Google Shape;7723;p6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6" name="Google Shape;7726;p6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7" name="Google Shape;7727;p66"/>
          <p:cNvGrpSpPr/>
          <p:nvPr/>
        </p:nvGrpSpPr>
        <p:grpSpPr>
          <a:xfrm>
            <a:off x="3960575" y="1974854"/>
            <a:ext cx="365467" cy="368389"/>
            <a:chOff x="-62516625" y="3743175"/>
            <a:chExt cx="315875" cy="318400"/>
          </a:xfrm>
        </p:grpSpPr>
        <p:sp>
          <p:nvSpPr>
            <p:cNvPr id="7728" name="Google Shape;7728;p6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66"/>
          <p:cNvGrpSpPr/>
          <p:nvPr/>
        </p:nvGrpSpPr>
        <p:grpSpPr>
          <a:xfrm>
            <a:off x="3967415" y="2424826"/>
            <a:ext cx="351786" cy="326274"/>
            <a:chOff x="-62511900" y="4129100"/>
            <a:chExt cx="304050" cy="282000"/>
          </a:xfrm>
        </p:grpSpPr>
        <p:sp>
          <p:nvSpPr>
            <p:cNvPr id="7731" name="Google Shape;7731;p6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6"/>
          <p:cNvGrpSpPr/>
          <p:nvPr/>
        </p:nvGrpSpPr>
        <p:grpSpPr>
          <a:xfrm>
            <a:off x="2645537" y="2897220"/>
            <a:ext cx="310770" cy="367261"/>
            <a:chOff x="-60597975" y="3367475"/>
            <a:chExt cx="268600" cy="317425"/>
          </a:xfrm>
        </p:grpSpPr>
        <p:sp>
          <p:nvSpPr>
            <p:cNvPr id="7737" name="Google Shape;7737;p6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2" name="Google Shape;7742;p6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3" name="Google Shape;7743;p66"/>
          <p:cNvGrpSpPr/>
          <p:nvPr/>
        </p:nvGrpSpPr>
        <p:grpSpPr>
          <a:xfrm>
            <a:off x="2617740" y="3858536"/>
            <a:ext cx="366364" cy="262465"/>
            <a:chOff x="-60621600" y="4145650"/>
            <a:chExt cx="316650" cy="226850"/>
          </a:xfrm>
        </p:grpSpPr>
        <p:sp>
          <p:nvSpPr>
            <p:cNvPr id="7744" name="Google Shape;7744;p6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66"/>
          <p:cNvGrpSpPr/>
          <p:nvPr/>
        </p:nvGrpSpPr>
        <p:grpSpPr>
          <a:xfrm>
            <a:off x="3954392" y="3807035"/>
            <a:ext cx="359972" cy="365467"/>
            <a:chOff x="-59400775" y="4084200"/>
            <a:chExt cx="311125" cy="315875"/>
          </a:xfrm>
        </p:grpSpPr>
        <p:sp>
          <p:nvSpPr>
            <p:cNvPr id="7748" name="Google Shape;7748;p6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66"/>
          <p:cNvGrpSpPr/>
          <p:nvPr/>
        </p:nvGrpSpPr>
        <p:grpSpPr>
          <a:xfrm>
            <a:off x="2178486" y="1532866"/>
            <a:ext cx="365438" cy="366364"/>
            <a:chOff x="-64044600" y="3360375"/>
            <a:chExt cx="315850" cy="316650"/>
          </a:xfrm>
        </p:grpSpPr>
        <p:sp>
          <p:nvSpPr>
            <p:cNvPr id="7755" name="Google Shape;7755;p6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66"/>
          <p:cNvGrpSpPr/>
          <p:nvPr/>
        </p:nvGrpSpPr>
        <p:grpSpPr>
          <a:xfrm>
            <a:off x="2204909" y="1975418"/>
            <a:ext cx="312592" cy="367261"/>
            <a:chOff x="-64022550" y="3727425"/>
            <a:chExt cx="270175" cy="317425"/>
          </a:xfrm>
        </p:grpSpPr>
        <p:sp>
          <p:nvSpPr>
            <p:cNvPr id="7759" name="Google Shape;7759;p6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6"/>
          <p:cNvGrpSpPr/>
          <p:nvPr/>
        </p:nvGrpSpPr>
        <p:grpSpPr>
          <a:xfrm>
            <a:off x="2229047" y="2404318"/>
            <a:ext cx="264317" cy="367290"/>
            <a:chOff x="-64001300" y="4093650"/>
            <a:chExt cx="228450" cy="317450"/>
          </a:xfrm>
        </p:grpSpPr>
        <p:sp>
          <p:nvSpPr>
            <p:cNvPr id="7763" name="Google Shape;7763;p6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66"/>
          <p:cNvGrpSpPr/>
          <p:nvPr/>
        </p:nvGrpSpPr>
        <p:grpSpPr>
          <a:xfrm>
            <a:off x="848051" y="2897610"/>
            <a:ext cx="359972" cy="366480"/>
            <a:chOff x="-62148800" y="3377700"/>
            <a:chExt cx="311125" cy="316750"/>
          </a:xfrm>
        </p:grpSpPr>
        <p:sp>
          <p:nvSpPr>
            <p:cNvPr id="7768" name="Google Shape;7768;p6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6"/>
          <p:cNvGrpSpPr/>
          <p:nvPr/>
        </p:nvGrpSpPr>
        <p:grpSpPr>
          <a:xfrm>
            <a:off x="843958" y="3347607"/>
            <a:ext cx="368157" cy="367290"/>
            <a:chOff x="-62154300" y="3743950"/>
            <a:chExt cx="318200" cy="317450"/>
          </a:xfrm>
        </p:grpSpPr>
        <p:sp>
          <p:nvSpPr>
            <p:cNvPr id="7771" name="Google Shape;7771;p6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66"/>
          <p:cNvGrpSpPr/>
          <p:nvPr/>
        </p:nvGrpSpPr>
        <p:grpSpPr>
          <a:xfrm>
            <a:off x="843944" y="3806587"/>
            <a:ext cx="368186" cy="366364"/>
            <a:chOff x="-62151950" y="4111775"/>
            <a:chExt cx="318225" cy="316650"/>
          </a:xfrm>
        </p:grpSpPr>
        <p:sp>
          <p:nvSpPr>
            <p:cNvPr id="7774" name="Google Shape;7774;p6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66"/>
          <p:cNvGrpSpPr/>
          <p:nvPr/>
        </p:nvGrpSpPr>
        <p:grpSpPr>
          <a:xfrm>
            <a:off x="3062568" y="2897133"/>
            <a:ext cx="368157" cy="367434"/>
            <a:chOff x="-60254550" y="3367325"/>
            <a:chExt cx="318200" cy="317575"/>
          </a:xfrm>
        </p:grpSpPr>
        <p:sp>
          <p:nvSpPr>
            <p:cNvPr id="7779" name="Google Shape;7779;p6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66"/>
          <p:cNvGrpSpPr/>
          <p:nvPr/>
        </p:nvGrpSpPr>
        <p:grpSpPr>
          <a:xfrm>
            <a:off x="3063465" y="3348127"/>
            <a:ext cx="366364" cy="366248"/>
            <a:chOff x="-60255350" y="3733825"/>
            <a:chExt cx="316650" cy="316550"/>
          </a:xfrm>
        </p:grpSpPr>
        <p:sp>
          <p:nvSpPr>
            <p:cNvPr id="7784" name="Google Shape;7784;p6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66"/>
          <p:cNvGrpSpPr/>
          <p:nvPr/>
        </p:nvGrpSpPr>
        <p:grpSpPr>
          <a:xfrm>
            <a:off x="3091262" y="3807035"/>
            <a:ext cx="310770" cy="365467"/>
            <a:chOff x="-60232500" y="4101525"/>
            <a:chExt cx="268600" cy="315875"/>
          </a:xfrm>
        </p:grpSpPr>
        <p:sp>
          <p:nvSpPr>
            <p:cNvPr id="7792" name="Google Shape;7792;p6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4" name="Google Shape;7794;p6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5" name="Google Shape;7795;p66"/>
          <p:cNvGrpSpPr/>
          <p:nvPr/>
        </p:nvGrpSpPr>
        <p:grpSpPr>
          <a:xfrm>
            <a:off x="2624262" y="1532866"/>
            <a:ext cx="368186" cy="366364"/>
            <a:chOff x="-63679950" y="3360375"/>
            <a:chExt cx="318225" cy="316650"/>
          </a:xfrm>
        </p:grpSpPr>
        <p:sp>
          <p:nvSpPr>
            <p:cNvPr id="7796" name="Google Shape;7796;p6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0" name="Google Shape;7800;p6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1" name="Google Shape;7801;p66"/>
          <p:cNvGrpSpPr/>
          <p:nvPr/>
        </p:nvGrpSpPr>
        <p:grpSpPr>
          <a:xfrm>
            <a:off x="2622889" y="2404203"/>
            <a:ext cx="370934" cy="367521"/>
            <a:chOff x="-63679950" y="4093450"/>
            <a:chExt cx="320600" cy="317650"/>
          </a:xfrm>
        </p:grpSpPr>
        <p:sp>
          <p:nvSpPr>
            <p:cNvPr id="7802" name="Google Shape;7802;p6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66"/>
          <p:cNvGrpSpPr/>
          <p:nvPr/>
        </p:nvGrpSpPr>
        <p:grpSpPr>
          <a:xfrm>
            <a:off x="1283006" y="2897205"/>
            <a:ext cx="366364" cy="367290"/>
            <a:chOff x="-61784125" y="3377700"/>
            <a:chExt cx="316650" cy="317450"/>
          </a:xfrm>
        </p:grpSpPr>
        <p:sp>
          <p:nvSpPr>
            <p:cNvPr id="7806" name="Google Shape;7806;p6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66"/>
          <p:cNvGrpSpPr/>
          <p:nvPr/>
        </p:nvGrpSpPr>
        <p:grpSpPr>
          <a:xfrm>
            <a:off x="1283006" y="3347607"/>
            <a:ext cx="366364" cy="367290"/>
            <a:chOff x="-61783350" y="3743950"/>
            <a:chExt cx="316650" cy="317450"/>
          </a:xfrm>
        </p:grpSpPr>
        <p:sp>
          <p:nvSpPr>
            <p:cNvPr id="7814" name="Google Shape;7814;p6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6" name="Google Shape;7816;p6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9" name="Google Shape;7819;p66"/>
          <p:cNvGrpSpPr/>
          <p:nvPr/>
        </p:nvGrpSpPr>
        <p:grpSpPr>
          <a:xfrm>
            <a:off x="3504430" y="3807440"/>
            <a:ext cx="369112" cy="364657"/>
            <a:chOff x="-59869425" y="4102225"/>
            <a:chExt cx="319025" cy="315175"/>
          </a:xfrm>
        </p:grpSpPr>
        <p:sp>
          <p:nvSpPr>
            <p:cNvPr id="7820" name="Google Shape;7820;p6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6"/>
          <p:cNvGrpSpPr/>
          <p:nvPr/>
        </p:nvGrpSpPr>
        <p:grpSpPr>
          <a:xfrm>
            <a:off x="2623233" y="4276262"/>
            <a:ext cx="366364" cy="365467"/>
            <a:chOff x="-59029025" y="3711650"/>
            <a:chExt cx="316650" cy="315875"/>
          </a:xfrm>
        </p:grpSpPr>
        <p:sp>
          <p:nvSpPr>
            <p:cNvPr id="7825" name="Google Shape;7825;p6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66"/>
          <p:cNvGrpSpPr/>
          <p:nvPr/>
        </p:nvGrpSpPr>
        <p:grpSpPr>
          <a:xfrm>
            <a:off x="4859311" y="1532317"/>
            <a:ext cx="351940" cy="348188"/>
            <a:chOff x="581525" y="3254850"/>
            <a:chExt cx="297750" cy="294575"/>
          </a:xfrm>
        </p:grpSpPr>
        <p:sp>
          <p:nvSpPr>
            <p:cNvPr id="7833" name="Google Shape;7833;p6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66"/>
          <p:cNvGrpSpPr/>
          <p:nvPr/>
        </p:nvGrpSpPr>
        <p:grpSpPr>
          <a:xfrm>
            <a:off x="4858380" y="1971253"/>
            <a:ext cx="353802" cy="351497"/>
            <a:chOff x="580725" y="3617925"/>
            <a:chExt cx="299325" cy="297375"/>
          </a:xfrm>
        </p:grpSpPr>
        <p:sp>
          <p:nvSpPr>
            <p:cNvPr id="7837" name="Google Shape;7837;p6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6"/>
          <p:cNvGrpSpPr/>
          <p:nvPr/>
        </p:nvGrpSpPr>
        <p:grpSpPr>
          <a:xfrm>
            <a:off x="4860242" y="2418443"/>
            <a:ext cx="350079" cy="350079"/>
            <a:chOff x="583100" y="3982600"/>
            <a:chExt cx="296175" cy="296175"/>
          </a:xfrm>
        </p:grpSpPr>
        <p:sp>
          <p:nvSpPr>
            <p:cNvPr id="7843" name="Google Shape;7843;p6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66"/>
          <p:cNvGrpSpPr/>
          <p:nvPr/>
        </p:nvGrpSpPr>
        <p:grpSpPr>
          <a:xfrm>
            <a:off x="7092856" y="1532067"/>
            <a:ext cx="307231" cy="348690"/>
            <a:chOff x="2423775" y="3226875"/>
            <a:chExt cx="259925" cy="295000"/>
          </a:xfrm>
        </p:grpSpPr>
        <p:sp>
          <p:nvSpPr>
            <p:cNvPr id="7851" name="Google Shape;7851;p6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66"/>
          <p:cNvGrpSpPr/>
          <p:nvPr/>
        </p:nvGrpSpPr>
        <p:grpSpPr>
          <a:xfrm>
            <a:off x="7070043" y="1973352"/>
            <a:ext cx="352857" cy="347301"/>
            <a:chOff x="2404875" y="3592725"/>
            <a:chExt cx="298525" cy="293825"/>
          </a:xfrm>
        </p:grpSpPr>
        <p:sp>
          <p:nvSpPr>
            <p:cNvPr id="7855" name="Google Shape;7855;p6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66"/>
          <p:cNvGrpSpPr/>
          <p:nvPr/>
        </p:nvGrpSpPr>
        <p:grpSpPr>
          <a:xfrm>
            <a:off x="7070974" y="2418917"/>
            <a:ext cx="350995" cy="349133"/>
            <a:chOff x="2404875" y="3955825"/>
            <a:chExt cx="296950" cy="295375"/>
          </a:xfrm>
        </p:grpSpPr>
        <p:sp>
          <p:nvSpPr>
            <p:cNvPr id="7859" name="Google Shape;7859;p6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66"/>
          <p:cNvGrpSpPr/>
          <p:nvPr/>
        </p:nvGrpSpPr>
        <p:grpSpPr>
          <a:xfrm>
            <a:off x="5764954" y="2883111"/>
            <a:ext cx="349163" cy="350079"/>
            <a:chOff x="4263650" y="3235150"/>
            <a:chExt cx="295400" cy="296175"/>
          </a:xfrm>
        </p:grpSpPr>
        <p:sp>
          <p:nvSpPr>
            <p:cNvPr id="7864" name="Google Shape;7864;p6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66"/>
          <p:cNvGrpSpPr/>
          <p:nvPr/>
        </p:nvGrpSpPr>
        <p:grpSpPr>
          <a:xfrm>
            <a:off x="5762634" y="3342272"/>
            <a:ext cx="353802" cy="327739"/>
            <a:chOff x="4266025" y="3609275"/>
            <a:chExt cx="299325" cy="277275"/>
          </a:xfrm>
        </p:grpSpPr>
        <p:sp>
          <p:nvSpPr>
            <p:cNvPr id="7870" name="Google Shape;7870;p6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66"/>
          <p:cNvGrpSpPr/>
          <p:nvPr/>
        </p:nvGrpSpPr>
        <p:grpSpPr>
          <a:xfrm>
            <a:off x="5763092" y="3807659"/>
            <a:ext cx="352886" cy="349133"/>
            <a:chOff x="4263650" y="3963700"/>
            <a:chExt cx="298550" cy="295375"/>
          </a:xfrm>
        </p:grpSpPr>
        <p:sp>
          <p:nvSpPr>
            <p:cNvPr id="7873" name="Google Shape;7873;p6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6"/>
          <p:cNvGrpSpPr/>
          <p:nvPr/>
        </p:nvGrpSpPr>
        <p:grpSpPr>
          <a:xfrm>
            <a:off x="8041429" y="2883111"/>
            <a:ext cx="226264" cy="350079"/>
            <a:chOff x="6164975" y="3211525"/>
            <a:chExt cx="191425" cy="296175"/>
          </a:xfrm>
        </p:grpSpPr>
        <p:sp>
          <p:nvSpPr>
            <p:cNvPr id="7881" name="Google Shape;7881;p6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66"/>
          <p:cNvGrpSpPr/>
          <p:nvPr/>
        </p:nvGrpSpPr>
        <p:grpSpPr>
          <a:xfrm>
            <a:off x="5303466" y="1531387"/>
            <a:ext cx="352886" cy="350049"/>
            <a:chOff x="946175" y="3253275"/>
            <a:chExt cx="298550" cy="296150"/>
          </a:xfrm>
        </p:grpSpPr>
        <p:sp>
          <p:nvSpPr>
            <p:cNvPr id="7889" name="Google Shape;7889;p6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66"/>
          <p:cNvGrpSpPr/>
          <p:nvPr/>
        </p:nvGrpSpPr>
        <p:grpSpPr>
          <a:xfrm>
            <a:off x="5304397" y="1973351"/>
            <a:ext cx="351024" cy="347301"/>
            <a:chOff x="946175" y="3619500"/>
            <a:chExt cx="296975" cy="293825"/>
          </a:xfrm>
        </p:grpSpPr>
        <p:sp>
          <p:nvSpPr>
            <p:cNvPr id="7895" name="Google Shape;7895;p6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6"/>
          <p:cNvGrpSpPr/>
          <p:nvPr/>
        </p:nvGrpSpPr>
        <p:grpSpPr>
          <a:xfrm>
            <a:off x="5303939" y="2417985"/>
            <a:ext cx="351940" cy="350995"/>
            <a:chOff x="944600" y="3981825"/>
            <a:chExt cx="297750" cy="296950"/>
          </a:xfrm>
        </p:grpSpPr>
        <p:sp>
          <p:nvSpPr>
            <p:cNvPr id="7902" name="Google Shape;7902;p6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6"/>
          <p:cNvGrpSpPr/>
          <p:nvPr/>
        </p:nvGrpSpPr>
        <p:grpSpPr>
          <a:xfrm>
            <a:off x="7520875" y="1531845"/>
            <a:ext cx="350079" cy="349133"/>
            <a:chOff x="2768750" y="3227275"/>
            <a:chExt cx="296175" cy="295375"/>
          </a:xfrm>
        </p:grpSpPr>
        <p:sp>
          <p:nvSpPr>
            <p:cNvPr id="7907" name="Google Shape;7907;p6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66"/>
          <p:cNvGrpSpPr/>
          <p:nvPr/>
        </p:nvGrpSpPr>
        <p:grpSpPr>
          <a:xfrm>
            <a:off x="7541826" y="1972717"/>
            <a:ext cx="308177" cy="348572"/>
            <a:chOff x="2786075" y="3591800"/>
            <a:chExt cx="260725" cy="294900"/>
          </a:xfrm>
        </p:grpSpPr>
        <p:sp>
          <p:nvSpPr>
            <p:cNvPr id="7916" name="Google Shape;7916;p6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66"/>
          <p:cNvGrpSpPr/>
          <p:nvPr/>
        </p:nvGrpSpPr>
        <p:grpSpPr>
          <a:xfrm>
            <a:off x="7582324" y="2418444"/>
            <a:ext cx="227180" cy="350079"/>
            <a:chOff x="2819150" y="3955025"/>
            <a:chExt cx="192200" cy="296175"/>
          </a:xfrm>
        </p:grpSpPr>
        <p:sp>
          <p:nvSpPr>
            <p:cNvPr id="7922" name="Google Shape;7922;p6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66"/>
          <p:cNvGrpSpPr/>
          <p:nvPr/>
        </p:nvGrpSpPr>
        <p:grpSpPr>
          <a:xfrm>
            <a:off x="6206097" y="2884042"/>
            <a:ext cx="349133" cy="348217"/>
            <a:chOff x="4629125" y="3235150"/>
            <a:chExt cx="295375" cy="294600"/>
          </a:xfrm>
        </p:grpSpPr>
        <p:sp>
          <p:nvSpPr>
            <p:cNvPr id="7927" name="Google Shape;7927;p6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6"/>
          <p:cNvGrpSpPr/>
          <p:nvPr/>
        </p:nvGrpSpPr>
        <p:grpSpPr>
          <a:xfrm>
            <a:off x="6206082" y="3331575"/>
            <a:ext cx="349163" cy="349133"/>
            <a:chOff x="4628325" y="3599825"/>
            <a:chExt cx="295400" cy="295375"/>
          </a:xfrm>
        </p:grpSpPr>
        <p:sp>
          <p:nvSpPr>
            <p:cNvPr id="7933" name="Google Shape;7933;p6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66"/>
          <p:cNvGrpSpPr/>
          <p:nvPr/>
        </p:nvGrpSpPr>
        <p:grpSpPr>
          <a:xfrm>
            <a:off x="6227033" y="3807186"/>
            <a:ext cx="307261" cy="350079"/>
            <a:chOff x="4645650" y="3962900"/>
            <a:chExt cx="259950" cy="296175"/>
          </a:xfrm>
        </p:grpSpPr>
        <p:sp>
          <p:nvSpPr>
            <p:cNvPr id="7946" name="Google Shape;7946;p6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66"/>
          <p:cNvGrpSpPr/>
          <p:nvPr/>
        </p:nvGrpSpPr>
        <p:grpSpPr>
          <a:xfrm>
            <a:off x="7979994" y="3332048"/>
            <a:ext cx="349133" cy="348188"/>
            <a:chOff x="6143725" y="3582500"/>
            <a:chExt cx="295375" cy="294575"/>
          </a:xfrm>
        </p:grpSpPr>
        <p:sp>
          <p:nvSpPr>
            <p:cNvPr id="7953" name="Google Shape;7953;p6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66"/>
          <p:cNvGrpSpPr/>
          <p:nvPr/>
        </p:nvGrpSpPr>
        <p:grpSpPr>
          <a:xfrm>
            <a:off x="5748820" y="1531387"/>
            <a:ext cx="350995" cy="350049"/>
            <a:chOff x="1310075" y="3253275"/>
            <a:chExt cx="296950" cy="296150"/>
          </a:xfrm>
        </p:grpSpPr>
        <p:sp>
          <p:nvSpPr>
            <p:cNvPr id="7961" name="Google Shape;7961;p6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4" name="Google Shape;7964;p6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5" name="Google Shape;7965;p66"/>
          <p:cNvGrpSpPr/>
          <p:nvPr/>
        </p:nvGrpSpPr>
        <p:grpSpPr>
          <a:xfrm>
            <a:off x="5748347" y="2417646"/>
            <a:ext cx="351941" cy="351675"/>
            <a:chOff x="1310075" y="3980250"/>
            <a:chExt cx="297750" cy="297525"/>
          </a:xfrm>
        </p:grpSpPr>
        <p:sp>
          <p:nvSpPr>
            <p:cNvPr id="7966" name="Google Shape;7966;p6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66"/>
          <p:cNvGrpSpPr/>
          <p:nvPr/>
        </p:nvGrpSpPr>
        <p:grpSpPr>
          <a:xfrm>
            <a:off x="8013136" y="1531845"/>
            <a:ext cx="266305" cy="349133"/>
            <a:chOff x="3167275" y="3227275"/>
            <a:chExt cx="225300" cy="295375"/>
          </a:xfrm>
        </p:grpSpPr>
        <p:sp>
          <p:nvSpPr>
            <p:cNvPr id="7971" name="Google Shape;7971;p6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6" name="Google Shape;7976;p6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7" name="Google Shape;7977;p66"/>
          <p:cNvGrpSpPr/>
          <p:nvPr/>
        </p:nvGrpSpPr>
        <p:grpSpPr>
          <a:xfrm>
            <a:off x="7970318" y="2418902"/>
            <a:ext cx="351940" cy="349163"/>
            <a:chOff x="3133425" y="3955025"/>
            <a:chExt cx="297750" cy="295400"/>
          </a:xfrm>
        </p:grpSpPr>
        <p:sp>
          <p:nvSpPr>
            <p:cNvPr id="7978" name="Google Shape;7978;p6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6"/>
          <p:cNvGrpSpPr/>
          <p:nvPr/>
        </p:nvGrpSpPr>
        <p:grpSpPr>
          <a:xfrm>
            <a:off x="6650491" y="2882490"/>
            <a:ext cx="350079" cy="351320"/>
            <a:chOff x="4991425" y="3234750"/>
            <a:chExt cx="296175" cy="297225"/>
          </a:xfrm>
        </p:grpSpPr>
        <p:sp>
          <p:nvSpPr>
            <p:cNvPr id="7982" name="Google Shape;7982;p6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66"/>
          <p:cNvGrpSpPr/>
          <p:nvPr/>
        </p:nvGrpSpPr>
        <p:grpSpPr>
          <a:xfrm>
            <a:off x="6650491" y="3352053"/>
            <a:ext cx="350079" cy="308177"/>
            <a:chOff x="4991425" y="3617150"/>
            <a:chExt cx="296175" cy="260725"/>
          </a:xfrm>
        </p:grpSpPr>
        <p:sp>
          <p:nvSpPr>
            <p:cNvPr id="7989" name="Google Shape;7989;p6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6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6"/>
          <p:cNvGrpSpPr/>
          <p:nvPr/>
        </p:nvGrpSpPr>
        <p:grpSpPr>
          <a:xfrm>
            <a:off x="6727764" y="3807644"/>
            <a:ext cx="195532" cy="349163"/>
            <a:chOff x="5056800" y="3962900"/>
            <a:chExt cx="165425" cy="295400"/>
          </a:xfrm>
        </p:grpSpPr>
        <p:sp>
          <p:nvSpPr>
            <p:cNvPr id="7997" name="Google Shape;7997;p6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66"/>
          <p:cNvGrpSpPr/>
          <p:nvPr/>
        </p:nvGrpSpPr>
        <p:grpSpPr>
          <a:xfrm>
            <a:off x="7979062" y="3807660"/>
            <a:ext cx="350995" cy="349133"/>
            <a:chOff x="6168925" y="3936925"/>
            <a:chExt cx="296950" cy="295375"/>
          </a:xfrm>
        </p:grpSpPr>
        <p:sp>
          <p:nvSpPr>
            <p:cNvPr id="8001" name="Google Shape;8001;p6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66"/>
          <p:cNvGrpSpPr/>
          <p:nvPr/>
        </p:nvGrpSpPr>
        <p:grpSpPr>
          <a:xfrm>
            <a:off x="6192756" y="1531845"/>
            <a:ext cx="348188" cy="349133"/>
            <a:chOff x="1674750" y="3254050"/>
            <a:chExt cx="294575" cy="295375"/>
          </a:xfrm>
        </p:grpSpPr>
        <p:sp>
          <p:nvSpPr>
            <p:cNvPr id="8008" name="Google Shape;8008;p6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66"/>
          <p:cNvGrpSpPr/>
          <p:nvPr/>
        </p:nvGrpSpPr>
        <p:grpSpPr>
          <a:xfrm>
            <a:off x="6207177" y="1972435"/>
            <a:ext cx="319347" cy="349133"/>
            <a:chOff x="1687350" y="3618725"/>
            <a:chExt cx="270175" cy="295375"/>
          </a:xfrm>
        </p:grpSpPr>
        <p:sp>
          <p:nvSpPr>
            <p:cNvPr id="8012" name="Google Shape;8012;p6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66"/>
          <p:cNvGrpSpPr/>
          <p:nvPr/>
        </p:nvGrpSpPr>
        <p:grpSpPr>
          <a:xfrm>
            <a:off x="6190880" y="2418916"/>
            <a:ext cx="351940" cy="349133"/>
            <a:chOff x="1672375" y="3982600"/>
            <a:chExt cx="297750" cy="295375"/>
          </a:xfrm>
        </p:grpSpPr>
        <p:sp>
          <p:nvSpPr>
            <p:cNvPr id="8016" name="Google Shape;8016;p6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6"/>
          <p:cNvGrpSpPr/>
          <p:nvPr/>
        </p:nvGrpSpPr>
        <p:grpSpPr>
          <a:xfrm>
            <a:off x="4882872" y="2883111"/>
            <a:ext cx="350079" cy="350079"/>
            <a:chOff x="3497300" y="3227275"/>
            <a:chExt cx="296175" cy="296175"/>
          </a:xfrm>
        </p:grpSpPr>
        <p:sp>
          <p:nvSpPr>
            <p:cNvPr id="8020" name="Google Shape;8020;p6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66"/>
          <p:cNvGrpSpPr/>
          <p:nvPr/>
        </p:nvGrpSpPr>
        <p:grpSpPr>
          <a:xfrm>
            <a:off x="4883345" y="3332506"/>
            <a:ext cx="349133" cy="347272"/>
            <a:chOff x="3497300" y="3591950"/>
            <a:chExt cx="295375" cy="293800"/>
          </a:xfrm>
        </p:grpSpPr>
        <p:sp>
          <p:nvSpPr>
            <p:cNvPr id="8029" name="Google Shape;8029;p6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66"/>
          <p:cNvGrpSpPr/>
          <p:nvPr/>
        </p:nvGrpSpPr>
        <p:grpSpPr>
          <a:xfrm>
            <a:off x="4883345" y="3807644"/>
            <a:ext cx="349133" cy="349163"/>
            <a:chOff x="3497300" y="3955025"/>
            <a:chExt cx="295375" cy="295400"/>
          </a:xfrm>
        </p:grpSpPr>
        <p:sp>
          <p:nvSpPr>
            <p:cNvPr id="8038" name="Google Shape;8038;p6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66"/>
          <p:cNvGrpSpPr/>
          <p:nvPr/>
        </p:nvGrpSpPr>
        <p:grpSpPr>
          <a:xfrm>
            <a:off x="7107917" y="2883835"/>
            <a:ext cx="327739" cy="348631"/>
            <a:chOff x="5364750" y="3235150"/>
            <a:chExt cx="277275" cy="294950"/>
          </a:xfrm>
        </p:grpSpPr>
        <p:sp>
          <p:nvSpPr>
            <p:cNvPr id="8042" name="Google Shape;8042;p6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66"/>
          <p:cNvGrpSpPr/>
          <p:nvPr/>
        </p:nvGrpSpPr>
        <p:grpSpPr>
          <a:xfrm>
            <a:off x="7096274" y="3330171"/>
            <a:ext cx="351024" cy="351940"/>
            <a:chOff x="5355300" y="3598250"/>
            <a:chExt cx="296975" cy="297750"/>
          </a:xfrm>
        </p:grpSpPr>
        <p:sp>
          <p:nvSpPr>
            <p:cNvPr id="8051" name="Google Shape;8051;p6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6"/>
          <p:cNvGrpSpPr/>
          <p:nvPr/>
        </p:nvGrpSpPr>
        <p:grpSpPr>
          <a:xfrm>
            <a:off x="7100470" y="3869093"/>
            <a:ext cx="342632" cy="226264"/>
            <a:chOff x="5358450" y="4015675"/>
            <a:chExt cx="289875" cy="191425"/>
          </a:xfrm>
        </p:grpSpPr>
        <p:sp>
          <p:nvSpPr>
            <p:cNvPr id="8060" name="Google Shape;8060;p6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66"/>
          <p:cNvGrpSpPr/>
          <p:nvPr/>
        </p:nvGrpSpPr>
        <p:grpSpPr>
          <a:xfrm>
            <a:off x="6226953" y="4251624"/>
            <a:ext cx="351024" cy="325464"/>
            <a:chOff x="6543825" y="3202075"/>
            <a:chExt cx="296975" cy="275350"/>
          </a:xfrm>
        </p:grpSpPr>
        <p:sp>
          <p:nvSpPr>
            <p:cNvPr id="8065" name="Google Shape;8065;p6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66"/>
          <p:cNvGrpSpPr/>
          <p:nvPr/>
        </p:nvGrpSpPr>
        <p:grpSpPr>
          <a:xfrm>
            <a:off x="6633934" y="1531372"/>
            <a:ext cx="350079" cy="350079"/>
            <a:chOff x="2037825" y="3254050"/>
            <a:chExt cx="296175" cy="296175"/>
          </a:xfrm>
        </p:grpSpPr>
        <p:sp>
          <p:nvSpPr>
            <p:cNvPr id="8073" name="Google Shape;8073;p6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66"/>
          <p:cNvGrpSpPr/>
          <p:nvPr/>
        </p:nvGrpSpPr>
        <p:grpSpPr>
          <a:xfrm>
            <a:off x="6632072" y="1972539"/>
            <a:ext cx="353802" cy="348926"/>
            <a:chOff x="2034675" y="3617925"/>
            <a:chExt cx="299325" cy="295200"/>
          </a:xfrm>
        </p:grpSpPr>
        <p:sp>
          <p:nvSpPr>
            <p:cNvPr id="8080" name="Google Shape;8080;p6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66"/>
          <p:cNvGrpSpPr/>
          <p:nvPr/>
        </p:nvGrpSpPr>
        <p:grpSpPr>
          <a:xfrm>
            <a:off x="6633934" y="2418916"/>
            <a:ext cx="350079" cy="349133"/>
            <a:chOff x="2037825" y="3981825"/>
            <a:chExt cx="296175" cy="295375"/>
          </a:xfrm>
        </p:grpSpPr>
        <p:sp>
          <p:nvSpPr>
            <p:cNvPr id="8086" name="Google Shape;8086;p6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6"/>
          <p:cNvGrpSpPr/>
          <p:nvPr/>
        </p:nvGrpSpPr>
        <p:grpSpPr>
          <a:xfrm>
            <a:off x="5318952" y="2915232"/>
            <a:ext cx="350079" cy="285837"/>
            <a:chOff x="3860400" y="3254050"/>
            <a:chExt cx="296175" cy="241825"/>
          </a:xfrm>
        </p:grpSpPr>
        <p:sp>
          <p:nvSpPr>
            <p:cNvPr id="8090" name="Google Shape;8090;p6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66"/>
          <p:cNvGrpSpPr/>
          <p:nvPr/>
        </p:nvGrpSpPr>
        <p:grpSpPr>
          <a:xfrm>
            <a:off x="5318479" y="3331102"/>
            <a:ext cx="351024" cy="350079"/>
            <a:chOff x="3859600" y="3591950"/>
            <a:chExt cx="296975" cy="296175"/>
          </a:xfrm>
        </p:grpSpPr>
        <p:sp>
          <p:nvSpPr>
            <p:cNvPr id="8098" name="Google Shape;8098;p6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6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6"/>
          <p:cNvGrpSpPr/>
          <p:nvPr/>
        </p:nvGrpSpPr>
        <p:grpSpPr>
          <a:xfrm>
            <a:off x="5318952" y="3807186"/>
            <a:ext cx="350079" cy="350079"/>
            <a:chOff x="3860400" y="3955025"/>
            <a:chExt cx="296175" cy="296175"/>
          </a:xfrm>
        </p:grpSpPr>
        <p:sp>
          <p:nvSpPr>
            <p:cNvPr id="8102" name="Google Shape;8102;p6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66"/>
          <p:cNvGrpSpPr/>
          <p:nvPr/>
        </p:nvGrpSpPr>
        <p:grpSpPr>
          <a:xfrm>
            <a:off x="7534167" y="2883584"/>
            <a:ext cx="355664" cy="349133"/>
            <a:chOff x="5716825" y="3235950"/>
            <a:chExt cx="300900" cy="295375"/>
          </a:xfrm>
        </p:grpSpPr>
        <p:sp>
          <p:nvSpPr>
            <p:cNvPr id="8108" name="Google Shape;8108;p6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66"/>
          <p:cNvGrpSpPr/>
          <p:nvPr/>
        </p:nvGrpSpPr>
        <p:grpSpPr>
          <a:xfrm>
            <a:off x="7547199" y="3342272"/>
            <a:ext cx="329601" cy="327739"/>
            <a:chOff x="5727850" y="3609275"/>
            <a:chExt cx="278850" cy="277275"/>
          </a:xfrm>
        </p:grpSpPr>
        <p:sp>
          <p:nvSpPr>
            <p:cNvPr id="8113" name="Google Shape;8113;p6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66"/>
          <p:cNvGrpSpPr/>
          <p:nvPr/>
        </p:nvGrpSpPr>
        <p:grpSpPr>
          <a:xfrm>
            <a:off x="7558383" y="3807659"/>
            <a:ext cx="307231" cy="349133"/>
            <a:chOff x="5736525" y="3963700"/>
            <a:chExt cx="259925" cy="295375"/>
          </a:xfrm>
        </p:grpSpPr>
        <p:sp>
          <p:nvSpPr>
            <p:cNvPr id="8119" name="Google Shape;8119;p6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66"/>
          <p:cNvGrpSpPr/>
          <p:nvPr/>
        </p:nvGrpSpPr>
        <p:grpSpPr>
          <a:xfrm>
            <a:off x="6649963" y="4256985"/>
            <a:ext cx="351024" cy="350079"/>
            <a:chOff x="6553275" y="3604550"/>
            <a:chExt cx="296975" cy="296175"/>
          </a:xfrm>
        </p:grpSpPr>
        <p:sp>
          <p:nvSpPr>
            <p:cNvPr id="8127" name="Google Shape;8127;p6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1"/>
          <p:cNvSpPr/>
          <p:nvPr/>
        </p:nvSpPr>
        <p:spPr>
          <a:xfrm>
            <a:off x="3385050" y="2004713"/>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5985150" y="2004713"/>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784950" y="3635900"/>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3385050" y="3635900"/>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5985150" y="3635900"/>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784950" y="2004713"/>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499" name="Google Shape;499;p31"/>
          <p:cNvSpPr txBox="1">
            <a:spLocks noGrp="1"/>
          </p:cNvSpPr>
          <p:nvPr>
            <p:ph type="subTitle" idx="1"/>
          </p:nvPr>
        </p:nvSpPr>
        <p:spPr>
          <a:xfrm>
            <a:off x="720000" y="4118275"/>
            <a:ext cx="250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500" name="Google Shape;500;p31"/>
          <p:cNvSpPr txBox="1">
            <a:spLocks noGrp="1"/>
          </p:cNvSpPr>
          <p:nvPr>
            <p:ph type="subTitle" idx="2"/>
          </p:nvPr>
        </p:nvSpPr>
        <p:spPr>
          <a:xfrm>
            <a:off x="947250" y="359945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01" name="Google Shape;501;p31"/>
          <p:cNvSpPr txBox="1">
            <a:spLocks noGrp="1"/>
          </p:cNvSpPr>
          <p:nvPr>
            <p:ph type="subTitle" idx="3"/>
          </p:nvPr>
        </p:nvSpPr>
        <p:spPr>
          <a:xfrm>
            <a:off x="3320100" y="4118275"/>
            <a:ext cx="250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 is the beautiful planet we all live on</a:t>
            </a:r>
            <a:endParaRPr/>
          </a:p>
        </p:txBody>
      </p:sp>
      <p:sp>
        <p:nvSpPr>
          <p:cNvPr id="502" name="Google Shape;502;p31"/>
          <p:cNvSpPr txBox="1">
            <a:spLocks noGrp="1"/>
          </p:cNvSpPr>
          <p:nvPr>
            <p:ph type="subTitle" idx="4"/>
          </p:nvPr>
        </p:nvSpPr>
        <p:spPr>
          <a:xfrm>
            <a:off x="3547350" y="359945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a:t>
            </a:r>
            <a:endParaRPr/>
          </a:p>
        </p:txBody>
      </p:sp>
      <p:sp>
        <p:nvSpPr>
          <p:cNvPr id="503" name="Google Shape;503;p31"/>
          <p:cNvSpPr txBox="1">
            <a:spLocks noGrp="1"/>
          </p:cNvSpPr>
          <p:nvPr>
            <p:ph type="subTitle" idx="5"/>
          </p:nvPr>
        </p:nvSpPr>
        <p:spPr>
          <a:xfrm>
            <a:off x="5920200" y="4118275"/>
            <a:ext cx="250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504" name="Google Shape;504;p31"/>
          <p:cNvSpPr txBox="1">
            <a:spLocks noGrp="1"/>
          </p:cNvSpPr>
          <p:nvPr>
            <p:ph type="subTitle" idx="6"/>
          </p:nvPr>
        </p:nvSpPr>
        <p:spPr>
          <a:xfrm>
            <a:off x="6147450" y="3599450"/>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05" name="Google Shape;505;p31"/>
          <p:cNvSpPr txBox="1">
            <a:spLocks noGrp="1"/>
          </p:cNvSpPr>
          <p:nvPr>
            <p:ph type="subTitle" idx="7"/>
          </p:nvPr>
        </p:nvSpPr>
        <p:spPr>
          <a:xfrm>
            <a:off x="720000" y="2487038"/>
            <a:ext cx="250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a:t>
            </a:r>
            <a:endParaRPr/>
          </a:p>
        </p:txBody>
      </p:sp>
      <p:sp>
        <p:nvSpPr>
          <p:cNvPr id="506" name="Google Shape;506;p31"/>
          <p:cNvSpPr txBox="1">
            <a:spLocks noGrp="1"/>
          </p:cNvSpPr>
          <p:nvPr>
            <p:ph type="subTitle" idx="8"/>
          </p:nvPr>
        </p:nvSpPr>
        <p:spPr>
          <a:xfrm>
            <a:off x="947250" y="1968213"/>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507" name="Google Shape;507;p31"/>
          <p:cNvSpPr txBox="1">
            <a:spLocks noGrp="1"/>
          </p:cNvSpPr>
          <p:nvPr>
            <p:ph type="subTitle" idx="9"/>
          </p:nvPr>
        </p:nvSpPr>
        <p:spPr>
          <a:xfrm>
            <a:off x="3320100" y="2487038"/>
            <a:ext cx="250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it’s hot</a:t>
            </a:r>
            <a:endParaRPr/>
          </a:p>
        </p:txBody>
      </p:sp>
      <p:sp>
        <p:nvSpPr>
          <p:cNvPr id="508" name="Google Shape;508;p31"/>
          <p:cNvSpPr txBox="1">
            <a:spLocks noGrp="1"/>
          </p:cNvSpPr>
          <p:nvPr>
            <p:ph type="subTitle" idx="13"/>
          </p:nvPr>
        </p:nvSpPr>
        <p:spPr>
          <a:xfrm>
            <a:off x="3547350" y="1968213"/>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09" name="Google Shape;509;p31"/>
          <p:cNvSpPr txBox="1">
            <a:spLocks noGrp="1"/>
          </p:cNvSpPr>
          <p:nvPr>
            <p:ph type="subTitle" idx="14"/>
          </p:nvPr>
        </p:nvSpPr>
        <p:spPr>
          <a:xfrm>
            <a:off x="5920200" y="2487038"/>
            <a:ext cx="250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cold</a:t>
            </a:r>
            <a:endParaRPr/>
          </a:p>
        </p:txBody>
      </p:sp>
      <p:sp>
        <p:nvSpPr>
          <p:cNvPr id="510" name="Google Shape;510;p31"/>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grpSp>
        <p:nvGrpSpPr>
          <p:cNvPr id="511" name="Google Shape;511;p31"/>
          <p:cNvGrpSpPr/>
          <p:nvPr/>
        </p:nvGrpSpPr>
        <p:grpSpPr>
          <a:xfrm>
            <a:off x="1843169" y="1557443"/>
            <a:ext cx="298289" cy="339415"/>
            <a:chOff x="1475319" y="1208918"/>
            <a:chExt cx="298289" cy="339415"/>
          </a:xfrm>
        </p:grpSpPr>
        <p:sp>
          <p:nvSpPr>
            <p:cNvPr id="512" name="Google Shape;512;p31"/>
            <p:cNvSpPr/>
            <p:nvPr/>
          </p:nvSpPr>
          <p:spPr>
            <a:xfrm>
              <a:off x="1594508" y="1208918"/>
              <a:ext cx="59627" cy="59911"/>
            </a:xfrm>
            <a:custGeom>
              <a:avLst/>
              <a:gdLst/>
              <a:ahLst/>
              <a:cxnLst/>
              <a:rect l="l" t="t" r="r" b="b"/>
              <a:pathLst>
                <a:path w="2733" h="2746" extrusionOk="0">
                  <a:moveTo>
                    <a:pt x="1366" y="0"/>
                  </a:moveTo>
                  <a:cubicBezTo>
                    <a:pt x="611" y="0"/>
                    <a:pt x="1" y="624"/>
                    <a:pt x="1" y="1379"/>
                  </a:cubicBezTo>
                  <a:cubicBezTo>
                    <a:pt x="1" y="2122"/>
                    <a:pt x="611" y="2746"/>
                    <a:pt x="1366" y="2746"/>
                  </a:cubicBezTo>
                  <a:cubicBezTo>
                    <a:pt x="2123" y="2746"/>
                    <a:pt x="2733" y="2122"/>
                    <a:pt x="2733" y="1379"/>
                  </a:cubicBezTo>
                  <a:cubicBezTo>
                    <a:pt x="2733" y="624"/>
                    <a:pt x="2123" y="0"/>
                    <a:pt x="1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1574828" y="1288486"/>
              <a:ext cx="99270" cy="259846"/>
            </a:xfrm>
            <a:custGeom>
              <a:avLst/>
              <a:gdLst/>
              <a:ahLst/>
              <a:cxnLst/>
              <a:rect l="l" t="t" r="r" b="b"/>
              <a:pathLst>
                <a:path w="4550" h="11910" extrusionOk="0">
                  <a:moveTo>
                    <a:pt x="2268" y="0"/>
                  </a:moveTo>
                  <a:cubicBezTo>
                    <a:pt x="1260" y="0"/>
                    <a:pt x="452" y="823"/>
                    <a:pt x="452" y="1830"/>
                  </a:cubicBezTo>
                  <a:lnTo>
                    <a:pt x="452" y="4562"/>
                  </a:lnTo>
                  <a:lnTo>
                    <a:pt x="1366" y="4562"/>
                  </a:lnTo>
                  <a:lnTo>
                    <a:pt x="1366" y="7321"/>
                  </a:lnTo>
                  <a:lnTo>
                    <a:pt x="1" y="7321"/>
                  </a:lnTo>
                  <a:lnTo>
                    <a:pt x="1" y="11909"/>
                  </a:lnTo>
                  <a:lnTo>
                    <a:pt x="4549" y="11909"/>
                  </a:lnTo>
                  <a:lnTo>
                    <a:pt x="4549" y="7321"/>
                  </a:lnTo>
                  <a:lnTo>
                    <a:pt x="3184" y="7321"/>
                  </a:lnTo>
                  <a:lnTo>
                    <a:pt x="3184" y="4562"/>
                  </a:lnTo>
                  <a:lnTo>
                    <a:pt x="4098" y="4562"/>
                  </a:lnTo>
                  <a:lnTo>
                    <a:pt x="4098" y="1830"/>
                  </a:lnTo>
                  <a:cubicBezTo>
                    <a:pt x="4098" y="823"/>
                    <a:pt x="3276" y="0"/>
                    <a:pt x="2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1475319" y="1468153"/>
              <a:ext cx="79568" cy="80179"/>
            </a:xfrm>
            <a:custGeom>
              <a:avLst/>
              <a:gdLst/>
              <a:ahLst/>
              <a:cxnLst/>
              <a:rect l="l" t="t" r="r" b="b"/>
              <a:pathLst>
                <a:path w="3647" h="3675" extrusionOk="0">
                  <a:moveTo>
                    <a:pt x="0" y="0"/>
                  </a:moveTo>
                  <a:lnTo>
                    <a:pt x="0" y="3674"/>
                  </a:lnTo>
                  <a:lnTo>
                    <a:pt x="3646" y="3674"/>
                  </a:lnTo>
                  <a:lnTo>
                    <a:pt x="3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1694039" y="1488116"/>
              <a:ext cx="79568" cy="60216"/>
            </a:xfrm>
            <a:custGeom>
              <a:avLst/>
              <a:gdLst/>
              <a:ahLst/>
              <a:cxnLst/>
              <a:rect l="l" t="t" r="r" b="b"/>
              <a:pathLst>
                <a:path w="3647" h="2760" extrusionOk="0">
                  <a:moveTo>
                    <a:pt x="1" y="1"/>
                  </a:moveTo>
                  <a:lnTo>
                    <a:pt x="1" y="2759"/>
                  </a:lnTo>
                  <a:lnTo>
                    <a:pt x="3647" y="2759"/>
                  </a:lnTo>
                  <a:lnTo>
                    <a:pt x="3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31"/>
          <p:cNvGrpSpPr/>
          <p:nvPr/>
        </p:nvGrpSpPr>
        <p:grpSpPr>
          <a:xfrm>
            <a:off x="4359768" y="1557443"/>
            <a:ext cx="339109" cy="339415"/>
            <a:chOff x="2109793" y="1208918"/>
            <a:chExt cx="339109" cy="339415"/>
          </a:xfrm>
        </p:grpSpPr>
        <p:sp>
          <p:nvSpPr>
            <p:cNvPr id="517" name="Google Shape;517;p31"/>
            <p:cNvSpPr/>
            <p:nvPr/>
          </p:nvSpPr>
          <p:spPr>
            <a:xfrm>
              <a:off x="2209914" y="1208918"/>
              <a:ext cx="139196" cy="140047"/>
            </a:xfrm>
            <a:custGeom>
              <a:avLst/>
              <a:gdLst/>
              <a:ahLst/>
              <a:cxnLst/>
              <a:rect l="l" t="t" r="r" b="b"/>
              <a:pathLst>
                <a:path w="6380" h="6419" extrusionOk="0">
                  <a:moveTo>
                    <a:pt x="3634" y="1857"/>
                  </a:moveTo>
                  <a:lnTo>
                    <a:pt x="3634" y="2772"/>
                  </a:lnTo>
                  <a:lnTo>
                    <a:pt x="4549" y="2772"/>
                  </a:lnTo>
                  <a:lnTo>
                    <a:pt x="4549" y="3687"/>
                  </a:lnTo>
                  <a:lnTo>
                    <a:pt x="2732" y="3687"/>
                  </a:lnTo>
                  <a:lnTo>
                    <a:pt x="2732" y="1857"/>
                  </a:lnTo>
                  <a:close/>
                  <a:moveTo>
                    <a:pt x="3183" y="0"/>
                  </a:moveTo>
                  <a:cubicBezTo>
                    <a:pt x="1432" y="0"/>
                    <a:pt x="0" y="1473"/>
                    <a:pt x="0" y="3223"/>
                  </a:cubicBezTo>
                  <a:cubicBezTo>
                    <a:pt x="0" y="4986"/>
                    <a:pt x="1432" y="6418"/>
                    <a:pt x="3183" y="6418"/>
                  </a:cubicBezTo>
                  <a:cubicBezTo>
                    <a:pt x="4947" y="6418"/>
                    <a:pt x="6379" y="4986"/>
                    <a:pt x="6379" y="3223"/>
                  </a:cubicBezTo>
                  <a:cubicBezTo>
                    <a:pt x="6379" y="1473"/>
                    <a:pt x="4947" y="0"/>
                    <a:pt x="3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2109793" y="1448190"/>
              <a:ext cx="80179" cy="79568"/>
            </a:xfrm>
            <a:custGeom>
              <a:avLst/>
              <a:gdLst/>
              <a:ahLst/>
              <a:cxnLst/>
              <a:rect l="l" t="t" r="r" b="b"/>
              <a:pathLst>
                <a:path w="3675" h="3647" extrusionOk="0">
                  <a:moveTo>
                    <a:pt x="1857" y="1"/>
                  </a:moveTo>
                  <a:cubicBezTo>
                    <a:pt x="849" y="1"/>
                    <a:pt x="1" y="823"/>
                    <a:pt x="1" y="1831"/>
                  </a:cubicBezTo>
                  <a:lnTo>
                    <a:pt x="1" y="3647"/>
                  </a:lnTo>
                  <a:lnTo>
                    <a:pt x="3675" y="3647"/>
                  </a:lnTo>
                  <a:lnTo>
                    <a:pt x="3675" y="1831"/>
                  </a:lnTo>
                  <a:cubicBezTo>
                    <a:pt x="3675" y="823"/>
                    <a:pt x="2852"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2119633" y="1368622"/>
              <a:ext cx="60500" cy="59911"/>
            </a:xfrm>
            <a:custGeom>
              <a:avLst/>
              <a:gdLst/>
              <a:ahLst/>
              <a:cxnLst/>
              <a:rect l="l" t="t" r="r" b="b"/>
              <a:pathLst>
                <a:path w="2773" h="2746" extrusionOk="0">
                  <a:moveTo>
                    <a:pt x="1406" y="0"/>
                  </a:moveTo>
                  <a:cubicBezTo>
                    <a:pt x="651" y="0"/>
                    <a:pt x="1" y="624"/>
                    <a:pt x="1" y="1379"/>
                  </a:cubicBezTo>
                  <a:cubicBezTo>
                    <a:pt x="1" y="2122"/>
                    <a:pt x="651" y="2746"/>
                    <a:pt x="1406" y="2746"/>
                  </a:cubicBezTo>
                  <a:cubicBezTo>
                    <a:pt x="2149" y="2746"/>
                    <a:pt x="2773" y="2122"/>
                    <a:pt x="2773" y="1379"/>
                  </a:cubicBezTo>
                  <a:cubicBezTo>
                    <a:pt x="2773" y="624"/>
                    <a:pt x="2149" y="0"/>
                    <a:pt x="1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2239717" y="1468153"/>
              <a:ext cx="79568" cy="80179"/>
            </a:xfrm>
            <a:custGeom>
              <a:avLst/>
              <a:gdLst/>
              <a:ahLst/>
              <a:cxnLst/>
              <a:rect l="l" t="t" r="r" b="b"/>
              <a:pathLst>
                <a:path w="3647" h="3675" extrusionOk="0">
                  <a:moveTo>
                    <a:pt x="1817" y="0"/>
                  </a:moveTo>
                  <a:cubicBezTo>
                    <a:pt x="809" y="0"/>
                    <a:pt x="1" y="822"/>
                    <a:pt x="1" y="1817"/>
                  </a:cubicBezTo>
                  <a:lnTo>
                    <a:pt x="1" y="3674"/>
                  </a:lnTo>
                  <a:lnTo>
                    <a:pt x="3647" y="3674"/>
                  </a:lnTo>
                  <a:lnTo>
                    <a:pt x="3647" y="1817"/>
                  </a:lnTo>
                  <a:cubicBezTo>
                    <a:pt x="3647" y="822"/>
                    <a:pt x="2825" y="0"/>
                    <a:pt x="1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2249556" y="1388585"/>
              <a:ext cx="59627" cy="59627"/>
            </a:xfrm>
            <a:custGeom>
              <a:avLst/>
              <a:gdLst/>
              <a:ahLst/>
              <a:cxnLst/>
              <a:rect l="l" t="t" r="r" b="b"/>
              <a:pathLst>
                <a:path w="2733" h="2733" extrusionOk="0">
                  <a:moveTo>
                    <a:pt x="1366" y="1"/>
                  </a:moveTo>
                  <a:cubicBezTo>
                    <a:pt x="610" y="1"/>
                    <a:pt x="0" y="611"/>
                    <a:pt x="0" y="1366"/>
                  </a:cubicBezTo>
                  <a:cubicBezTo>
                    <a:pt x="0" y="2123"/>
                    <a:pt x="610" y="2733"/>
                    <a:pt x="1366" y="2733"/>
                  </a:cubicBezTo>
                  <a:cubicBezTo>
                    <a:pt x="2122" y="2733"/>
                    <a:pt x="2732" y="2123"/>
                    <a:pt x="2732" y="1366"/>
                  </a:cubicBezTo>
                  <a:cubicBezTo>
                    <a:pt x="2732" y="611"/>
                    <a:pt x="2122" y="1"/>
                    <a:pt x="1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2368767" y="1448190"/>
              <a:ext cx="80136" cy="79568"/>
            </a:xfrm>
            <a:custGeom>
              <a:avLst/>
              <a:gdLst/>
              <a:ahLst/>
              <a:cxnLst/>
              <a:rect l="l" t="t" r="r" b="b"/>
              <a:pathLst>
                <a:path w="3673" h="3647" extrusionOk="0">
                  <a:moveTo>
                    <a:pt x="1830" y="1"/>
                  </a:moveTo>
                  <a:cubicBezTo>
                    <a:pt x="822" y="1"/>
                    <a:pt x="0" y="823"/>
                    <a:pt x="0" y="1831"/>
                  </a:cubicBezTo>
                  <a:lnTo>
                    <a:pt x="0" y="3647"/>
                  </a:lnTo>
                  <a:lnTo>
                    <a:pt x="3673" y="3647"/>
                  </a:lnTo>
                  <a:lnTo>
                    <a:pt x="3673" y="1831"/>
                  </a:lnTo>
                  <a:cubicBezTo>
                    <a:pt x="3673" y="823"/>
                    <a:pt x="2838" y="1"/>
                    <a:pt x="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2378869" y="1368622"/>
              <a:ext cx="59627" cy="59911"/>
            </a:xfrm>
            <a:custGeom>
              <a:avLst/>
              <a:gdLst/>
              <a:ahLst/>
              <a:cxnLst/>
              <a:rect l="l" t="t" r="r" b="b"/>
              <a:pathLst>
                <a:path w="2733" h="2746" extrusionOk="0">
                  <a:moveTo>
                    <a:pt x="1367" y="0"/>
                  </a:moveTo>
                  <a:cubicBezTo>
                    <a:pt x="611" y="0"/>
                    <a:pt x="1" y="624"/>
                    <a:pt x="1" y="1379"/>
                  </a:cubicBezTo>
                  <a:cubicBezTo>
                    <a:pt x="1" y="2122"/>
                    <a:pt x="611" y="2746"/>
                    <a:pt x="1367" y="2746"/>
                  </a:cubicBezTo>
                  <a:cubicBezTo>
                    <a:pt x="2123" y="2746"/>
                    <a:pt x="2733" y="2122"/>
                    <a:pt x="2733" y="1379"/>
                  </a:cubicBezTo>
                  <a:cubicBezTo>
                    <a:pt x="2733" y="624"/>
                    <a:pt x="2123" y="0"/>
                    <a:pt x="13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1"/>
          <p:cNvGrpSpPr/>
          <p:nvPr/>
        </p:nvGrpSpPr>
        <p:grpSpPr>
          <a:xfrm>
            <a:off x="1802342" y="3188530"/>
            <a:ext cx="339109" cy="339415"/>
            <a:chOff x="2764842" y="1208918"/>
            <a:chExt cx="339109" cy="339415"/>
          </a:xfrm>
        </p:grpSpPr>
        <p:sp>
          <p:nvSpPr>
            <p:cNvPr id="525" name="Google Shape;525;p31"/>
            <p:cNvSpPr/>
            <p:nvPr/>
          </p:nvSpPr>
          <p:spPr>
            <a:xfrm>
              <a:off x="2764842" y="1448190"/>
              <a:ext cx="339109" cy="40537"/>
            </a:xfrm>
            <a:custGeom>
              <a:avLst/>
              <a:gdLst/>
              <a:ahLst/>
              <a:cxnLst/>
              <a:rect l="l" t="t" r="r" b="b"/>
              <a:pathLst>
                <a:path w="15543" h="1858" extrusionOk="0">
                  <a:moveTo>
                    <a:pt x="0" y="1"/>
                  </a:moveTo>
                  <a:lnTo>
                    <a:pt x="0" y="1857"/>
                  </a:lnTo>
                  <a:lnTo>
                    <a:pt x="15543" y="1857"/>
                  </a:lnTo>
                  <a:lnTo>
                    <a:pt x="15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884620" y="1356775"/>
              <a:ext cx="56726" cy="31832"/>
            </a:xfrm>
            <a:custGeom>
              <a:avLst/>
              <a:gdLst/>
              <a:ahLst/>
              <a:cxnLst/>
              <a:rect l="l" t="t" r="r" b="b"/>
              <a:pathLst>
                <a:path w="2600" h="1459" extrusionOk="0">
                  <a:moveTo>
                    <a:pt x="1" y="0"/>
                  </a:moveTo>
                  <a:lnTo>
                    <a:pt x="1" y="92"/>
                  </a:lnTo>
                  <a:cubicBezTo>
                    <a:pt x="1" y="849"/>
                    <a:pt x="611" y="1459"/>
                    <a:pt x="1367" y="1459"/>
                  </a:cubicBezTo>
                  <a:cubicBezTo>
                    <a:pt x="1924" y="1459"/>
                    <a:pt x="2388" y="1127"/>
                    <a:pt x="2600" y="64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2864679" y="1272276"/>
              <a:ext cx="139174" cy="93772"/>
            </a:xfrm>
            <a:custGeom>
              <a:avLst/>
              <a:gdLst/>
              <a:ahLst/>
              <a:cxnLst/>
              <a:rect l="l" t="t" r="r" b="b"/>
              <a:pathLst>
                <a:path w="6379" h="4298" extrusionOk="0">
                  <a:moveTo>
                    <a:pt x="6378" y="1"/>
                  </a:moveTo>
                  <a:lnTo>
                    <a:pt x="0" y="1592"/>
                  </a:lnTo>
                  <a:lnTo>
                    <a:pt x="0" y="2706"/>
                  </a:lnTo>
                  <a:lnTo>
                    <a:pt x="6378" y="4297"/>
                  </a:lnTo>
                  <a:lnTo>
                    <a:pt x="6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2764842" y="1208918"/>
              <a:ext cx="339109" cy="219615"/>
            </a:xfrm>
            <a:custGeom>
              <a:avLst/>
              <a:gdLst/>
              <a:ahLst/>
              <a:cxnLst/>
              <a:rect l="l" t="t" r="r" b="b"/>
              <a:pathLst>
                <a:path w="15543" h="10066" extrusionOk="0">
                  <a:moveTo>
                    <a:pt x="11870" y="942"/>
                  </a:moveTo>
                  <a:lnTo>
                    <a:pt x="11870" y="9150"/>
                  </a:lnTo>
                  <a:lnTo>
                    <a:pt x="10954" y="9150"/>
                  </a:lnTo>
                  <a:lnTo>
                    <a:pt x="10954" y="8142"/>
                  </a:lnTo>
                  <a:lnTo>
                    <a:pt x="8992" y="7652"/>
                  </a:lnTo>
                  <a:cubicBezTo>
                    <a:pt x="8673" y="8528"/>
                    <a:pt x="7838" y="9150"/>
                    <a:pt x="6857" y="9150"/>
                  </a:cubicBezTo>
                  <a:cubicBezTo>
                    <a:pt x="5610" y="9150"/>
                    <a:pt x="4576" y="8130"/>
                    <a:pt x="4576" y="6869"/>
                  </a:cubicBezTo>
                  <a:lnTo>
                    <a:pt x="4576" y="6538"/>
                  </a:lnTo>
                  <a:lnTo>
                    <a:pt x="3674" y="6312"/>
                  </a:lnTo>
                  <a:lnTo>
                    <a:pt x="3674" y="3780"/>
                  </a:lnTo>
                  <a:lnTo>
                    <a:pt x="10954" y="1963"/>
                  </a:lnTo>
                  <a:lnTo>
                    <a:pt x="10954" y="942"/>
                  </a:lnTo>
                  <a:close/>
                  <a:moveTo>
                    <a:pt x="0" y="0"/>
                  </a:moveTo>
                  <a:lnTo>
                    <a:pt x="0" y="10066"/>
                  </a:lnTo>
                  <a:lnTo>
                    <a:pt x="15543" y="10066"/>
                  </a:lnTo>
                  <a:lnTo>
                    <a:pt x="15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2845000" y="1508647"/>
              <a:ext cx="178816" cy="39686"/>
            </a:xfrm>
            <a:custGeom>
              <a:avLst/>
              <a:gdLst/>
              <a:ahLst/>
              <a:cxnLst/>
              <a:rect l="l" t="t" r="r" b="b"/>
              <a:pathLst>
                <a:path w="8196" h="1819" extrusionOk="0">
                  <a:moveTo>
                    <a:pt x="1817" y="1"/>
                  </a:moveTo>
                  <a:lnTo>
                    <a:pt x="1817" y="902"/>
                  </a:lnTo>
                  <a:lnTo>
                    <a:pt x="0" y="902"/>
                  </a:lnTo>
                  <a:lnTo>
                    <a:pt x="0" y="1818"/>
                  </a:lnTo>
                  <a:lnTo>
                    <a:pt x="8196" y="1818"/>
                  </a:lnTo>
                  <a:lnTo>
                    <a:pt x="8196" y="902"/>
                  </a:lnTo>
                  <a:lnTo>
                    <a:pt x="6378" y="902"/>
                  </a:lnTo>
                  <a:lnTo>
                    <a:pt x="6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1"/>
          <p:cNvGrpSpPr/>
          <p:nvPr/>
        </p:nvGrpSpPr>
        <p:grpSpPr>
          <a:xfrm>
            <a:off x="4414023" y="3188530"/>
            <a:ext cx="230611" cy="339415"/>
            <a:chOff x="3473998" y="1208918"/>
            <a:chExt cx="230611" cy="339415"/>
          </a:xfrm>
        </p:grpSpPr>
        <p:sp>
          <p:nvSpPr>
            <p:cNvPr id="531" name="Google Shape;531;p31"/>
            <p:cNvSpPr/>
            <p:nvPr/>
          </p:nvSpPr>
          <p:spPr>
            <a:xfrm>
              <a:off x="3473998" y="1208918"/>
              <a:ext cx="230611" cy="159137"/>
            </a:xfrm>
            <a:custGeom>
              <a:avLst/>
              <a:gdLst/>
              <a:ahLst/>
              <a:cxnLst/>
              <a:rect l="l" t="t" r="r" b="b"/>
              <a:pathLst>
                <a:path w="10570" h="7294" extrusionOk="0">
                  <a:moveTo>
                    <a:pt x="5291" y="0"/>
                  </a:moveTo>
                  <a:cubicBezTo>
                    <a:pt x="3793" y="14"/>
                    <a:pt x="2387" y="677"/>
                    <a:pt x="1459" y="1844"/>
                  </a:cubicBezTo>
                  <a:cubicBezTo>
                    <a:pt x="372" y="3156"/>
                    <a:pt x="0" y="4974"/>
                    <a:pt x="411" y="6936"/>
                  </a:cubicBezTo>
                  <a:lnTo>
                    <a:pt x="478" y="7294"/>
                  </a:lnTo>
                  <a:lnTo>
                    <a:pt x="2161" y="7294"/>
                  </a:lnTo>
                  <a:cubicBezTo>
                    <a:pt x="1857" y="6763"/>
                    <a:pt x="1671" y="6141"/>
                    <a:pt x="1671" y="5477"/>
                  </a:cubicBezTo>
                  <a:cubicBezTo>
                    <a:pt x="1671" y="4814"/>
                    <a:pt x="1857" y="4191"/>
                    <a:pt x="2161" y="3647"/>
                  </a:cubicBezTo>
                  <a:lnTo>
                    <a:pt x="1459" y="3647"/>
                  </a:lnTo>
                  <a:cubicBezTo>
                    <a:pt x="1631" y="3197"/>
                    <a:pt x="1857" y="2785"/>
                    <a:pt x="2161" y="2414"/>
                  </a:cubicBezTo>
                  <a:cubicBezTo>
                    <a:pt x="2918" y="1473"/>
                    <a:pt x="4058" y="928"/>
                    <a:pt x="5291" y="916"/>
                  </a:cubicBezTo>
                  <a:cubicBezTo>
                    <a:pt x="6511" y="928"/>
                    <a:pt x="7652" y="1473"/>
                    <a:pt x="8421" y="2414"/>
                  </a:cubicBezTo>
                  <a:cubicBezTo>
                    <a:pt x="8713" y="2785"/>
                    <a:pt x="8951" y="3197"/>
                    <a:pt x="9110" y="3647"/>
                  </a:cubicBezTo>
                  <a:lnTo>
                    <a:pt x="8474" y="3647"/>
                  </a:lnTo>
                  <a:cubicBezTo>
                    <a:pt x="8779" y="4191"/>
                    <a:pt x="8965" y="4814"/>
                    <a:pt x="8965" y="5477"/>
                  </a:cubicBezTo>
                  <a:cubicBezTo>
                    <a:pt x="8965" y="6141"/>
                    <a:pt x="8779" y="6763"/>
                    <a:pt x="8474" y="7294"/>
                  </a:cubicBezTo>
                  <a:lnTo>
                    <a:pt x="10092" y="7294"/>
                  </a:lnTo>
                  <a:lnTo>
                    <a:pt x="10171" y="6936"/>
                  </a:lnTo>
                  <a:cubicBezTo>
                    <a:pt x="10569" y="4974"/>
                    <a:pt x="10198" y="3156"/>
                    <a:pt x="9124" y="1844"/>
                  </a:cubicBezTo>
                  <a:cubicBezTo>
                    <a:pt x="8182" y="690"/>
                    <a:pt x="6790" y="14"/>
                    <a:pt x="5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3480631" y="1447623"/>
              <a:ext cx="218764" cy="100710"/>
            </a:xfrm>
            <a:custGeom>
              <a:avLst/>
              <a:gdLst/>
              <a:ahLst/>
              <a:cxnLst/>
              <a:rect l="l" t="t" r="r" b="b"/>
              <a:pathLst>
                <a:path w="10027" h="4616" extrusionOk="0">
                  <a:moveTo>
                    <a:pt x="5465" y="1857"/>
                  </a:moveTo>
                  <a:lnTo>
                    <a:pt x="5465" y="2758"/>
                  </a:lnTo>
                  <a:lnTo>
                    <a:pt x="4563" y="2758"/>
                  </a:lnTo>
                  <a:lnTo>
                    <a:pt x="4563" y="1857"/>
                  </a:lnTo>
                  <a:close/>
                  <a:moveTo>
                    <a:pt x="1" y="0"/>
                  </a:moveTo>
                  <a:lnTo>
                    <a:pt x="1" y="4615"/>
                  </a:lnTo>
                  <a:lnTo>
                    <a:pt x="10026" y="4615"/>
                  </a:lnTo>
                  <a:lnTo>
                    <a:pt x="10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3530396" y="1268807"/>
              <a:ext cx="119233" cy="119233"/>
            </a:xfrm>
            <a:custGeom>
              <a:avLst/>
              <a:gdLst/>
              <a:ahLst/>
              <a:cxnLst/>
              <a:rect l="l" t="t" r="r" b="b"/>
              <a:pathLst>
                <a:path w="5465" h="5465" extrusionOk="0">
                  <a:moveTo>
                    <a:pt x="2733" y="1"/>
                  </a:moveTo>
                  <a:cubicBezTo>
                    <a:pt x="1221" y="1"/>
                    <a:pt x="1" y="1221"/>
                    <a:pt x="1" y="2732"/>
                  </a:cubicBezTo>
                  <a:cubicBezTo>
                    <a:pt x="1" y="4244"/>
                    <a:pt x="1221" y="5464"/>
                    <a:pt x="2733" y="5464"/>
                  </a:cubicBezTo>
                  <a:cubicBezTo>
                    <a:pt x="4244" y="5464"/>
                    <a:pt x="5465" y="4244"/>
                    <a:pt x="5465" y="2732"/>
                  </a:cubicBezTo>
                  <a:cubicBezTo>
                    <a:pt x="5465" y="1221"/>
                    <a:pt x="4244"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3515669" y="1388018"/>
              <a:ext cx="148730" cy="39642"/>
            </a:xfrm>
            <a:custGeom>
              <a:avLst/>
              <a:gdLst/>
              <a:ahLst/>
              <a:cxnLst/>
              <a:rect l="l" t="t" r="r" b="b"/>
              <a:pathLst>
                <a:path w="6817" h="1817" extrusionOk="0">
                  <a:moveTo>
                    <a:pt x="3408" y="0"/>
                  </a:moveTo>
                  <a:cubicBezTo>
                    <a:pt x="2002" y="0"/>
                    <a:pt x="743" y="703"/>
                    <a:pt x="0" y="1817"/>
                  </a:cubicBezTo>
                  <a:lnTo>
                    <a:pt x="6816" y="1817"/>
                  </a:lnTo>
                  <a:cubicBezTo>
                    <a:pt x="6074" y="703"/>
                    <a:pt x="4801" y="0"/>
                    <a:pt x="34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1"/>
          <p:cNvGrpSpPr/>
          <p:nvPr/>
        </p:nvGrpSpPr>
        <p:grpSpPr>
          <a:xfrm>
            <a:off x="7002409" y="3188530"/>
            <a:ext cx="339393" cy="339415"/>
            <a:chOff x="4074634" y="1208918"/>
            <a:chExt cx="339393" cy="339415"/>
          </a:xfrm>
        </p:grpSpPr>
        <p:sp>
          <p:nvSpPr>
            <p:cNvPr id="536" name="Google Shape;536;p31"/>
            <p:cNvSpPr/>
            <p:nvPr/>
          </p:nvSpPr>
          <p:spPr>
            <a:xfrm>
              <a:off x="4074634" y="1208918"/>
              <a:ext cx="209775" cy="339415"/>
            </a:xfrm>
            <a:custGeom>
              <a:avLst/>
              <a:gdLst/>
              <a:ahLst/>
              <a:cxnLst/>
              <a:rect l="l" t="t" r="r" b="b"/>
              <a:pathLst>
                <a:path w="9615" h="15557" extrusionOk="0">
                  <a:moveTo>
                    <a:pt x="7785" y="1857"/>
                  </a:moveTo>
                  <a:lnTo>
                    <a:pt x="7785" y="2772"/>
                  </a:lnTo>
                  <a:lnTo>
                    <a:pt x="1366" y="2772"/>
                  </a:lnTo>
                  <a:lnTo>
                    <a:pt x="1366" y="1857"/>
                  </a:lnTo>
                  <a:close/>
                  <a:moveTo>
                    <a:pt x="7785" y="3687"/>
                  </a:moveTo>
                  <a:lnTo>
                    <a:pt x="7785" y="4588"/>
                  </a:lnTo>
                  <a:lnTo>
                    <a:pt x="1366" y="4588"/>
                  </a:lnTo>
                  <a:lnTo>
                    <a:pt x="1366" y="3687"/>
                  </a:lnTo>
                  <a:close/>
                  <a:moveTo>
                    <a:pt x="7785" y="5504"/>
                  </a:moveTo>
                  <a:lnTo>
                    <a:pt x="7785" y="6418"/>
                  </a:lnTo>
                  <a:lnTo>
                    <a:pt x="1366" y="6418"/>
                  </a:lnTo>
                  <a:lnTo>
                    <a:pt x="1366" y="5504"/>
                  </a:lnTo>
                  <a:close/>
                  <a:moveTo>
                    <a:pt x="7785" y="7320"/>
                  </a:moveTo>
                  <a:lnTo>
                    <a:pt x="7785" y="8236"/>
                  </a:lnTo>
                  <a:lnTo>
                    <a:pt x="1366" y="8236"/>
                  </a:lnTo>
                  <a:lnTo>
                    <a:pt x="1366" y="7320"/>
                  </a:lnTo>
                  <a:close/>
                  <a:moveTo>
                    <a:pt x="7785" y="9150"/>
                  </a:moveTo>
                  <a:lnTo>
                    <a:pt x="7785" y="10066"/>
                  </a:lnTo>
                  <a:lnTo>
                    <a:pt x="1366" y="10066"/>
                  </a:lnTo>
                  <a:lnTo>
                    <a:pt x="1366" y="9150"/>
                  </a:lnTo>
                  <a:close/>
                  <a:moveTo>
                    <a:pt x="6419" y="10968"/>
                  </a:moveTo>
                  <a:lnTo>
                    <a:pt x="6419" y="11882"/>
                  </a:lnTo>
                  <a:lnTo>
                    <a:pt x="1366" y="11882"/>
                  </a:lnTo>
                  <a:lnTo>
                    <a:pt x="1366" y="10968"/>
                  </a:lnTo>
                  <a:close/>
                  <a:moveTo>
                    <a:pt x="2282" y="0"/>
                  </a:moveTo>
                  <a:cubicBezTo>
                    <a:pt x="1022" y="0"/>
                    <a:pt x="1" y="1061"/>
                    <a:pt x="1" y="2321"/>
                  </a:cubicBezTo>
                  <a:lnTo>
                    <a:pt x="1" y="15556"/>
                  </a:lnTo>
                  <a:lnTo>
                    <a:pt x="6419" y="15556"/>
                  </a:lnTo>
                  <a:lnTo>
                    <a:pt x="6419" y="12824"/>
                  </a:lnTo>
                  <a:lnTo>
                    <a:pt x="9151" y="12824"/>
                  </a:lnTo>
                  <a:lnTo>
                    <a:pt x="9151" y="1406"/>
                  </a:lnTo>
                  <a:cubicBezTo>
                    <a:pt x="9151" y="889"/>
                    <a:pt x="9323" y="385"/>
                    <a:pt x="9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4234360" y="1508647"/>
              <a:ext cx="34166" cy="33883"/>
            </a:xfrm>
            <a:custGeom>
              <a:avLst/>
              <a:gdLst/>
              <a:ahLst/>
              <a:cxnLst/>
              <a:rect l="l" t="t" r="r" b="b"/>
              <a:pathLst>
                <a:path w="1566" h="1553" extrusionOk="0">
                  <a:moveTo>
                    <a:pt x="0" y="1"/>
                  </a:moveTo>
                  <a:lnTo>
                    <a:pt x="0" y="1553"/>
                  </a:lnTo>
                  <a:lnTo>
                    <a:pt x="15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4373512" y="1289337"/>
              <a:ext cx="40515" cy="139196"/>
            </a:xfrm>
            <a:custGeom>
              <a:avLst/>
              <a:gdLst/>
              <a:ahLst/>
              <a:cxnLst/>
              <a:rect l="l" t="t" r="r" b="b"/>
              <a:pathLst>
                <a:path w="1857" h="6380" extrusionOk="0">
                  <a:moveTo>
                    <a:pt x="0" y="1"/>
                  </a:moveTo>
                  <a:lnTo>
                    <a:pt x="0" y="5464"/>
                  </a:lnTo>
                  <a:cubicBezTo>
                    <a:pt x="0" y="5968"/>
                    <a:pt x="412" y="6380"/>
                    <a:pt x="916" y="6380"/>
                  </a:cubicBezTo>
                  <a:cubicBezTo>
                    <a:pt x="1420" y="6380"/>
                    <a:pt x="1857" y="5968"/>
                    <a:pt x="1857" y="5464"/>
                  </a:cubicBezTo>
                  <a:lnTo>
                    <a:pt x="1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4293965" y="1208918"/>
              <a:ext cx="65409" cy="219615"/>
            </a:xfrm>
            <a:custGeom>
              <a:avLst/>
              <a:gdLst/>
              <a:ahLst/>
              <a:cxnLst/>
              <a:rect l="l" t="t" r="r" b="b"/>
              <a:pathLst>
                <a:path w="2998" h="10066" extrusionOk="0">
                  <a:moveTo>
                    <a:pt x="1379" y="0"/>
                  </a:moveTo>
                  <a:cubicBezTo>
                    <a:pt x="623" y="0"/>
                    <a:pt x="0" y="650"/>
                    <a:pt x="0" y="1406"/>
                  </a:cubicBezTo>
                  <a:lnTo>
                    <a:pt x="0" y="10066"/>
                  </a:lnTo>
                  <a:lnTo>
                    <a:pt x="2997" y="10066"/>
                  </a:lnTo>
                  <a:cubicBezTo>
                    <a:pt x="2838" y="9787"/>
                    <a:pt x="2745" y="9482"/>
                    <a:pt x="2745" y="9150"/>
                  </a:cubicBezTo>
                  <a:lnTo>
                    <a:pt x="2745" y="1406"/>
                  </a:lnTo>
                  <a:cubicBezTo>
                    <a:pt x="2745" y="650"/>
                    <a:pt x="2122"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1"/>
          <p:cNvGrpSpPr/>
          <p:nvPr/>
        </p:nvGrpSpPr>
        <p:grpSpPr>
          <a:xfrm>
            <a:off x="7002407" y="1557443"/>
            <a:ext cx="339393" cy="339415"/>
            <a:chOff x="4729682" y="1208918"/>
            <a:chExt cx="339393" cy="339415"/>
          </a:xfrm>
        </p:grpSpPr>
        <p:sp>
          <p:nvSpPr>
            <p:cNvPr id="541" name="Google Shape;541;p31"/>
            <p:cNvSpPr/>
            <p:nvPr/>
          </p:nvSpPr>
          <p:spPr>
            <a:xfrm>
              <a:off x="4989507"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4789288" y="1289337"/>
              <a:ext cx="19963" cy="119233"/>
            </a:xfrm>
            <a:custGeom>
              <a:avLst/>
              <a:gdLst/>
              <a:ahLst/>
              <a:cxnLst/>
              <a:rect l="l" t="t" r="r" b="b"/>
              <a:pathLst>
                <a:path w="915" h="5465" extrusionOk="0">
                  <a:moveTo>
                    <a:pt x="0" y="1"/>
                  </a:moveTo>
                  <a:lnTo>
                    <a:pt x="0" y="5464"/>
                  </a:lnTo>
                  <a:lnTo>
                    <a:pt x="915" y="5464"/>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4789288" y="1428511"/>
              <a:ext cx="19963" cy="19701"/>
            </a:xfrm>
            <a:custGeom>
              <a:avLst/>
              <a:gdLst/>
              <a:ahLst/>
              <a:cxnLst/>
              <a:rect l="l" t="t" r="r" b="b"/>
              <a:pathLst>
                <a:path w="915" h="903" extrusionOk="0">
                  <a:moveTo>
                    <a:pt x="0" y="1"/>
                  </a:moveTo>
                  <a:lnTo>
                    <a:pt x="0" y="903"/>
                  </a:lnTo>
                  <a:lnTo>
                    <a:pt x="915" y="903"/>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4989507" y="1428511"/>
              <a:ext cx="19963" cy="19701"/>
            </a:xfrm>
            <a:custGeom>
              <a:avLst/>
              <a:gdLst/>
              <a:ahLst/>
              <a:cxnLst/>
              <a:rect l="l" t="t" r="r" b="b"/>
              <a:pathLst>
                <a:path w="915" h="903" extrusionOk="0">
                  <a:moveTo>
                    <a:pt x="0" y="1"/>
                  </a:moveTo>
                  <a:lnTo>
                    <a:pt x="0" y="903"/>
                  </a:lnTo>
                  <a:lnTo>
                    <a:pt x="915" y="903"/>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5029128" y="1289337"/>
              <a:ext cx="39948" cy="105073"/>
            </a:xfrm>
            <a:custGeom>
              <a:avLst/>
              <a:gdLst/>
              <a:ahLst/>
              <a:cxnLst/>
              <a:rect l="l" t="t" r="r" b="b"/>
              <a:pathLst>
                <a:path w="1831" h="4816" extrusionOk="0">
                  <a:moveTo>
                    <a:pt x="1" y="1"/>
                  </a:moveTo>
                  <a:lnTo>
                    <a:pt x="1" y="4815"/>
                  </a:lnTo>
                  <a:lnTo>
                    <a:pt x="1831" y="2998"/>
                  </a:lnTo>
                  <a:lnTo>
                    <a:pt x="1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4829214" y="1289337"/>
              <a:ext cx="140330" cy="119233"/>
            </a:xfrm>
            <a:custGeom>
              <a:avLst/>
              <a:gdLst/>
              <a:ahLst/>
              <a:cxnLst/>
              <a:rect l="l" t="t" r="r" b="b"/>
              <a:pathLst>
                <a:path w="6432" h="5465" extrusionOk="0">
                  <a:moveTo>
                    <a:pt x="1" y="1"/>
                  </a:moveTo>
                  <a:lnTo>
                    <a:pt x="1" y="5464"/>
                  </a:lnTo>
                  <a:lnTo>
                    <a:pt x="6432" y="5464"/>
                  </a:lnTo>
                  <a:lnTo>
                    <a:pt x="6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4729682" y="1382803"/>
              <a:ext cx="39948" cy="165529"/>
            </a:xfrm>
            <a:custGeom>
              <a:avLst/>
              <a:gdLst/>
              <a:ahLst/>
              <a:cxnLst/>
              <a:rect l="l" t="t" r="r" b="b"/>
              <a:pathLst>
                <a:path w="1831" h="7587" extrusionOk="0">
                  <a:moveTo>
                    <a:pt x="1" y="1"/>
                  </a:moveTo>
                  <a:lnTo>
                    <a:pt x="1" y="7586"/>
                  </a:lnTo>
                  <a:lnTo>
                    <a:pt x="1831" y="7586"/>
                  </a:lnTo>
                  <a:lnTo>
                    <a:pt x="1831" y="181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4729682" y="1289337"/>
              <a:ext cx="39948" cy="105073"/>
            </a:xfrm>
            <a:custGeom>
              <a:avLst/>
              <a:gdLst/>
              <a:ahLst/>
              <a:cxnLst/>
              <a:rect l="l" t="t" r="r" b="b"/>
              <a:pathLst>
                <a:path w="1831" h="4816" extrusionOk="0">
                  <a:moveTo>
                    <a:pt x="1" y="1"/>
                  </a:moveTo>
                  <a:lnTo>
                    <a:pt x="1" y="2998"/>
                  </a:lnTo>
                  <a:lnTo>
                    <a:pt x="1831" y="4815"/>
                  </a:lnTo>
                  <a:lnTo>
                    <a:pt x="1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5029128" y="1382803"/>
              <a:ext cx="39948" cy="165529"/>
            </a:xfrm>
            <a:custGeom>
              <a:avLst/>
              <a:gdLst/>
              <a:ahLst/>
              <a:cxnLst/>
              <a:rect l="l" t="t" r="r" b="b"/>
              <a:pathLst>
                <a:path w="1831" h="7587" extrusionOk="0">
                  <a:moveTo>
                    <a:pt x="1831" y="1"/>
                  </a:moveTo>
                  <a:lnTo>
                    <a:pt x="1" y="1817"/>
                  </a:lnTo>
                  <a:lnTo>
                    <a:pt x="1" y="7586"/>
                  </a:lnTo>
                  <a:lnTo>
                    <a:pt x="1831" y="7586"/>
                  </a:lnTo>
                  <a:lnTo>
                    <a:pt x="18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4789288"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4829214" y="1428511"/>
              <a:ext cx="140330" cy="119822"/>
            </a:xfrm>
            <a:custGeom>
              <a:avLst/>
              <a:gdLst/>
              <a:ahLst/>
              <a:cxnLst/>
              <a:rect l="l" t="t" r="r" b="b"/>
              <a:pathLst>
                <a:path w="6432" h="5492" extrusionOk="0">
                  <a:moveTo>
                    <a:pt x="1" y="1"/>
                  </a:moveTo>
                  <a:lnTo>
                    <a:pt x="1" y="5491"/>
                  </a:lnTo>
                  <a:lnTo>
                    <a:pt x="6432" y="5491"/>
                  </a:lnTo>
                  <a:lnTo>
                    <a:pt x="6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4989507" y="1468153"/>
              <a:ext cx="19963" cy="80179"/>
            </a:xfrm>
            <a:custGeom>
              <a:avLst/>
              <a:gdLst/>
              <a:ahLst/>
              <a:cxnLst/>
              <a:rect l="l" t="t" r="r" b="b"/>
              <a:pathLst>
                <a:path w="915" h="3675" extrusionOk="0">
                  <a:moveTo>
                    <a:pt x="0" y="0"/>
                  </a:moveTo>
                  <a:lnTo>
                    <a:pt x="0" y="3674"/>
                  </a:lnTo>
                  <a:lnTo>
                    <a:pt x="915" y="3674"/>
                  </a:lnTo>
                  <a:lnTo>
                    <a:pt x="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829214" y="1208918"/>
              <a:ext cx="140330" cy="60500"/>
            </a:xfrm>
            <a:custGeom>
              <a:avLst/>
              <a:gdLst/>
              <a:ahLst/>
              <a:cxnLst/>
              <a:rect l="l" t="t" r="r" b="b"/>
              <a:pathLst>
                <a:path w="6432" h="2773" extrusionOk="0">
                  <a:moveTo>
                    <a:pt x="1" y="0"/>
                  </a:moveTo>
                  <a:lnTo>
                    <a:pt x="1" y="2772"/>
                  </a:lnTo>
                  <a:lnTo>
                    <a:pt x="902" y="2772"/>
                  </a:lnTo>
                  <a:lnTo>
                    <a:pt x="902" y="1857"/>
                  </a:lnTo>
                  <a:lnTo>
                    <a:pt x="5530" y="1857"/>
                  </a:lnTo>
                  <a:lnTo>
                    <a:pt x="5530" y="2772"/>
                  </a:lnTo>
                  <a:lnTo>
                    <a:pt x="6432" y="2772"/>
                  </a:lnTo>
                  <a:lnTo>
                    <a:pt x="6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36"/>
        <p:cNvGrpSpPr/>
        <p:nvPr/>
      </p:nvGrpSpPr>
      <p:grpSpPr>
        <a:xfrm>
          <a:off x="0" y="0"/>
          <a:ext cx="0" cy="0"/>
          <a:chOff x="0" y="0"/>
          <a:chExt cx="0" cy="0"/>
        </a:xfrm>
      </p:grpSpPr>
      <p:sp>
        <p:nvSpPr>
          <p:cNvPr id="8137" name="Google Shape;8137;p6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138" name="Google Shape;8138;p6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139" name="Google Shape;8139;p67"/>
          <p:cNvGrpSpPr/>
          <p:nvPr/>
        </p:nvGrpSpPr>
        <p:grpSpPr>
          <a:xfrm>
            <a:off x="877057" y="1532946"/>
            <a:ext cx="294401" cy="353645"/>
            <a:chOff x="-35814600" y="3202075"/>
            <a:chExt cx="242625" cy="291450"/>
          </a:xfrm>
        </p:grpSpPr>
        <p:sp>
          <p:nvSpPr>
            <p:cNvPr id="8140" name="Google Shape;8140;p6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67"/>
          <p:cNvGrpSpPr/>
          <p:nvPr/>
        </p:nvGrpSpPr>
        <p:grpSpPr>
          <a:xfrm>
            <a:off x="847435" y="1973866"/>
            <a:ext cx="353645" cy="353888"/>
            <a:chOff x="-35839800" y="3561025"/>
            <a:chExt cx="291450" cy="291650"/>
          </a:xfrm>
        </p:grpSpPr>
        <p:sp>
          <p:nvSpPr>
            <p:cNvPr id="8148" name="Google Shape;8148;p6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5" name="Google Shape;8155;p6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6" name="Google Shape;8156;p67"/>
          <p:cNvGrpSpPr/>
          <p:nvPr/>
        </p:nvGrpSpPr>
        <p:grpSpPr>
          <a:xfrm>
            <a:off x="3084980" y="1532946"/>
            <a:ext cx="353645" cy="353645"/>
            <a:chOff x="-34003850" y="3227275"/>
            <a:chExt cx="291450" cy="291450"/>
          </a:xfrm>
        </p:grpSpPr>
        <p:sp>
          <p:nvSpPr>
            <p:cNvPr id="8157" name="Google Shape;8157;p6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67"/>
          <p:cNvGrpSpPr/>
          <p:nvPr/>
        </p:nvGrpSpPr>
        <p:grpSpPr>
          <a:xfrm>
            <a:off x="3084510" y="1973638"/>
            <a:ext cx="354586" cy="354343"/>
            <a:chOff x="-34004625" y="3585850"/>
            <a:chExt cx="292225" cy="292025"/>
          </a:xfrm>
        </p:grpSpPr>
        <p:sp>
          <p:nvSpPr>
            <p:cNvPr id="8163" name="Google Shape;8163;p6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67"/>
          <p:cNvGrpSpPr/>
          <p:nvPr/>
        </p:nvGrpSpPr>
        <p:grpSpPr>
          <a:xfrm>
            <a:off x="3084025" y="2408839"/>
            <a:ext cx="355557" cy="354616"/>
            <a:chOff x="-34005425" y="3945575"/>
            <a:chExt cx="293025" cy="292250"/>
          </a:xfrm>
        </p:grpSpPr>
        <p:sp>
          <p:nvSpPr>
            <p:cNvPr id="8169" name="Google Shape;8169;p6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67"/>
          <p:cNvGrpSpPr/>
          <p:nvPr/>
        </p:nvGrpSpPr>
        <p:grpSpPr>
          <a:xfrm>
            <a:off x="1731124" y="2882015"/>
            <a:ext cx="358408" cy="355557"/>
            <a:chOff x="-32174975" y="3192625"/>
            <a:chExt cx="295375" cy="293025"/>
          </a:xfrm>
        </p:grpSpPr>
        <p:sp>
          <p:nvSpPr>
            <p:cNvPr id="8173" name="Google Shape;8173;p6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6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9" name="Google Shape;8179;p67"/>
          <p:cNvGrpSpPr/>
          <p:nvPr/>
        </p:nvGrpSpPr>
        <p:grpSpPr>
          <a:xfrm>
            <a:off x="3970274" y="2882970"/>
            <a:ext cx="354586" cy="353645"/>
            <a:chOff x="-30345325" y="3184750"/>
            <a:chExt cx="292225" cy="291450"/>
          </a:xfrm>
        </p:grpSpPr>
        <p:sp>
          <p:nvSpPr>
            <p:cNvPr id="8180" name="Google Shape;8180;p6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67"/>
          <p:cNvGrpSpPr/>
          <p:nvPr/>
        </p:nvGrpSpPr>
        <p:grpSpPr>
          <a:xfrm>
            <a:off x="1295026" y="1532946"/>
            <a:ext cx="353645" cy="353645"/>
            <a:chOff x="-35481425" y="3202075"/>
            <a:chExt cx="291450" cy="291450"/>
          </a:xfrm>
        </p:grpSpPr>
        <p:sp>
          <p:nvSpPr>
            <p:cNvPr id="8186" name="Google Shape;8186;p6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67"/>
          <p:cNvGrpSpPr/>
          <p:nvPr/>
        </p:nvGrpSpPr>
        <p:grpSpPr>
          <a:xfrm>
            <a:off x="1294556" y="1974472"/>
            <a:ext cx="354586" cy="352675"/>
            <a:chOff x="-35482200" y="3561225"/>
            <a:chExt cx="292225" cy="290650"/>
          </a:xfrm>
        </p:grpSpPr>
        <p:sp>
          <p:nvSpPr>
            <p:cNvPr id="8194" name="Google Shape;8194;p6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67"/>
          <p:cNvGrpSpPr/>
          <p:nvPr/>
        </p:nvGrpSpPr>
        <p:grpSpPr>
          <a:xfrm>
            <a:off x="1295026" y="2409340"/>
            <a:ext cx="353645" cy="353615"/>
            <a:chOff x="-35481425" y="3919600"/>
            <a:chExt cx="291450" cy="291425"/>
          </a:xfrm>
        </p:grpSpPr>
        <p:sp>
          <p:nvSpPr>
            <p:cNvPr id="8198" name="Google Shape;8198;p6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67"/>
          <p:cNvGrpSpPr/>
          <p:nvPr/>
        </p:nvGrpSpPr>
        <p:grpSpPr>
          <a:xfrm>
            <a:off x="3530661" y="1533431"/>
            <a:ext cx="357468" cy="352675"/>
            <a:chOff x="-33645475" y="3228075"/>
            <a:chExt cx="294600" cy="290650"/>
          </a:xfrm>
        </p:grpSpPr>
        <p:sp>
          <p:nvSpPr>
            <p:cNvPr id="8207" name="Google Shape;8207;p6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67"/>
          <p:cNvGrpSpPr/>
          <p:nvPr/>
        </p:nvGrpSpPr>
        <p:grpSpPr>
          <a:xfrm>
            <a:off x="3531631" y="1973516"/>
            <a:ext cx="355526" cy="354586"/>
            <a:chOff x="-33646250" y="3586425"/>
            <a:chExt cx="293000" cy="292225"/>
          </a:xfrm>
        </p:grpSpPr>
        <p:sp>
          <p:nvSpPr>
            <p:cNvPr id="8215" name="Google Shape;8215;p6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67"/>
          <p:cNvGrpSpPr/>
          <p:nvPr/>
        </p:nvGrpSpPr>
        <p:grpSpPr>
          <a:xfrm>
            <a:off x="3532101" y="2408369"/>
            <a:ext cx="354586" cy="355557"/>
            <a:chOff x="-33645475" y="3944800"/>
            <a:chExt cx="292225" cy="293025"/>
          </a:xfrm>
        </p:grpSpPr>
        <p:sp>
          <p:nvSpPr>
            <p:cNvPr id="8218" name="Google Shape;8218;p6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67"/>
          <p:cNvGrpSpPr/>
          <p:nvPr/>
        </p:nvGrpSpPr>
        <p:grpSpPr>
          <a:xfrm>
            <a:off x="2185320" y="2882106"/>
            <a:ext cx="352675" cy="355375"/>
            <a:chOff x="-31809525" y="3192625"/>
            <a:chExt cx="290650" cy="292875"/>
          </a:xfrm>
        </p:grpSpPr>
        <p:sp>
          <p:nvSpPr>
            <p:cNvPr id="8229" name="Google Shape;8229;p6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7"/>
          <p:cNvGrpSpPr/>
          <p:nvPr/>
        </p:nvGrpSpPr>
        <p:grpSpPr>
          <a:xfrm>
            <a:off x="2184835" y="3352658"/>
            <a:ext cx="353645" cy="355557"/>
            <a:chOff x="-31811100" y="3550975"/>
            <a:chExt cx="291450" cy="293025"/>
          </a:xfrm>
        </p:grpSpPr>
        <p:sp>
          <p:nvSpPr>
            <p:cNvPr id="8234" name="Google Shape;8234;p6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67"/>
          <p:cNvGrpSpPr/>
          <p:nvPr/>
        </p:nvGrpSpPr>
        <p:grpSpPr>
          <a:xfrm>
            <a:off x="2178631" y="3816962"/>
            <a:ext cx="366052" cy="356831"/>
            <a:chOff x="-31817400" y="3910025"/>
            <a:chExt cx="301675" cy="294075"/>
          </a:xfrm>
        </p:grpSpPr>
        <p:sp>
          <p:nvSpPr>
            <p:cNvPr id="8242" name="Google Shape;8242;p6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67"/>
          <p:cNvGrpSpPr/>
          <p:nvPr/>
        </p:nvGrpSpPr>
        <p:grpSpPr>
          <a:xfrm>
            <a:off x="3970259" y="3353143"/>
            <a:ext cx="354616" cy="354586"/>
            <a:chOff x="-30354000" y="3569100"/>
            <a:chExt cx="292250" cy="292225"/>
          </a:xfrm>
        </p:grpSpPr>
        <p:sp>
          <p:nvSpPr>
            <p:cNvPr id="8246" name="Google Shape;8246;p6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67"/>
          <p:cNvGrpSpPr/>
          <p:nvPr/>
        </p:nvGrpSpPr>
        <p:grpSpPr>
          <a:xfrm>
            <a:off x="1748837" y="1532946"/>
            <a:ext cx="342148" cy="353645"/>
            <a:chOff x="-35118325" y="3202075"/>
            <a:chExt cx="281975" cy="291450"/>
          </a:xfrm>
        </p:grpSpPr>
        <p:sp>
          <p:nvSpPr>
            <p:cNvPr id="8253" name="Google Shape;8253;p6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7"/>
          <p:cNvGrpSpPr/>
          <p:nvPr/>
        </p:nvGrpSpPr>
        <p:grpSpPr>
          <a:xfrm>
            <a:off x="1742618" y="1974199"/>
            <a:ext cx="354586" cy="353221"/>
            <a:chOff x="-35123050" y="3561225"/>
            <a:chExt cx="292225" cy="291100"/>
          </a:xfrm>
        </p:grpSpPr>
        <p:sp>
          <p:nvSpPr>
            <p:cNvPr id="8258" name="Google Shape;8258;p6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7"/>
          <p:cNvGrpSpPr/>
          <p:nvPr/>
        </p:nvGrpSpPr>
        <p:grpSpPr>
          <a:xfrm>
            <a:off x="1784677" y="2409340"/>
            <a:ext cx="270467" cy="353615"/>
            <a:chOff x="-35089175" y="3919600"/>
            <a:chExt cx="222900" cy="291425"/>
          </a:xfrm>
        </p:grpSpPr>
        <p:sp>
          <p:nvSpPr>
            <p:cNvPr id="8261" name="Google Shape;8261;p6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7"/>
          <p:cNvGrpSpPr/>
          <p:nvPr/>
        </p:nvGrpSpPr>
        <p:grpSpPr>
          <a:xfrm>
            <a:off x="3981673" y="1532703"/>
            <a:ext cx="336445" cy="354131"/>
            <a:chOff x="-33277650" y="3226875"/>
            <a:chExt cx="277275" cy="291850"/>
          </a:xfrm>
        </p:grpSpPr>
        <p:sp>
          <p:nvSpPr>
            <p:cNvPr id="8264" name="Google Shape;8264;p6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67"/>
          <p:cNvGrpSpPr/>
          <p:nvPr/>
        </p:nvGrpSpPr>
        <p:grpSpPr>
          <a:xfrm>
            <a:off x="3973073" y="1973987"/>
            <a:ext cx="353645" cy="353645"/>
            <a:chOff x="-33286325" y="3586425"/>
            <a:chExt cx="291450" cy="291450"/>
          </a:xfrm>
        </p:grpSpPr>
        <p:sp>
          <p:nvSpPr>
            <p:cNvPr id="8272" name="Google Shape;8272;p6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67"/>
          <p:cNvGrpSpPr/>
          <p:nvPr/>
        </p:nvGrpSpPr>
        <p:grpSpPr>
          <a:xfrm>
            <a:off x="3973073" y="2408369"/>
            <a:ext cx="353645" cy="355557"/>
            <a:chOff x="-33286325" y="3944800"/>
            <a:chExt cx="291450" cy="293025"/>
          </a:xfrm>
        </p:grpSpPr>
        <p:sp>
          <p:nvSpPr>
            <p:cNvPr id="8278" name="Google Shape;8278;p6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67"/>
          <p:cNvGrpSpPr/>
          <p:nvPr/>
        </p:nvGrpSpPr>
        <p:grpSpPr>
          <a:xfrm>
            <a:off x="2631470" y="2881529"/>
            <a:ext cx="353645" cy="356527"/>
            <a:chOff x="-31452725" y="3191825"/>
            <a:chExt cx="291450" cy="293825"/>
          </a:xfrm>
        </p:grpSpPr>
        <p:sp>
          <p:nvSpPr>
            <p:cNvPr id="8283" name="Google Shape;8283;p6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67"/>
          <p:cNvGrpSpPr/>
          <p:nvPr/>
        </p:nvGrpSpPr>
        <p:grpSpPr>
          <a:xfrm>
            <a:off x="2631000" y="3353144"/>
            <a:ext cx="354586" cy="354586"/>
            <a:chOff x="-31452725" y="3551775"/>
            <a:chExt cx="292225" cy="292225"/>
          </a:xfrm>
        </p:grpSpPr>
        <p:sp>
          <p:nvSpPr>
            <p:cNvPr id="8288" name="Google Shape;8288;p6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67"/>
          <p:cNvGrpSpPr/>
          <p:nvPr/>
        </p:nvGrpSpPr>
        <p:grpSpPr>
          <a:xfrm>
            <a:off x="2629559" y="3817129"/>
            <a:ext cx="357468" cy="356497"/>
            <a:chOff x="-31455100" y="3909350"/>
            <a:chExt cx="294600" cy="293800"/>
          </a:xfrm>
        </p:grpSpPr>
        <p:sp>
          <p:nvSpPr>
            <p:cNvPr id="8293" name="Google Shape;8293;p6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67"/>
          <p:cNvGrpSpPr/>
          <p:nvPr/>
        </p:nvGrpSpPr>
        <p:grpSpPr>
          <a:xfrm>
            <a:off x="3970744" y="3818084"/>
            <a:ext cx="353645" cy="354586"/>
            <a:chOff x="-30345325" y="3918800"/>
            <a:chExt cx="291450" cy="292225"/>
          </a:xfrm>
        </p:grpSpPr>
        <p:sp>
          <p:nvSpPr>
            <p:cNvPr id="8296" name="Google Shape;8296;p6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67"/>
          <p:cNvGrpSpPr/>
          <p:nvPr/>
        </p:nvGrpSpPr>
        <p:grpSpPr>
          <a:xfrm>
            <a:off x="2200736" y="1532946"/>
            <a:ext cx="332593" cy="353645"/>
            <a:chOff x="-34755225" y="3202075"/>
            <a:chExt cx="274100" cy="291450"/>
          </a:xfrm>
        </p:grpSpPr>
        <p:sp>
          <p:nvSpPr>
            <p:cNvPr id="8302" name="Google Shape;8302;p6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67"/>
          <p:cNvGrpSpPr/>
          <p:nvPr/>
        </p:nvGrpSpPr>
        <p:grpSpPr>
          <a:xfrm>
            <a:off x="2190209" y="1973987"/>
            <a:ext cx="353645" cy="353645"/>
            <a:chOff x="-34763900" y="3561225"/>
            <a:chExt cx="291450" cy="291450"/>
          </a:xfrm>
        </p:grpSpPr>
        <p:sp>
          <p:nvSpPr>
            <p:cNvPr id="8310" name="Google Shape;8310;p6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3" name="Google Shape;8313;p6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4" name="Google Shape;8314;p67"/>
          <p:cNvGrpSpPr/>
          <p:nvPr/>
        </p:nvGrpSpPr>
        <p:grpSpPr>
          <a:xfrm>
            <a:off x="845106" y="2882499"/>
            <a:ext cx="354586" cy="354586"/>
            <a:chOff x="-32927950" y="3227275"/>
            <a:chExt cx="292225" cy="292225"/>
          </a:xfrm>
        </p:grpSpPr>
        <p:sp>
          <p:nvSpPr>
            <p:cNvPr id="8315" name="Google Shape;8315;p6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67"/>
          <p:cNvGrpSpPr/>
          <p:nvPr/>
        </p:nvGrpSpPr>
        <p:grpSpPr>
          <a:xfrm>
            <a:off x="844621" y="3353613"/>
            <a:ext cx="355557" cy="353645"/>
            <a:chOff x="-32927950" y="3586425"/>
            <a:chExt cx="293025" cy="291450"/>
          </a:xfrm>
        </p:grpSpPr>
        <p:sp>
          <p:nvSpPr>
            <p:cNvPr id="8321" name="Google Shape;8321;p6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6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67"/>
          <p:cNvGrpSpPr/>
          <p:nvPr/>
        </p:nvGrpSpPr>
        <p:grpSpPr>
          <a:xfrm>
            <a:off x="845106" y="3817598"/>
            <a:ext cx="354586" cy="355557"/>
            <a:chOff x="-32927950" y="3944800"/>
            <a:chExt cx="292225" cy="293025"/>
          </a:xfrm>
        </p:grpSpPr>
        <p:sp>
          <p:nvSpPr>
            <p:cNvPr id="8327" name="Google Shape;8327;p6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7"/>
          <p:cNvGrpSpPr/>
          <p:nvPr/>
        </p:nvGrpSpPr>
        <p:grpSpPr>
          <a:xfrm>
            <a:off x="3073898" y="2882849"/>
            <a:ext cx="354586" cy="353888"/>
            <a:chOff x="-31094350" y="3194000"/>
            <a:chExt cx="292225" cy="291650"/>
          </a:xfrm>
        </p:grpSpPr>
        <p:sp>
          <p:nvSpPr>
            <p:cNvPr id="8337" name="Google Shape;8337;p6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7"/>
          <p:cNvGrpSpPr/>
          <p:nvPr/>
        </p:nvGrpSpPr>
        <p:grpSpPr>
          <a:xfrm>
            <a:off x="3074368" y="3353341"/>
            <a:ext cx="353645" cy="354191"/>
            <a:chOff x="-31093575" y="3552550"/>
            <a:chExt cx="291450" cy="291900"/>
          </a:xfrm>
        </p:grpSpPr>
        <p:sp>
          <p:nvSpPr>
            <p:cNvPr id="8346" name="Google Shape;8346;p6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7"/>
          <p:cNvGrpSpPr/>
          <p:nvPr/>
        </p:nvGrpSpPr>
        <p:grpSpPr>
          <a:xfrm>
            <a:off x="3074368" y="3818569"/>
            <a:ext cx="353645" cy="353615"/>
            <a:chOff x="-31093575" y="3911725"/>
            <a:chExt cx="291450" cy="291425"/>
          </a:xfrm>
        </p:grpSpPr>
        <p:sp>
          <p:nvSpPr>
            <p:cNvPr id="8351" name="Google Shape;8351;p6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67"/>
          <p:cNvGrpSpPr/>
          <p:nvPr/>
        </p:nvGrpSpPr>
        <p:grpSpPr>
          <a:xfrm>
            <a:off x="2183798" y="4275536"/>
            <a:ext cx="356497" cy="354586"/>
            <a:chOff x="-29946000" y="3183175"/>
            <a:chExt cx="293800" cy="292225"/>
          </a:xfrm>
        </p:grpSpPr>
        <p:sp>
          <p:nvSpPr>
            <p:cNvPr id="8354" name="Google Shape;8354;p6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67"/>
          <p:cNvGrpSpPr/>
          <p:nvPr/>
        </p:nvGrpSpPr>
        <p:grpSpPr>
          <a:xfrm>
            <a:off x="2628330" y="1532689"/>
            <a:ext cx="358408" cy="354161"/>
            <a:chOff x="-34408675" y="3202075"/>
            <a:chExt cx="295375" cy="291875"/>
          </a:xfrm>
        </p:grpSpPr>
        <p:sp>
          <p:nvSpPr>
            <p:cNvPr id="8361" name="Google Shape;8361;p6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7"/>
          <p:cNvGrpSpPr/>
          <p:nvPr/>
        </p:nvGrpSpPr>
        <p:grpSpPr>
          <a:xfrm>
            <a:off x="2630241" y="1972683"/>
            <a:ext cx="354586" cy="356254"/>
            <a:chOff x="-34405525" y="3558075"/>
            <a:chExt cx="292225" cy="293600"/>
          </a:xfrm>
        </p:grpSpPr>
        <p:sp>
          <p:nvSpPr>
            <p:cNvPr id="8366" name="Google Shape;8366;p6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67"/>
          <p:cNvGrpSpPr/>
          <p:nvPr/>
        </p:nvGrpSpPr>
        <p:grpSpPr>
          <a:xfrm>
            <a:off x="2629755" y="2409340"/>
            <a:ext cx="355557" cy="353615"/>
            <a:chOff x="-34406325" y="3919600"/>
            <a:chExt cx="293025" cy="291425"/>
          </a:xfrm>
        </p:grpSpPr>
        <p:sp>
          <p:nvSpPr>
            <p:cNvPr id="8370" name="Google Shape;8370;p6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67"/>
          <p:cNvGrpSpPr/>
          <p:nvPr/>
        </p:nvGrpSpPr>
        <p:grpSpPr>
          <a:xfrm>
            <a:off x="1293653" y="2888703"/>
            <a:ext cx="353645" cy="342179"/>
            <a:chOff x="-32568800" y="3232000"/>
            <a:chExt cx="291450" cy="282000"/>
          </a:xfrm>
        </p:grpSpPr>
        <p:sp>
          <p:nvSpPr>
            <p:cNvPr id="8378" name="Google Shape;8378;p6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67"/>
          <p:cNvGrpSpPr/>
          <p:nvPr/>
        </p:nvGrpSpPr>
        <p:grpSpPr>
          <a:xfrm>
            <a:off x="1293183" y="3353613"/>
            <a:ext cx="354586" cy="353645"/>
            <a:chOff x="-32569575" y="3586425"/>
            <a:chExt cx="292225" cy="291450"/>
          </a:xfrm>
        </p:grpSpPr>
        <p:sp>
          <p:nvSpPr>
            <p:cNvPr id="8381" name="Google Shape;8381;p6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3" name="Google Shape;8383;p67"/>
          <p:cNvGrpSpPr/>
          <p:nvPr/>
        </p:nvGrpSpPr>
        <p:grpSpPr>
          <a:xfrm>
            <a:off x="1284098" y="3818205"/>
            <a:ext cx="372756" cy="354343"/>
            <a:chOff x="-32576675" y="3944600"/>
            <a:chExt cx="307200" cy="292025"/>
          </a:xfrm>
        </p:grpSpPr>
        <p:sp>
          <p:nvSpPr>
            <p:cNvPr id="8384" name="Google Shape;8384;p6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67"/>
          <p:cNvGrpSpPr/>
          <p:nvPr/>
        </p:nvGrpSpPr>
        <p:grpSpPr>
          <a:xfrm>
            <a:off x="3529065" y="2882500"/>
            <a:ext cx="354586" cy="354586"/>
            <a:chOff x="-30735200" y="3192625"/>
            <a:chExt cx="292225" cy="292225"/>
          </a:xfrm>
        </p:grpSpPr>
        <p:sp>
          <p:nvSpPr>
            <p:cNvPr id="8387" name="Google Shape;8387;p6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6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67"/>
          <p:cNvGrpSpPr/>
          <p:nvPr/>
        </p:nvGrpSpPr>
        <p:grpSpPr>
          <a:xfrm>
            <a:off x="3529065" y="3353932"/>
            <a:ext cx="354586" cy="353008"/>
            <a:chOff x="-30735200" y="3552550"/>
            <a:chExt cx="292225" cy="290925"/>
          </a:xfrm>
        </p:grpSpPr>
        <p:sp>
          <p:nvSpPr>
            <p:cNvPr id="8395" name="Google Shape;8395;p6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67"/>
          <p:cNvGrpSpPr/>
          <p:nvPr/>
        </p:nvGrpSpPr>
        <p:grpSpPr>
          <a:xfrm>
            <a:off x="3529065" y="3818554"/>
            <a:ext cx="354586" cy="353645"/>
            <a:chOff x="-30735200" y="3910925"/>
            <a:chExt cx="292225" cy="291450"/>
          </a:xfrm>
        </p:grpSpPr>
        <p:sp>
          <p:nvSpPr>
            <p:cNvPr id="8398" name="Google Shape;8398;p6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0" name="Google Shape;8400;p6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1" name="Google Shape;8401;p67"/>
          <p:cNvGrpSpPr/>
          <p:nvPr/>
        </p:nvGrpSpPr>
        <p:grpSpPr>
          <a:xfrm>
            <a:off x="4882910" y="1531421"/>
            <a:ext cx="358971" cy="359224"/>
            <a:chOff x="-57956275" y="3197925"/>
            <a:chExt cx="319000" cy="319225"/>
          </a:xfrm>
        </p:grpSpPr>
        <p:sp>
          <p:nvSpPr>
            <p:cNvPr id="8402" name="Google Shape;8402;p6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7"/>
          <p:cNvGrpSpPr/>
          <p:nvPr/>
        </p:nvGrpSpPr>
        <p:grpSpPr>
          <a:xfrm>
            <a:off x="4905064" y="1987846"/>
            <a:ext cx="314662" cy="358971"/>
            <a:chOff x="-57940525" y="3590375"/>
            <a:chExt cx="279625" cy="319000"/>
          </a:xfrm>
        </p:grpSpPr>
        <p:sp>
          <p:nvSpPr>
            <p:cNvPr id="8410" name="Google Shape;8410;p6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67"/>
          <p:cNvGrpSpPr/>
          <p:nvPr/>
        </p:nvGrpSpPr>
        <p:grpSpPr>
          <a:xfrm>
            <a:off x="4875945" y="2429217"/>
            <a:ext cx="358099" cy="358999"/>
            <a:chOff x="-57959425" y="3982600"/>
            <a:chExt cx="318225" cy="319025"/>
          </a:xfrm>
        </p:grpSpPr>
        <p:sp>
          <p:nvSpPr>
            <p:cNvPr id="8416" name="Google Shape;8416;p6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67"/>
          <p:cNvGrpSpPr/>
          <p:nvPr/>
        </p:nvGrpSpPr>
        <p:grpSpPr>
          <a:xfrm>
            <a:off x="7076112" y="1532546"/>
            <a:ext cx="357226" cy="357226"/>
            <a:chOff x="-55987225" y="3198925"/>
            <a:chExt cx="317450" cy="317450"/>
          </a:xfrm>
        </p:grpSpPr>
        <p:sp>
          <p:nvSpPr>
            <p:cNvPr id="8421" name="Google Shape;8421;p6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67"/>
          <p:cNvGrpSpPr/>
          <p:nvPr/>
        </p:nvGrpSpPr>
        <p:grpSpPr>
          <a:xfrm>
            <a:off x="7076112" y="1988578"/>
            <a:ext cx="357226" cy="357367"/>
            <a:chOff x="-55987225" y="3591025"/>
            <a:chExt cx="317450" cy="317575"/>
          </a:xfrm>
        </p:grpSpPr>
        <p:sp>
          <p:nvSpPr>
            <p:cNvPr id="8426" name="Google Shape;8426;p6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7"/>
          <p:cNvGrpSpPr/>
          <p:nvPr/>
        </p:nvGrpSpPr>
        <p:grpSpPr>
          <a:xfrm>
            <a:off x="7090027" y="2429217"/>
            <a:ext cx="358999" cy="358999"/>
            <a:chOff x="-55988800" y="3982600"/>
            <a:chExt cx="319025" cy="319025"/>
          </a:xfrm>
        </p:grpSpPr>
        <p:sp>
          <p:nvSpPr>
            <p:cNvPr id="8432" name="Google Shape;8432;p6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67"/>
          <p:cNvGrpSpPr/>
          <p:nvPr/>
        </p:nvGrpSpPr>
        <p:grpSpPr>
          <a:xfrm>
            <a:off x="5748546" y="2887174"/>
            <a:ext cx="356326" cy="358971"/>
            <a:chOff x="-54026025" y="3192625"/>
            <a:chExt cx="316650" cy="319000"/>
          </a:xfrm>
        </p:grpSpPr>
        <p:sp>
          <p:nvSpPr>
            <p:cNvPr id="8438" name="Google Shape;8438;p6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67"/>
          <p:cNvGrpSpPr/>
          <p:nvPr/>
        </p:nvGrpSpPr>
        <p:grpSpPr>
          <a:xfrm>
            <a:off x="5768492" y="3358148"/>
            <a:ext cx="316434" cy="358099"/>
            <a:chOff x="-54007925" y="3584850"/>
            <a:chExt cx="281200" cy="318225"/>
          </a:xfrm>
        </p:grpSpPr>
        <p:sp>
          <p:nvSpPr>
            <p:cNvPr id="8447" name="Google Shape;8447;p6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67"/>
          <p:cNvGrpSpPr/>
          <p:nvPr/>
        </p:nvGrpSpPr>
        <p:grpSpPr>
          <a:xfrm>
            <a:off x="5768492" y="3820033"/>
            <a:ext cx="316434" cy="358914"/>
            <a:chOff x="-54007925" y="3975575"/>
            <a:chExt cx="281200" cy="318950"/>
          </a:xfrm>
        </p:grpSpPr>
        <p:sp>
          <p:nvSpPr>
            <p:cNvPr id="8454" name="Google Shape;8454;p6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7"/>
          <p:cNvGrpSpPr/>
          <p:nvPr/>
        </p:nvGrpSpPr>
        <p:grpSpPr>
          <a:xfrm>
            <a:off x="8003359" y="2904504"/>
            <a:ext cx="274770" cy="358492"/>
            <a:chOff x="-52005775" y="3208025"/>
            <a:chExt cx="244175" cy="318575"/>
          </a:xfrm>
        </p:grpSpPr>
        <p:sp>
          <p:nvSpPr>
            <p:cNvPr id="8459" name="Google Shape;8459;p6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6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67"/>
          <p:cNvGrpSpPr/>
          <p:nvPr/>
        </p:nvGrpSpPr>
        <p:grpSpPr>
          <a:xfrm>
            <a:off x="5309825" y="1532546"/>
            <a:ext cx="358099" cy="358099"/>
            <a:chOff x="-57568775" y="3198925"/>
            <a:chExt cx="318225" cy="318225"/>
          </a:xfrm>
        </p:grpSpPr>
        <p:sp>
          <p:nvSpPr>
            <p:cNvPr id="8471" name="Google Shape;8471;p6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67"/>
          <p:cNvGrpSpPr/>
          <p:nvPr/>
        </p:nvGrpSpPr>
        <p:grpSpPr>
          <a:xfrm>
            <a:off x="5331543" y="1987846"/>
            <a:ext cx="314662" cy="358099"/>
            <a:chOff x="-57549075" y="3590375"/>
            <a:chExt cx="279625" cy="318225"/>
          </a:xfrm>
        </p:grpSpPr>
        <p:sp>
          <p:nvSpPr>
            <p:cNvPr id="8478" name="Google Shape;8478;p6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67"/>
          <p:cNvGrpSpPr/>
          <p:nvPr/>
        </p:nvGrpSpPr>
        <p:grpSpPr>
          <a:xfrm>
            <a:off x="5323740" y="2429217"/>
            <a:ext cx="359871" cy="359871"/>
            <a:chOff x="-57570350" y="3982600"/>
            <a:chExt cx="319800" cy="319800"/>
          </a:xfrm>
        </p:grpSpPr>
        <p:sp>
          <p:nvSpPr>
            <p:cNvPr id="8483" name="Google Shape;8483;p6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67"/>
          <p:cNvGrpSpPr/>
          <p:nvPr/>
        </p:nvGrpSpPr>
        <p:grpSpPr>
          <a:xfrm>
            <a:off x="7538779" y="1531646"/>
            <a:ext cx="314662" cy="358999"/>
            <a:chOff x="-55576850" y="3198125"/>
            <a:chExt cx="279625" cy="319025"/>
          </a:xfrm>
        </p:grpSpPr>
        <p:sp>
          <p:nvSpPr>
            <p:cNvPr id="8488" name="Google Shape;8488;p6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67"/>
          <p:cNvGrpSpPr/>
          <p:nvPr/>
        </p:nvGrpSpPr>
        <p:grpSpPr>
          <a:xfrm>
            <a:off x="7516174" y="1987621"/>
            <a:ext cx="359871" cy="358324"/>
            <a:chOff x="-55596550" y="3590175"/>
            <a:chExt cx="319800" cy="318425"/>
          </a:xfrm>
        </p:grpSpPr>
        <p:sp>
          <p:nvSpPr>
            <p:cNvPr id="8493" name="Google Shape;8493;p6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67"/>
          <p:cNvGrpSpPr/>
          <p:nvPr/>
        </p:nvGrpSpPr>
        <p:grpSpPr>
          <a:xfrm>
            <a:off x="7531412" y="2428964"/>
            <a:ext cx="358999" cy="359252"/>
            <a:chOff x="-55595775" y="3982375"/>
            <a:chExt cx="319025" cy="319250"/>
          </a:xfrm>
        </p:grpSpPr>
        <p:sp>
          <p:nvSpPr>
            <p:cNvPr id="8498" name="Google Shape;8498;p6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67"/>
          <p:cNvGrpSpPr/>
          <p:nvPr/>
        </p:nvGrpSpPr>
        <p:grpSpPr>
          <a:xfrm>
            <a:off x="6188595" y="2887174"/>
            <a:ext cx="358999" cy="358099"/>
            <a:chOff x="-53635375" y="3192625"/>
            <a:chExt cx="319025" cy="318225"/>
          </a:xfrm>
        </p:grpSpPr>
        <p:sp>
          <p:nvSpPr>
            <p:cNvPr id="8505" name="Google Shape;8505;p6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67"/>
          <p:cNvGrpSpPr/>
          <p:nvPr/>
        </p:nvGrpSpPr>
        <p:grpSpPr>
          <a:xfrm>
            <a:off x="6210763" y="3358148"/>
            <a:ext cx="314662" cy="358999"/>
            <a:chOff x="-53615675" y="3584850"/>
            <a:chExt cx="279625" cy="319025"/>
          </a:xfrm>
        </p:grpSpPr>
        <p:sp>
          <p:nvSpPr>
            <p:cNvPr id="8509" name="Google Shape;8509;p6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67"/>
          <p:cNvGrpSpPr/>
          <p:nvPr/>
        </p:nvGrpSpPr>
        <p:grpSpPr>
          <a:xfrm>
            <a:off x="6188609" y="3821074"/>
            <a:ext cx="358971" cy="357874"/>
            <a:chOff x="-53634575" y="3976500"/>
            <a:chExt cx="319000" cy="318025"/>
          </a:xfrm>
        </p:grpSpPr>
        <p:sp>
          <p:nvSpPr>
            <p:cNvPr id="8513" name="Google Shape;8513;p6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67"/>
          <p:cNvGrpSpPr/>
          <p:nvPr/>
        </p:nvGrpSpPr>
        <p:grpSpPr>
          <a:xfrm>
            <a:off x="7983413" y="3364028"/>
            <a:ext cx="314662" cy="358436"/>
            <a:chOff x="-52023900" y="3590075"/>
            <a:chExt cx="279625" cy="318525"/>
          </a:xfrm>
        </p:grpSpPr>
        <p:sp>
          <p:nvSpPr>
            <p:cNvPr id="8522" name="Google Shape;8522;p6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67"/>
          <p:cNvGrpSpPr/>
          <p:nvPr/>
        </p:nvGrpSpPr>
        <p:grpSpPr>
          <a:xfrm>
            <a:off x="5746654" y="1532546"/>
            <a:ext cx="358971" cy="358971"/>
            <a:chOff x="-57173375" y="3198925"/>
            <a:chExt cx="319000" cy="319000"/>
          </a:xfrm>
        </p:grpSpPr>
        <p:sp>
          <p:nvSpPr>
            <p:cNvPr id="8530" name="Google Shape;8530;p6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67"/>
          <p:cNvGrpSpPr/>
          <p:nvPr/>
        </p:nvGrpSpPr>
        <p:grpSpPr>
          <a:xfrm>
            <a:off x="5747541" y="2009987"/>
            <a:ext cx="357198" cy="314690"/>
            <a:chOff x="-57176525" y="3610050"/>
            <a:chExt cx="317425" cy="279650"/>
          </a:xfrm>
        </p:grpSpPr>
        <p:sp>
          <p:nvSpPr>
            <p:cNvPr id="8535" name="Google Shape;8535;p6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67"/>
          <p:cNvGrpSpPr/>
          <p:nvPr/>
        </p:nvGrpSpPr>
        <p:grpSpPr>
          <a:xfrm>
            <a:off x="5779179" y="2428542"/>
            <a:ext cx="323524" cy="358774"/>
            <a:chOff x="-57162350" y="3982000"/>
            <a:chExt cx="287500" cy="318825"/>
          </a:xfrm>
        </p:grpSpPr>
        <p:sp>
          <p:nvSpPr>
            <p:cNvPr id="8541" name="Google Shape;8541;p6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67"/>
          <p:cNvGrpSpPr/>
          <p:nvPr/>
        </p:nvGrpSpPr>
        <p:grpSpPr>
          <a:xfrm>
            <a:off x="7957995" y="1532546"/>
            <a:ext cx="358099" cy="356326"/>
            <a:chOff x="-55202750" y="3198925"/>
            <a:chExt cx="318225" cy="316650"/>
          </a:xfrm>
        </p:grpSpPr>
        <p:sp>
          <p:nvSpPr>
            <p:cNvPr id="8550" name="Google Shape;8550;p6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67"/>
          <p:cNvGrpSpPr/>
          <p:nvPr/>
        </p:nvGrpSpPr>
        <p:grpSpPr>
          <a:xfrm>
            <a:off x="7968629" y="1987846"/>
            <a:ext cx="336830" cy="358099"/>
            <a:chOff x="-55194875" y="3590375"/>
            <a:chExt cx="299325" cy="318225"/>
          </a:xfrm>
        </p:grpSpPr>
        <p:sp>
          <p:nvSpPr>
            <p:cNvPr id="8553" name="Google Shape;8553;p6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67"/>
          <p:cNvGrpSpPr/>
          <p:nvPr/>
        </p:nvGrpSpPr>
        <p:grpSpPr>
          <a:xfrm>
            <a:off x="7973247" y="2430117"/>
            <a:ext cx="357198" cy="357198"/>
            <a:chOff x="-55203525" y="3983400"/>
            <a:chExt cx="317425" cy="317425"/>
          </a:xfrm>
        </p:grpSpPr>
        <p:sp>
          <p:nvSpPr>
            <p:cNvPr id="8559" name="Google Shape;8559;p6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67"/>
          <p:cNvGrpSpPr/>
          <p:nvPr/>
        </p:nvGrpSpPr>
        <p:grpSpPr>
          <a:xfrm>
            <a:off x="6639727" y="2887174"/>
            <a:ext cx="335930" cy="358971"/>
            <a:chOff x="-53232900" y="3192625"/>
            <a:chExt cx="298525" cy="319000"/>
          </a:xfrm>
        </p:grpSpPr>
        <p:sp>
          <p:nvSpPr>
            <p:cNvPr id="8563" name="Google Shape;8563;p6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67"/>
          <p:cNvGrpSpPr/>
          <p:nvPr/>
        </p:nvGrpSpPr>
        <p:grpSpPr>
          <a:xfrm>
            <a:off x="6629093" y="3358148"/>
            <a:ext cx="357198" cy="356326"/>
            <a:chOff x="-53242350" y="3584850"/>
            <a:chExt cx="317425" cy="316650"/>
          </a:xfrm>
        </p:grpSpPr>
        <p:sp>
          <p:nvSpPr>
            <p:cNvPr id="8572" name="Google Shape;8572;p6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67"/>
          <p:cNvGrpSpPr/>
          <p:nvPr/>
        </p:nvGrpSpPr>
        <p:grpSpPr>
          <a:xfrm>
            <a:off x="6650362" y="3820849"/>
            <a:ext cx="314662" cy="358999"/>
            <a:chOff x="-53224225" y="3976300"/>
            <a:chExt cx="279625" cy="319025"/>
          </a:xfrm>
        </p:grpSpPr>
        <p:sp>
          <p:nvSpPr>
            <p:cNvPr id="8578" name="Google Shape;8578;p6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67"/>
          <p:cNvGrpSpPr/>
          <p:nvPr/>
        </p:nvGrpSpPr>
        <p:grpSpPr>
          <a:xfrm>
            <a:off x="7961258" y="3828529"/>
            <a:ext cx="358971" cy="358408"/>
            <a:chOff x="-52043575" y="3983125"/>
            <a:chExt cx="319000" cy="318500"/>
          </a:xfrm>
        </p:grpSpPr>
        <p:sp>
          <p:nvSpPr>
            <p:cNvPr id="8586" name="Google Shape;8586;p6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67"/>
          <p:cNvGrpSpPr/>
          <p:nvPr/>
        </p:nvGrpSpPr>
        <p:grpSpPr>
          <a:xfrm>
            <a:off x="6215199" y="1532546"/>
            <a:ext cx="314662" cy="358971"/>
            <a:chOff x="-56766175" y="3198925"/>
            <a:chExt cx="279625" cy="319000"/>
          </a:xfrm>
        </p:grpSpPr>
        <p:sp>
          <p:nvSpPr>
            <p:cNvPr id="8596" name="Google Shape;8596;p6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67"/>
          <p:cNvGrpSpPr/>
          <p:nvPr/>
        </p:nvGrpSpPr>
        <p:grpSpPr>
          <a:xfrm>
            <a:off x="6214313" y="1987846"/>
            <a:ext cx="316434" cy="358099"/>
            <a:chOff x="-56766175" y="3590375"/>
            <a:chExt cx="281200" cy="318225"/>
          </a:xfrm>
        </p:grpSpPr>
        <p:sp>
          <p:nvSpPr>
            <p:cNvPr id="8604" name="Google Shape;8604;p6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7"/>
          <p:cNvGrpSpPr/>
          <p:nvPr/>
        </p:nvGrpSpPr>
        <p:grpSpPr>
          <a:xfrm>
            <a:off x="6251269" y="2429217"/>
            <a:ext cx="272126" cy="358099"/>
            <a:chOff x="-56747275" y="3982600"/>
            <a:chExt cx="241825" cy="318225"/>
          </a:xfrm>
        </p:grpSpPr>
        <p:sp>
          <p:nvSpPr>
            <p:cNvPr id="8609" name="Google Shape;8609;p6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67"/>
          <p:cNvGrpSpPr/>
          <p:nvPr/>
        </p:nvGrpSpPr>
        <p:grpSpPr>
          <a:xfrm>
            <a:off x="4881188" y="2894264"/>
            <a:ext cx="314662" cy="358971"/>
            <a:chOff x="-54793175" y="3198925"/>
            <a:chExt cx="279625" cy="319000"/>
          </a:xfrm>
        </p:grpSpPr>
        <p:sp>
          <p:nvSpPr>
            <p:cNvPr id="8617" name="Google Shape;8617;p6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67"/>
          <p:cNvGrpSpPr/>
          <p:nvPr/>
        </p:nvGrpSpPr>
        <p:grpSpPr>
          <a:xfrm>
            <a:off x="4859020" y="3371455"/>
            <a:ext cx="358999" cy="342991"/>
            <a:chOff x="-54812875" y="3596675"/>
            <a:chExt cx="319025" cy="304800"/>
          </a:xfrm>
        </p:grpSpPr>
        <p:sp>
          <p:nvSpPr>
            <p:cNvPr id="8625" name="Google Shape;8625;p6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2" name="Google Shape;8632;p6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4" name="Google Shape;8634;p67"/>
          <p:cNvGrpSpPr/>
          <p:nvPr/>
        </p:nvGrpSpPr>
        <p:grpSpPr>
          <a:xfrm>
            <a:off x="4881188" y="3827938"/>
            <a:ext cx="314662" cy="358099"/>
            <a:chOff x="-54793175" y="3982600"/>
            <a:chExt cx="279625" cy="318225"/>
          </a:xfrm>
        </p:grpSpPr>
        <p:sp>
          <p:nvSpPr>
            <p:cNvPr id="8635" name="Google Shape;8635;p6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67"/>
          <p:cNvGrpSpPr/>
          <p:nvPr/>
        </p:nvGrpSpPr>
        <p:grpSpPr>
          <a:xfrm>
            <a:off x="7092647" y="2887174"/>
            <a:ext cx="314662" cy="358099"/>
            <a:chOff x="-52832000" y="3192625"/>
            <a:chExt cx="279625" cy="318225"/>
          </a:xfrm>
        </p:grpSpPr>
        <p:sp>
          <p:nvSpPr>
            <p:cNvPr id="8643" name="Google Shape;8643;p6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67"/>
          <p:cNvGrpSpPr/>
          <p:nvPr/>
        </p:nvGrpSpPr>
        <p:grpSpPr>
          <a:xfrm>
            <a:off x="7070492" y="3359048"/>
            <a:ext cx="358971" cy="357198"/>
            <a:chOff x="-52851675" y="3585650"/>
            <a:chExt cx="319000" cy="317425"/>
          </a:xfrm>
        </p:grpSpPr>
        <p:sp>
          <p:nvSpPr>
            <p:cNvPr id="8652" name="Google Shape;8652;p6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67"/>
          <p:cNvGrpSpPr/>
          <p:nvPr/>
        </p:nvGrpSpPr>
        <p:grpSpPr>
          <a:xfrm>
            <a:off x="7092647" y="3820849"/>
            <a:ext cx="314662" cy="358999"/>
            <a:chOff x="-52832000" y="3976300"/>
            <a:chExt cx="279625" cy="319025"/>
          </a:xfrm>
        </p:grpSpPr>
        <p:sp>
          <p:nvSpPr>
            <p:cNvPr id="8659" name="Google Shape;8659;p6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7"/>
          <p:cNvGrpSpPr/>
          <p:nvPr/>
        </p:nvGrpSpPr>
        <p:grpSpPr>
          <a:xfrm>
            <a:off x="6209853" y="4275497"/>
            <a:ext cx="316434" cy="358099"/>
            <a:chOff x="-51633225" y="3198925"/>
            <a:chExt cx="281200" cy="318225"/>
          </a:xfrm>
        </p:grpSpPr>
        <p:sp>
          <p:nvSpPr>
            <p:cNvPr id="8665" name="Google Shape;8665;p6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7"/>
          <p:cNvGrpSpPr/>
          <p:nvPr/>
        </p:nvGrpSpPr>
        <p:grpSpPr>
          <a:xfrm>
            <a:off x="6628676" y="1533418"/>
            <a:ext cx="365188" cy="357226"/>
            <a:chOff x="-56396775" y="3199700"/>
            <a:chExt cx="324525" cy="317450"/>
          </a:xfrm>
        </p:grpSpPr>
        <p:sp>
          <p:nvSpPr>
            <p:cNvPr id="8673" name="Google Shape;8673;p6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67"/>
          <p:cNvGrpSpPr/>
          <p:nvPr/>
        </p:nvGrpSpPr>
        <p:grpSpPr>
          <a:xfrm>
            <a:off x="6631771" y="1999353"/>
            <a:ext cx="358999" cy="335958"/>
            <a:chOff x="-56394425" y="3600600"/>
            <a:chExt cx="319025" cy="298550"/>
          </a:xfrm>
        </p:grpSpPr>
        <p:sp>
          <p:nvSpPr>
            <p:cNvPr id="8680" name="Google Shape;8680;p6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67"/>
          <p:cNvGrpSpPr/>
          <p:nvPr/>
        </p:nvGrpSpPr>
        <p:grpSpPr>
          <a:xfrm>
            <a:off x="6662538" y="2430117"/>
            <a:ext cx="327068" cy="357198"/>
            <a:chOff x="-56379450" y="3983400"/>
            <a:chExt cx="290650" cy="317425"/>
          </a:xfrm>
        </p:grpSpPr>
        <p:sp>
          <p:nvSpPr>
            <p:cNvPr id="8684" name="Google Shape;8684;p6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67"/>
          <p:cNvGrpSpPr/>
          <p:nvPr/>
        </p:nvGrpSpPr>
        <p:grpSpPr>
          <a:xfrm>
            <a:off x="5326242" y="2894264"/>
            <a:ext cx="316434" cy="358971"/>
            <a:chOff x="-54401725" y="3198925"/>
            <a:chExt cx="281200" cy="319000"/>
          </a:xfrm>
        </p:grpSpPr>
        <p:sp>
          <p:nvSpPr>
            <p:cNvPr id="8693" name="Google Shape;8693;p6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67"/>
          <p:cNvGrpSpPr/>
          <p:nvPr/>
        </p:nvGrpSpPr>
        <p:grpSpPr>
          <a:xfrm>
            <a:off x="5327128" y="3364365"/>
            <a:ext cx="314662" cy="358099"/>
            <a:chOff x="-54401725" y="3590375"/>
            <a:chExt cx="279625" cy="318225"/>
          </a:xfrm>
        </p:grpSpPr>
        <p:sp>
          <p:nvSpPr>
            <p:cNvPr id="8705" name="Google Shape;8705;p6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67"/>
          <p:cNvGrpSpPr/>
          <p:nvPr/>
        </p:nvGrpSpPr>
        <p:grpSpPr>
          <a:xfrm>
            <a:off x="5324920" y="3827938"/>
            <a:ext cx="319079" cy="358099"/>
            <a:chOff x="-54403300" y="3982600"/>
            <a:chExt cx="283550" cy="318225"/>
          </a:xfrm>
        </p:grpSpPr>
        <p:sp>
          <p:nvSpPr>
            <p:cNvPr id="8712" name="Google Shape;8712;p6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67"/>
          <p:cNvGrpSpPr/>
          <p:nvPr/>
        </p:nvGrpSpPr>
        <p:grpSpPr>
          <a:xfrm>
            <a:off x="7512313" y="2889172"/>
            <a:ext cx="356298" cy="356973"/>
            <a:chOff x="-52458650" y="3194400"/>
            <a:chExt cx="316625" cy="317225"/>
          </a:xfrm>
        </p:grpSpPr>
        <p:sp>
          <p:nvSpPr>
            <p:cNvPr id="8718" name="Google Shape;8718;p6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67"/>
          <p:cNvGrpSpPr/>
          <p:nvPr/>
        </p:nvGrpSpPr>
        <p:grpSpPr>
          <a:xfrm>
            <a:off x="7521611" y="3358148"/>
            <a:ext cx="337703" cy="357845"/>
            <a:chOff x="-52450000" y="3584850"/>
            <a:chExt cx="300100" cy="318000"/>
          </a:xfrm>
        </p:grpSpPr>
        <p:sp>
          <p:nvSpPr>
            <p:cNvPr id="8727" name="Google Shape;8727;p6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67"/>
          <p:cNvGrpSpPr/>
          <p:nvPr/>
        </p:nvGrpSpPr>
        <p:grpSpPr>
          <a:xfrm>
            <a:off x="7533131" y="3822621"/>
            <a:ext cx="314662" cy="357226"/>
            <a:chOff x="-52440550" y="3977875"/>
            <a:chExt cx="279625" cy="317450"/>
          </a:xfrm>
        </p:grpSpPr>
        <p:sp>
          <p:nvSpPr>
            <p:cNvPr id="8735" name="Google Shape;8735;p6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67"/>
          <p:cNvGrpSpPr/>
          <p:nvPr/>
        </p:nvGrpSpPr>
        <p:grpSpPr>
          <a:xfrm>
            <a:off x="6645066" y="4278827"/>
            <a:ext cx="314662" cy="358999"/>
            <a:chOff x="-51623775" y="3584850"/>
            <a:chExt cx="279625" cy="319025"/>
          </a:xfrm>
        </p:grpSpPr>
        <p:sp>
          <p:nvSpPr>
            <p:cNvPr id="8744" name="Google Shape;8744;p6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56"/>
        <p:cNvGrpSpPr/>
        <p:nvPr/>
      </p:nvGrpSpPr>
      <p:grpSpPr>
        <a:xfrm>
          <a:off x="0" y="0"/>
          <a:ext cx="0" cy="0"/>
          <a:chOff x="0" y="0"/>
          <a:chExt cx="0" cy="0"/>
        </a:xfrm>
      </p:grpSpPr>
      <p:sp>
        <p:nvSpPr>
          <p:cNvPr id="8757" name="Google Shape;8757;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758" name="Google Shape;8758;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759" name="Google Shape;8759;p68"/>
          <p:cNvGrpSpPr/>
          <p:nvPr/>
        </p:nvGrpSpPr>
        <p:grpSpPr>
          <a:xfrm>
            <a:off x="885675" y="1539249"/>
            <a:ext cx="276003" cy="357300"/>
            <a:chOff x="-50469125" y="3183175"/>
            <a:chExt cx="233150" cy="301825"/>
          </a:xfrm>
        </p:grpSpPr>
        <p:sp>
          <p:nvSpPr>
            <p:cNvPr id="8760" name="Google Shape;8760;p6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68"/>
          <p:cNvGrpSpPr/>
          <p:nvPr/>
        </p:nvGrpSpPr>
        <p:grpSpPr>
          <a:xfrm>
            <a:off x="845574" y="1974651"/>
            <a:ext cx="356205" cy="355288"/>
            <a:chOff x="-50504575" y="3550975"/>
            <a:chExt cx="300900" cy="300125"/>
          </a:xfrm>
        </p:grpSpPr>
        <p:sp>
          <p:nvSpPr>
            <p:cNvPr id="8764" name="Google Shape;8764;p6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68"/>
          <p:cNvGrpSpPr/>
          <p:nvPr/>
        </p:nvGrpSpPr>
        <p:grpSpPr>
          <a:xfrm>
            <a:off x="845574" y="2412893"/>
            <a:ext cx="356205" cy="354341"/>
            <a:chOff x="-50503000" y="3921175"/>
            <a:chExt cx="300900" cy="299325"/>
          </a:xfrm>
        </p:grpSpPr>
        <p:sp>
          <p:nvSpPr>
            <p:cNvPr id="8769" name="Google Shape;8769;p6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68"/>
          <p:cNvGrpSpPr/>
          <p:nvPr/>
        </p:nvGrpSpPr>
        <p:grpSpPr>
          <a:xfrm>
            <a:off x="3049627" y="1558811"/>
            <a:ext cx="355258" cy="356205"/>
            <a:chOff x="-48630025" y="3199700"/>
            <a:chExt cx="300100" cy="300900"/>
          </a:xfrm>
        </p:grpSpPr>
        <p:sp>
          <p:nvSpPr>
            <p:cNvPr id="8775" name="Google Shape;8775;p6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68"/>
          <p:cNvGrpSpPr/>
          <p:nvPr/>
        </p:nvGrpSpPr>
        <p:grpSpPr>
          <a:xfrm>
            <a:off x="3049627" y="1996107"/>
            <a:ext cx="355258" cy="355258"/>
            <a:chOff x="-48630025" y="3569100"/>
            <a:chExt cx="300100" cy="300100"/>
          </a:xfrm>
        </p:grpSpPr>
        <p:sp>
          <p:nvSpPr>
            <p:cNvPr id="8779" name="Google Shape;8779;p6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6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68"/>
          <p:cNvGrpSpPr/>
          <p:nvPr/>
        </p:nvGrpSpPr>
        <p:grpSpPr>
          <a:xfrm>
            <a:off x="3050101" y="2433403"/>
            <a:ext cx="354311" cy="353394"/>
            <a:chOff x="-48629225" y="3938500"/>
            <a:chExt cx="299300" cy="298525"/>
          </a:xfrm>
        </p:grpSpPr>
        <p:sp>
          <p:nvSpPr>
            <p:cNvPr id="8790" name="Google Shape;8790;p6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68"/>
          <p:cNvGrpSpPr/>
          <p:nvPr/>
        </p:nvGrpSpPr>
        <p:grpSpPr>
          <a:xfrm>
            <a:off x="1785504" y="2904744"/>
            <a:ext cx="311458" cy="354341"/>
            <a:chOff x="-46762575" y="3200500"/>
            <a:chExt cx="263100" cy="299325"/>
          </a:xfrm>
        </p:grpSpPr>
        <p:sp>
          <p:nvSpPr>
            <p:cNvPr id="8795" name="Google Shape;8795;p6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68"/>
          <p:cNvGrpSpPr/>
          <p:nvPr/>
        </p:nvGrpSpPr>
        <p:grpSpPr>
          <a:xfrm>
            <a:off x="1763589" y="3363466"/>
            <a:ext cx="355288" cy="312375"/>
            <a:chOff x="-46779900" y="3588000"/>
            <a:chExt cx="300125" cy="263875"/>
          </a:xfrm>
        </p:grpSpPr>
        <p:sp>
          <p:nvSpPr>
            <p:cNvPr id="8801" name="Google Shape;8801;p6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68"/>
          <p:cNvGrpSpPr/>
          <p:nvPr/>
        </p:nvGrpSpPr>
        <p:grpSpPr>
          <a:xfrm>
            <a:off x="1764062" y="3778388"/>
            <a:ext cx="354341" cy="353394"/>
            <a:chOff x="-46779100" y="3938500"/>
            <a:chExt cx="299325" cy="298525"/>
          </a:xfrm>
        </p:grpSpPr>
        <p:sp>
          <p:nvSpPr>
            <p:cNvPr id="8806" name="Google Shape;8806;p6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68"/>
          <p:cNvGrpSpPr/>
          <p:nvPr/>
        </p:nvGrpSpPr>
        <p:grpSpPr>
          <a:xfrm>
            <a:off x="3971800" y="2911255"/>
            <a:ext cx="355258" cy="355288"/>
            <a:chOff x="-44924250" y="3206000"/>
            <a:chExt cx="300100" cy="300125"/>
          </a:xfrm>
        </p:grpSpPr>
        <p:sp>
          <p:nvSpPr>
            <p:cNvPr id="8809" name="Google Shape;8809;p6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68"/>
          <p:cNvGrpSpPr/>
          <p:nvPr/>
        </p:nvGrpSpPr>
        <p:grpSpPr>
          <a:xfrm>
            <a:off x="1286286" y="1539249"/>
            <a:ext cx="355258" cy="355258"/>
            <a:chOff x="-50134375" y="3183175"/>
            <a:chExt cx="300100" cy="300100"/>
          </a:xfrm>
        </p:grpSpPr>
        <p:sp>
          <p:nvSpPr>
            <p:cNvPr id="8815" name="Google Shape;8815;p6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6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68"/>
          <p:cNvGrpSpPr/>
          <p:nvPr/>
        </p:nvGrpSpPr>
        <p:grpSpPr>
          <a:xfrm>
            <a:off x="1286286" y="1974651"/>
            <a:ext cx="355258" cy="355288"/>
            <a:chOff x="-50134375" y="3550975"/>
            <a:chExt cx="300100" cy="300125"/>
          </a:xfrm>
        </p:grpSpPr>
        <p:sp>
          <p:nvSpPr>
            <p:cNvPr id="8826" name="Google Shape;8826;p6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68"/>
          <p:cNvGrpSpPr/>
          <p:nvPr/>
        </p:nvGrpSpPr>
        <p:grpSpPr>
          <a:xfrm>
            <a:off x="1286286" y="2412183"/>
            <a:ext cx="355258" cy="355051"/>
            <a:chOff x="-50134375" y="3920575"/>
            <a:chExt cx="300100" cy="299925"/>
          </a:xfrm>
        </p:grpSpPr>
        <p:sp>
          <p:nvSpPr>
            <p:cNvPr id="8829" name="Google Shape;8829;p6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68"/>
          <p:cNvGrpSpPr/>
          <p:nvPr/>
        </p:nvGrpSpPr>
        <p:grpSpPr>
          <a:xfrm>
            <a:off x="3497010" y="1559758"/>
            <a:ext cx="357123" cy="355258"/>
            <a:chOff x="-48262200" y="3200500"/>
            <a:chExt cx="301675" cy="300100"/>
          </a:xfrm>
        </p:grpSpPr>
        <p:sp>
          <p:nvSpPr>
            <p:cNvPr id="8833" name="Google Shape;8833;p6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6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68"/>
          <p:cNvGrpSpPr/>
          <p:nvPr/>
        </p:nvGrpSpPr>
        <p:grpSpPr>
          <a:xfrm>
            <a:off x="3526383" y="1996847"/>
            <a:ext cx="298377" cy="354519"/>
            <a:chOff x="-48233050" y="3569725"/>
            <a:chExt cx="252050" cy="299475"/>
          </a:xfrm>
        </p:grpSpPr>
        <p:sp>
          <p:nvSpPr>
            <p:cNvPr id="8843" name="Google Shape;8843;p6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68"/>
          <p:cNvGrpSpPr/>
          <p:nvPr/>
        </p:nvGrpSpPr>
        <p:grpSpPr>
          <a:xfrm>
            <a:off x="3550148" y="2430591"/>
            <a:ext cx="250847" cy="358070"/>
            <a:chOff x="-48216525" y="3936125"/>
            <a:chExt cx="211900" cy="302475"/>
          </a:xfrm>
        </p:grpSpPr>
        <p:sp>
          <p:nvSpPr>
            <p:cNvPr id="8847" name="Google Shape;8847;p6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68"/>
          <p:cNvGrpSpPr/>
          <p:nvPr/>
        </p:nvGrpSpPr>
        <p:grpSpPr>
          <a:xfrm>
            <a:off x="2205866" y="2905661"/>
            <a:ext cx="355258" cy="355288"/>
            <a:chOff x="-46410500" y="3201275"/>
            <a:chExt cx="300100" cy="300125"/>
          </a:xfrm>
        </p:grpSpPr>
        <p:sp>
          <p:nvSpPr>
            <p:cNvPr id="8852" name="Google Shape;8852;p6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8"/>
          <p:cNvGrpSpPr/>
          <p:nvPr/>
        </p:nvGrpSpPr>
        <p:grpSpPr>
          <a:xfrm>
            <a:off x="2205866" y="3341092"/>
            <a:ext cx="355258" cy="356205"/>
            <a:chOff x="-46409700" y="3569100"/>
            <a:chExt cx="300100" cy="300900"/>
          </a:xfrm>
        </p:grpSpPr>
        <p:sp>
          <p:nvSpPr>
            <p:cNvPr id="8858" name="Google Shape;8858;p6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8"/>
          <p:cNvGrpSpPr/>
          <p:nvPr/>
        </p:nvGrpSpPr>
        <p:grpSpPr>
          <a:xfrm>
            <a:off x="2193747" y="3776524"/>
            <a:ext cx="379497" cy="358070"/>
            <a:chOff x="-46422300" y="3936925"/>
            <a:chExt cx="320575" cy="302475"/>
          </a:xfrm>
        </p:grpSpPr>
        <p:sp>
          <p:nvSpPr>
            <p:cNvPr id="8864" name="Google Shape;8864;p6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68"/>
          <p:cNvGrpSpPr/>
          <p:nvPr/>
        </p:nvGrpSpPr>
        <p:grpSpPr>
          <a:xfrm>
            <a:off x="3971326" y="3330852"/>
            <a:ext cx="356205" cy="355258"/>
            <a:chOff x="-44914800" y="3560450"/>
            <a:chExt cx="300900" cy="300100"/>
          </a:xfrm>
        </p:grpSpPr>
        <p:sp>
          <p:nvSpPr>
            <p:cNvPr id="8867" name="Google Shape;8867;p6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6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68"/>
          <p:cNvGrpSpPr/>
          <p:nvPr/>
        </p:nvGrpSpPr>
        <p:grpSpPr>
          <a:xfrm>
            <a:off x="1726378" y="1539486"/>
            <a:ext cx="354311" cy="354104"/>
            <a:chOff x="-49764975" y="3183375"/>
            <a:chExt cx="299300" cy="299125"/>
          </a:xfrm>
        </p:grpSpPr>
        <p:sp>
          <p:nvSpPr>
            <p:cNvPr id="8873" name="Google Shape;8873;p6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6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68"/>
          <p:cNvGrpSpPr/>
          <p:nvPr/>
        </p:nvGrpSpPr>
        <p:grpSpPr>
          <a:xfrm>
            <a:off x="1726378" y="1974947"/>
            <a:ext cx="354311" cy="355909"/>
            <a:chOff x="-49764975" y="3551225"/>
            <a:chExt cx="299300" cy="300650"/>
          </a:xfrm>
        </p:grpSpPr>
        <p:sp>
          <p:nvSpPr>
            <p:cNvPr id="8883" name="Google Shape;8883;p6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6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6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68"/>
          <p:cNvGrpSpPr/>
          <p:nvPr/>
        </p:nvGrpSpPr>
        <p:grpSpPr>
          <a:xfrm>
            <a:off x="1724040" y="2411710"/>
            <a:ext cx="358987" cy="355525"/>
            <a:chOff x="-49766550" y="3920175"/>
            <a:chExt cx="303250" cy="300325"/>
          </a:xfrm>
        </p:grpSpPr>
        <p:sp>
          <p:nvSpPr>
            <p:cNvPr id="8895" name="Google Shape;8895;p6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68"/>
          <p:cNvGrpSpPr/>
          <p:nvPr/>
        </p:nvGrpSpPr>
        <p:grpSpPr>
          <a:xfrm>
            <a:off x="3939571" y="1559758"/>
            <a:ext cx="357123" cy="354341"/>
            <a:chOff x="-47892800" y="3200500"/>
            <a:chExt cx="301675" cy="299325"/>
          </a:xfrm>
        </p:grpSpPr>
        <p:sp>
          <p:nvSpPr>
            <p:cNvPr id="8900" name="Google Shape;8900;p6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68"/>
          <p:cNvGrpSpPr/>
          <p:nvPr/>
        </p:nvGrpSpPr>
        <p:grpSpPr>
          <a:xfrm>
            <a:off x="4003437" y="1996107"/>
            <a:ext cx="229391" cy="355258"/>
            <a:chOff x="-47839250" y="3569100"/>
            <a:chExt cx="193775" cy="300100"/>
          </a:xfrm>
        </p:grpSpPr>
        <p:sp>
          <p:nvSpPr>
            <p:cNvPr id="8907" name="Google Shape;8907;p6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68"/>
          <p:cNvGrpSpPr/>
          <p:nvPr/>
        </p:nvGrpSpPr>
        <p:grpSpPr>
          <a:xfrm>
            <a:off x="3940503" y="2432456"/>
            <a:ext cx="355258" cy="356205"/>
            <a:chOff x="-47892800" y="3937700"/>
            <a:chExt cx="300100" cy="300900"/>
          </a:xfrm>
        </p:grpSpPr>
        <p:sp>
          <p:nvSpPr>
            <p:cNvPr id="8914" name="Google Shape;8914;p6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68"/>
          <p:cNvGrpSpPr/>
          <p:nvPr/>
        </p:nvGrpSpPr>
        <p:grpSpPr>
          <a:xfrm>
            <a:off x="2645798" y="2926170"/>
            <a:ext cx="355258" cy="311458"/>
            <a:chOff x="-46042675" y="3218600"/>
            <a:chExt cx="300100" cy="263100"/>
          </a:xfrm>
        </p:grpSpPr>
        <p:sp>
          <p:nvSpPr>
            <p:cNvPr id="8923" name="Google Shape;8923;p6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68"/>
          <p:cNvGrpSpPr/>
          <p:nvPr/>
        </p:nvGrpSpPr>
        <p:grpSpPr>
          <a:xfrm>
            <a:off x="2645798" y="3340619"/>
            <a:ext cx="355258" cy="323118"/>
            <a:chOff x="-46042675" y="3568700"/>
            <a:chExt cx="300100" cy="272950"/>
          </a:xfrm>
        </p:grpSpPr>
        <p:sp>
          <p:nvSpPr>
            <p:cNvPr id="8930" name="Google Shape;8930;p6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68"/>
          <p:cNvGrpSpPr/>
          <p:nvPr/>
        </p:nvGrpSpPr>
        <p:grpSpPr>
          <a:xfrm>
            <a:off x="2687749" y="3777589"/>
            <a:ext cx="271357" cy="356057"/>
            <a:chOff x="-46007225" y="3937825"/>
            <a:chExt cx="229225" cy="300775"/>
          </a:xfrm>
        </p:grpSpPr>
        <p:sp>
          <p:nvSpPr>
            <p:cNvPr id="8935" name="Google Shape;8935;p6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6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68"/>
          <p:cNvGrpSpPr/>
          <p:nvPr/>
        </p:nvGrpSpPr>
        <p:grpSpPr>
          <a:xfrm>
            <a:off x="3993241" y="3767675"/>
            <a:ext cx="312375" cy="357596"/>
            <a:chOff x="-44895900" y="3929450"/>
            <a:chExt cx="263875" cy="302075"/>
          </a:xfrm>
        </p:grpSpPr>
        <p:sp>
          <p:nvSpPr>
            <p:cNvPr id="8946" name="Google Shape;8946;p6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68"/>
          <p:cNvGrpSpPr/>
          <p:nvPr/>
        </p:nvGrpSpPr>
        <p:grpSpPr>
          <a:xfrm>
            <a:off x="2167060" y="1550436"/>
            <a:ext cx="356205" cy="332885"/>
            <a:chOff x="-49397175" y="3192625"/>
            <a:chExt cx="300900" cy="281200"/>
          </a:xfrm>
        </p:grpSpPr>
        <p:sp>
          <p:nvSpPr>
            <p:cNvPr id="8953" name="Google Shape;8953;p6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68"/>
          <p:cNvGrpSpPr/>
          <p:nvPr/>
        </p:nvGrpSpPr>
        <p:grpSpPr>
          <a:xfrm>
            <a:off x="2193163" y="1974651"/>
            <a:ext cx="304000" cy="356205"/>
            <a:chOff x="-49375900" y="3550975"/>
            <a:chExt cx="256800" cy="300900"/>
          </a:xfrm>
        </p:grpSpPr>
        <p:sp>
          <p:nvSpPr>
            <p:cNvPr id="8961" name="Google Shape;8961;p6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68"/>
          <p:cNvGrpSpPr/>
          <p:nvPr/>
        </p:nvGrpSpPr>
        <p:grpSpPr>
          <a:xfrm>
            <a:off x="2188516" y="2411946"/>
            <a:ext cx="313293" cy="356205"/>
            <a:chOff x="-49378250" y="3920375"/>
            <a:chExt cx="264650" cy="300900"/>
          </a:xfrm>
        </p:grpSpPr>
        <p:sp>
          <p:nvSpPr>
            <p:cNvPr id="8973" name="Google Shape;8973;p6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68"/>
          <p:cNvGrpSpPr/>
          <p:nvPr/>
        </p:nvGrpSpPr>
        <p:grpSpPr>
          <a:xfrm>
            <a:off x="907504" y="2904744"/>
            <a:ext cx="312375" cy="357123"/>
            <a:chOff x="-47505300" y="3200500"/>
            <a:chExt cx="263875" cy="301675"/>
          </a:xfrm>
        </p:grpSpPr>
        <p:sp>
          <p:nvSpPr>
            <p:cNvPr id="8981" name="Google Shape;8981;p6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68"/>
          <p:cNvGrpSpPr/>
          <p:nvPr/>
        </p:nvGrpSpPr>
        <p:grpSpPr>
          <a:xfrm>
            <a:off x="885604" y="3341092"/>
            <a:ext cx="356176" cy="355051"/>
            <a:chOff x="-47524975" y="3569100"/>
            <a:chExt cx="300875" cy="299925"/>
          </a:xfrm>
        </p:grpSpPr>
        <p:sp>
          <p:nvSpPr>
            <p:cNvPr id="8995" name="Google Shape;8995;p6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68"/>
          <p:cNvGrpSpPr/>
          <p:nvPr/>
        </p:nvGrpSpPr>
        <p:grpSpPr>
          <a:xfrm>
            <a:off x="886062" y="3820354"/>
            <a:ext cx="355258" cy="270410"/>
            <a:chOff x="-47523400" y="3973950"/>
            <a:chExt cx="300100" cy="228425"/>
          </a:xfrm>
        </p:grpSpPr>
        <p:sp>
          <p:nvSpPr>
            <p:cNvPr id="9001" name="Google Shape;9001;p6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68"/>
          <p:cNvGrpSpPr/>
          <p:nvPr/>
        </p:nvGrpSpPr>
        <p:grpSpPr>
          <a:xfrm>
            <a:off x="3091183" y="2903353"/>
            <a:ext cx="354341" cy="357596"/>
            <a:chOff x="-45673275" y="3199325"/>
            <a:chExt cx="299325" cy="302075"/>
          </a:xfrm>
        </p:grpSpPr>
        <p:sp>
          <p:nvSpPr>
            <p:cNvPr id="9007" name="Google Shape;9007;p6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68"/>
          <p:cNvGrpSpPr/>
          <p:nvPr/>
        </p:nvGrpSpPr>
        <p:grpSpPr>
          <a:xfrm>
            <a:off x="3090251" y="3361602"/>
            <a:ext cx="356205" cy="314240"/>
            <a:chOff x="-45674075" y="3586425"/>
            <a:chExt cx="300900" cy="265450"/>
          </a:xfrm>
        </p:grpSpPr>
        <p:sp>
          <p:nvSpPr>
            <p:cNvPr id="9011" name="Google Shape;9011;p6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68"/>
          <p:cNvGrpSpPr/>
          <p:nvPr/>
        </p:nvGrpSpPr>
        <p:grpSpPr>
          <a:xfrm>
            <a:off x="3091183" y="3777441"/>
            <a:ext cx="354341" cy="356205"/>
            <a:chOff x="-45673275" y="3937700"/>
            <a:chExt cx="299325" cy="300900"/>
          </a:xfrm>
        </p:grpSpPr>
        <p:sp>
          <p:nvSpPr>
            <p:cNvPr id="9014" name="Google Shape;9014;p6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68"/>
          <p:cNvGrpSpPr/>
          <p:nvPr/>
        </p:nvGrpSpPr>
        <p:grpSpPr>
          <a:xfrm>
            <a:off x="2205349" y="4270225"/>
            <a:ext cx="356205" cy="356205"/>
            <a:chOff x="-44512325" y="3176075"/>
            <a:chExt cx="300900" cy="300900"/>
          </a:xfrm>
        </p:grpSpPr>
        <p:sp>
          <p:nvSpPr>
            <p:cNvPr id="9021" name="Google Shape;9021;p6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68"/>
          <p:cNvGrpSpPr/>
          <p:nvPr/>
        </p:nvGrpSpPr>
        <p:grpSpPr>
          <a:xfrm>
            <a:off x="2608689" y="1539249"/>
            <a:ext cx="354341" cy="354341"/>
            <a:chOff x="-49027775" y="3183175"/>
            <a:chExt cx="299325" cy="299325"/>
          </a:xfrm>
        </p:grpSpPr>
        <p:sp>
          <p:nvSpPr>
            <p:cNvPr id="9025" name="Google Shape;9025;p6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68"/>
          <p:cNvGrpSpPr/>
          <p:nvPr/>
        </p:nvGrpSpPr>
        <p:grpSpPr>
          <a:xfrm>
            <a:off x="2608230" y="1974651"/>
            <a:ext cx="355258" cy="357152"/>
            <a:chOff x="-49027775" y="3550975"/>
            <a:chExt cx="300100" cy="301700"/>
          </a:xfrm>
        </p:grpSpPr>
        <p:sp>
          <p:nvSpPr>
            <p:cNvPr id="9030" name="Google Shape;9030;p6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68"/>
          <p:cNvGrpSpPr/>
          <p:nvPr/>
        </p:nvGrpSpPr>
        <p:grpSpPr>
          <a:xfrm>
            <a:off x="2606306" y="2411710"/>
            <a:ext cx="359106" cy="355525"/>
            <a:chOff x="-49031025" y="3920175"/>
            <a:chExt cx="303350" cy="300325"/>
          </a:xfrm>
        </p:grpSpPr>
        <p:sp>
          <p:nvSpPr>
            <p:cNvPr id="9041" name="Google Shape;9041;p6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68"/>
          <p:cNvGrpSpPr/>
          <p:nvPr/>
        </p:nvGrpSpPr>
        <p:grpSpPr>
          <a:xfrm>
            <a:off x="1322411" y="2904744"/>
            <a:ext cx="356176" cy="354341"/>
            <a:chOff x="-47155575" y="3200500"/>
            <a:chExt cx="300875" cy="299325"/>
          </a:xfrm>
        </p:grpSpPr>
        <p:sp>
          <p:nvSpPr>
            <p:cNvPr id="9048" name="Google Shape;9048;p6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68"/>
          <p:cNvGrpSpPr/>
          <p:nvPr/>
        </p:nvGrpSpPr>
        <p:grpSpPr>
          <a:xfrm>
            <a:off x="1322870" y="3341092"/>
            <a:ext cx="355258" cy="355258"/>
            <a:chOff x="-47154800" y="3569100"/>
            <a:chExt cx="300100" cy="300100"/>
          </a:xfrm>
        </p:grpSpPr>
        <p:sp>
          <p:nvSpPr>
            <p:cNvPr id="9055" name="Google Shape;9055;p6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68"/>
          <p:cNvGrpSpPr/>
          <p:nvPr/>
        </p:nvGrpSpPr>
        <p:grpSpPr>
          <a:xfrm>
            <a:off x="1323343" y="3779305"/>
            <a:ext cx="354311" cy="353423"/>
            <a:chOff x="-47154000" y="3939275"/>
            <a:chExt cx="299300" cy="298550"/>
          </a:xfrm>
        </p:grpSpPr>
        <p:sp>
          <p:nvSpPr>
            <p:cNvPr id="9062" name="Google Shape;9062;p6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68"/>
          <p:cNvGrpSpPr/>
          <p:nvPr/>
        </p:nvGrpSpPr>
        <p:grpSpPr>
          <a:xfrm>
            <a:off x="3548633" y="2904744"/>
            <a:ext cx="312375" cy="354341"/>
            <a:chOff x="-45286550" y="3200500"/>
            <a:chExt cx="263875" cy="299325"/>
          </a:xfrm>
        </p:grpSpPr>
        <p:sp>
          <p:nvSpPr>
            <p:cNvPr id="9067" name="Google Shape;9067;p6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6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0" name="Google Shape;9070;p68"/>
          <p:cNvGrpSpPr/>
          <p:nvPr/>
        </p:nvGrpSpPr>
        <p:grpSpPr>
          <a:xfrm>
            <a:off x="3548633" y="3342039"/>
            <a:ext cx="312375" cy="354311"/>
            <a:chOff x="-45286550" y="3569900"/>
            <a:chExt cx="263875" cy="299300"/>
          </a:xfrm>
        </p:grpSpPr>
        <p:sp>
          <p:nvSpPr>
            <p:cNvPr id="9071" name="Google Shape;9071;p6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6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6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6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68"/>
          <p:cNvGrpSpPr/>
          <p:nvPr/>
        </p:nvGrpSpPr>
        <p:grpSpPr>
          <a:xfrm>
            <a:off x="3559820" y="3778388"/>
            <a:ext cx="290001" cy="355258"/>
            <a:chOff x="-45277900" y="3938500"/>
            <a:chExt cx="244975" cy="300100"/>
          </a:xfrm>
        </p:grpSpPr>
        <p:sp>
          <p:nvSpPr>
            <p:cNvPr id="9078" name="Google Shape;9078;p6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6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6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6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68"/>
          <p:cNvGrpSpPr/>
          <p:nvPr/>
        </p:nvGrpSpPr>
        <p:grpSpPr>
          <a:xfrm>
            <a:off x="2645769" y="4247490"/>
            <a:ext cx="355258" cy="355258"/>
            <a:chOff x="-44502875" y="3576975"/>
            <a:chExt cx="300100" cy="300100"/>
          </a:xfrm>
        </p:grpSpPr>
        <p:sp>
          <p:nvSpPr>
            <p:cNvPr id="9083" name="Google Shape;9083;p6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68"/>
          <p:cNvGrpSpPr/>
          <p:nvPr/>
        </p:nvGrpSpPr>
        <p:grpSpPr>
          <a:xfrm>
            <a:off x="4858968" y="1532275"/>
            <a:ext cx="356221" cy="354973"/>
            <a:chOff x="-13947000" y="3212800"/>
            <a:chExt cx="353675" cy="352400"/>
          </a:xfrm>
        </p:grpSpPr>
        <p:sp>
          <p:nvSpPr>
            <p:cNvPr id="9087" name="Google Shape;9087;p6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68"/>
          <p:cNvGrpSpPr/>
          <p:nvPr/>
        </p:nvGrpSpPr>
        <p:grpSpPr>
          <a:xfrm>
            <a:off x="4858981" y="1973145"/>
            <a:ext cx="356196" cy="354670"/>
            <a:chOff x="-13946200" y="3647075"/>
            <a:chExt cx="353650" cy="352100"/>
          </a:xfrm>
        </p:grpSpPr>
        <p:sp>
          <p:nvSpPr>
            <p:cNvPr id="9090" name="Google Shape;9090;p6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6" name="Google Shape;9096;p6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7" name="Google Shape;9097;p68"/>
          <p:cNvGrpSpPr/>
          <p:nvPr/>
        </p:nvGrpSpPr>
        <p:grpSpPr>
          <a:xfrm>
            <a:off x="6642374" y="1532628"/>
            <a:ext cx="357002" cy="354267"/>
            <a:chOff x="-12163025" y="3214275"/>
            <a:chExt cx="354450" cy="351700"/>
          </a:xfrm>
        </p:grpSpPr>
        <p:sp>
          <p:nvSpPr>
            <p:cNvPr id="9098" name="Google Shape;9098;p6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6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68"/>
          <p:cNvGrpSpPr/>
          <p:nvPr/>
        </p:nvGrpSpPr>
        <p:grpSpPr>
          <a:xfrm>
            <a:off x="6643154" y="1972365"/>
            <a:ext cx="355441" cy="356232"/>
            <a:chOff x="-12160675" y="3647875"/>
            <a:chExt cx="352900" cy="353650"/>
          </a:xfrm>
        </p:grpSpPr>
        <p:sp>
          <p:nvSpPr>
            <p:cNvPr id="9102" name="Google Shape;9102;p6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6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6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6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68"/>
          <p:cNvGrpSpPr/>
          <p:nvPr/>
        </p:nvGrpSpPr>
        <p:grpSpPr>
          <a:xfrm>
            <a:off x="6653870" y="2416821"/>
            <a:ext cx="354635" cy="356232"/>
            <a:chOff x="-12160675" y="4081850"/>
            <a:chExt cx="352100" cy="353650"/>
          </a:xfrm>
        </p:grpSpPr>
        <p:sp>
          <p:nvSpPr>
            <p:cNvPr id="9110" name="Google Shape;9110;p6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6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68"/>
          <p:cNvGrpSpPr/>
          <p:nvPr/>
        </p:nvGrpSpPr>
        <p:grpSpPr>
          <a:xfrm>
            <a:off x="4858836" y="2891264"/>
            <a:ext cx="355416" cy="355652"/>
            <a:chOff x="-10391650" y="3180600"/>
            <a:chExt cx="352875" cy="353075"/>
          </a:xfrm>
        </p:grpSpPr>
        <p:sp>
          <p:nvSpPr>
            <p:cNvPr id="9117" name="Google Shape;9117;p6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6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6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6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68"/>
          <p:cNvGrpSpPr/>
          <p:nvPr/>
        </p:nvGrpSpPr>
        <p:grpSpPr>
          <a:xfrm>
            <a:off x="4858835" y="3368062"/>
            <a:ext cx="354635" cy="353890"/>
            <a:chOff x="-10390875" y="3616350"/>
            <a:chExt cx="352100" cy="351325"/>
          </a:xfrm>
        </p:grpSpPr>
        <p:sp>
          <p:nvSpPr>
            <p:cNvPr id="9124" name="Google Shape;9124;p6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6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68"/>
          <p:cNvGrpSpPr/>
          <p:nvPr/>
        </p:nvGrpSpPr>
        <p:grpSpPr>
          <a:xfrm>
            <a:off x="7525810" y="2892727"/>
            <a:ext cx="312585" cy="354670"/>
            <a:chOff x="-10370400" y="4049550"/>
            <a:chExt cx="310350" cy="352100"/>
          </a:xfrm>
        </p:grpSpPr>
        <p:sp>
          <p:nvSpPr>
            <p:cNvPr id="9128" name="Google Shape;9128;p6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6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6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6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6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68"/>
          <p:cNvGrpSpPr/>
          <p:nvPr/>
        </p:nvGrpSpPr>
        <p:grpSpPr>
          <a:xfrm>
            <a:off x="6630066" y="2891668"/>
            <a:ext cx="379236" cy="354847"/>
            <a:chOff x="-8674650" y="3210975"/>
            <a:chExt cx="376525" cy="352275"/>
          </a:xfrm>
        </p:grpSpPr>
        <p:sp>
          <p:nvSpPr>
            <p:cNvPr id="9134" name="Google Shape;9134;p6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68"/>
          <p:cNvGrpSpPr/>
          <p:nvPr/>
        </p:nvGrpSpPr>
        <p:grpSpPr>
          <a:xfrm>
            <a:off x="5301563" y="1531633"/>
            <a:ext cx="356221" cy="356257"/>
            <a:chOff x="-13512225" y="3211525"/>
            <a:chExt cx="353675" cy="353675"/>
          </a:xfrm>
        </p:grpSpPr>
        <p:sp>
          <p:nvSpPr>
            <p:cNvPr id="9141" name="Google Shape;9141;p6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6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68"/>
          <p:cNvGrpSpPr/>
          <p:nvPr/>
        </p:nvGrpSpPr>
        <p:grpSpPr>
          <a:xfrm>
            <a:off x="5301563" y="1973145"/>
            <a:ext cx="356221" cy="354670"/>
            <a:chOff x="-13512225" y="3647075"/>
            <a:chExt cx="353675" cy="352100"/>
          </a:xfrm>
        </p:grpSpPr>
        <p:sp>
          <p:nvSpPr>
            <p:cNvPr id="9147" name="Google Shape;9147;p6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6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6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68"/>
          <p:cNvGrpSpPr/>
          <p:nvPr/>
        </p:nvGrpSpPr>
        <p:grpSpPr>
          <a:xfrm>
            <a:off x="5311876" y="2417211"/>
            <a:ext cx="356221" cy="355451"/>
            <a:chOff x="-13512225" y="4080275"/>
            <a:chExt cx="353675" cy="352875"/>
          </a:xfrm>
        </p:grpSpPr>
        <p:sp>
          <p:nvSpPr>
            <p:cNvPr id="9158" name="Google Shape;9158;p6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6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6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68"/>
          <p:cNvGrpSpPr/>
          <p:nvPr/>
        </p:nvGrpSpPr>
        <p:grpSpPr>
          <a:xfrm>
            <a:off x="7084956" y="1564572"/>
            <a:ext cx="356196" cy="290379"/>
            <a:chOff x="-11728250" y="3245400"/>
            <a:chExt cx="353650" cy="288275"/>
          </a:xfrm>
        </p:grpSpPr>
        <p:sp>
          <p:nvSpPr>
            <p:cNvPr id="9170" name="Google Shape;9170;p6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6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6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6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5" name="Google Shape;9175;p6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6" name="Google Shape;9176;p68"/>
          <p:cNvGrpSpPr/>
          <p:nvPr/>
        </p:nvGrpSpPr>
        <p:grpSpPr>
          <a:xfrm>
            <a:off x="7083760" y="1971660"/>
            <a:ext cx="358588" cy="357642"/>
            <a:chOff x="-11729050" y="3646475"/>
            <a:chExt cx="356025" cy="355050"/>
          </a:xfrm>
        </p:grpSpPr>
        <p:sp>
          <p:nvSpPr>
            <p:cNvPr id="9177" name="Google Shape;9177;p6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6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68"/>
          <p:cNvGrpSpPr/>
          <p:nvPr/>
        </p:nvGrpSpPr>
        <p:grpSpPr>
          <a:xfrm>
            <a:off x="7117464" y="2417211"/>
            <a:ext cx="311804" cy="355451"/>
            <a:chOff x="-11703850" y="4081850"/>
            <a:chExt cx="309575" cy="352875"/>
          </a:xfrm>
        </p:grpSpPr>
        <p:sp>
          <p:nvSpPr>
            <p:cNvPr id="9189" name="Google Shape;9189;p6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6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6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6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6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68"/>
          <p:cNvGrpSpPr/>
          <p:nvPr/>
        </p:nvGrpSpPr>
        <p:grpSpPr>
          <a:xfrm>
            <a:off x="5306120" y="2891364"/>
            <a:ext cx="357002" cy="355451"/>
            <a:chOff x="-9958475" y="3180025"/>
            <a:chExt cx="354450" cy="352875"/>
          </a:xfrm>
        </p:grpSpPr>
        <p:sp>
          <p:nvSpPr>
            <p:cNvPr id="9198" name="Google Shape;9198;p6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68"/>
          <p:cNvGrpSpPr/>
          <p:nvPr/>
        </p:nvGrpSpPr>
        <p:grpSpPr>
          <a:xfrm>
            <a:off x="5315247" y="3367345"/>
            <a:ext cx="337966" cy="355325"/>
            <a:chOff x="-9949025" y="3615575"/>
            <a:chExt cx="335550" cy="352750"/>
          </a:xfrm>
        </p:grpSpPr>
        <p:sp>
          <p:nvSpPr>
            <p:cNvPr id="9202" name="Google Shape;9202;p6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68"/>
          <p:cNvGrpSpPr/>
          <p:nvPr/>
        </p:nvGrpSpPr>
        <p:grpSpPr>
          <a:xfrm>
            <a:off x="7950093" y="2890851"/>
            <a:ext cx="360175" cy="358423"/>
            <a:chOff x="-9961625" y="4048175"/>
            <a:chExt cx="357600" cy="355825"/>
          </a:xfrm>
        </p:grpSpPr>
        <p:sp>
          <p:nvSpPr>
            <p:cNvPr id="9206" name="Google Shape;9206;p6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6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6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6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68"/>
          <p:cNvGrpSpPr/>
          <p:nvPr/>
        </p:nvGrpSpPr>
        <p:grpSpPr>
          <a:xfrm>
            <a:off x="6636814" y="3366363"/>
            <a:ext cx="364959" cy="357289"/>
            <a:chOff x="-8680950" y="3624225"/>
            <a:chExt cx="362350" cy="354700"/>
          </a:xfrm>
        </p:grpSpPr>
        <p:sp>
          <p:nvSpPr>
            <p:cNvPr id="9213" name="Google Shape;9213;p6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6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6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68"/>
          <p:cNvGrpSpPr/>
          <p:nvPr/>
        </p:nvGrpSpPr>
        <p:grpSpPr>
          <a:xfrm>
            <a:off x="5773058" y="1532024"/>
            <a:ext cx="313365" cy="355476"/>
            <a:chOff x="-13056975" y="3212300"/>
            <a:chExt cx="311125" cy="352900"/>
          </a:xfrm>
        </p:grpSpPr>
        <p:sp>
          <p:nvSpPr>
            <p:cNvPr id="9220" name="Google Shape;9220;p6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6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68"/>
          <p:cNvGrpSpPr/>
          <p:nvPr/>
        </p:nvGrpSpPr>
        <p:grpSpPr>
          <a:xfrm>
            <a:off x="5750446" y="1972818"/>
            <a:ext cx="358588" cy="355325"/>
            <a:chOff x="-13077450" y="3647075"/>
            <a:chExt cx="356025" cy="352750"/>
          </a:xfrm>
        </p:grpSpPr>
        <p:sp>
          <p:nvSpPr>
            <p:cNvPr id="9225" name="Google Shape;9225;p6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6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6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68"/>
          <p:cNvGrpSpPr/>
          <p:nvPr/>
        </p:nvGrpSpPr>
        <p:grpSpPr>
          <a:xfrm>
            <a:off x="5761552" y="2416418"/>
            <a:ext cx="357002" cy="357037"/>
            <a:chOff x="-13079025" y="4079475"/>
            <a:chExt cx="354450" cy="354450"/>
          </a:xfrm>
        </p:grpSpPr>
        <p:sp>
          <p:nvSpPr>
            <p:cNvPr id="9229" name="Google Shape;9229;p6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3" name="Google Shape;9233;p68"/>
          <p:cNvGrpSpPr/>
          <p:nvPr/>
        </p:nvGrpSpPr>
        <p:grpSpPr>
          <a:xfrm>
            <a:off x="7534619" y="1532427"/>
            <a:ext cx="356221" cy="354670"/>
            <a:chOff x="-11292700" y="3213875"/>
            <a:chExt cx="353675" cy="352100"/>
          </a:xfrm>
        </p:grpSpPr>
        <p:sp>
          <p:nvSpPr>
            <p:cNvPr id="9234" name="Google Shape;9234;p6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68"/>
          <p:cNvGrpSpPr/>
          <p:nvPr/>
        </p:nvGrpSpPr>
        <p:grpSpPr>
          <a:xfrm>
            <a:off x="7528677" y="1972365"/>
            <a:ext cx="368106" cy="356232"/>
            <a:chOff x="-11299000" y="3647875"/>
            <a:chExt cx="365475" cy="353650"/>
          </a:xfrm>
        </p:grpSpPr>
        <p:sp>
          <p:nvSpPr>
            <p:cNvPr id="9242" name="Google Shape;9242;p6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68"/>
          <p:cNvGrpSpPr/>
          <p:nvPr/>
        </p:nvGrpSpPr>
        <p:grpSpPr>
          <a:xfrm>
            <a:off x="7544139" y="2428316"/>
            <a:ext cx="357808" cy="333240"/>
            <a:chOff x="-11295075" y="4092875"/>
            <a:chExt cx="355250" cy="330825"/>
          </a:xfrm>
        </p:grpSpPr>
        <p:sp>
          <p:nvSpPr>
            <p:cNvPr id="9249" name="Google Shape;9249;p6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6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68"/>
          <p:cNvGrpSpPr/>
          <p:nvPr/>
        </p:nvGrpSpPr>
        <p:grpSpPr>
          <a:xfrm>
            <a:off x="5769739" y="2891364"/>
            <a:ext cx="312585" cy="355451"/>
            <a:chOff x="-9500075" y="3180800"/>
            <a:chExt cx="310350" cy="352875"/>
          </a:xfrm>
        </p:grpSpPr>
        <p:sp>
          <p:nvSpPr>
            <p:cNvPr id="9255" name="Google Shape;9255;p6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6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68"/>
          <p:cNvGrpSpPr/>
          <p:nvPr/>
        </p:nvGrpSpPr>
        <p:grpSpPr>
          <a:xfrm>
            <a:off x="5747530" y="3366879"/>
            <a:ext cx="356221" cy="356257"/>
            <a:chOff x="-9523700" y="3614000"/>
            <a:chExt cx="353675" cy="353675"/>
          </a:xfrm>
        </p:grpSpPr>
        <p:sp>
          <p:nvSpPr>
            <p:cNvPr id="9265" name="Google Shape;9265;p6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6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68"/>
          <p:cNvGrpSpPr/>
          <p:nvPr/>
        </p:nvGrpSpPr>
        <p:grpSpPr>
          <a:xfrm>
            <a:off x="7532481" y="3389521"/>
            <a:ext cx="356221" cy="354670"/>
            <a:chOff x="-9523700" y="4049550"/>
            <a:chExt cx="353675" cy="352100"/>
          </a:xfrm>
        </p:grpSpPr>
        <p:sp>
          <p:nvSpPr>
            <p:cNvPr id="9275" name="Google Shape;9275;p6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68"/>
          <p:cNvGrpSpPr/>
          <p:nvPr/>
        </p:nvGrpSpPr>
        <p:grpSpPr>
          <a:xfrm>
            <a:off x="7088596" y="3389494"/>
            <a:ext cx="357002" cy="311029"/>
            <a:chOff x="-8209150" y="3659675"/>
            <a:chExt cx="354450" cy="308775"/>
          </a:xfrm>
        </p:grpSpPr>
        <p:sp>
          <p:nvSpPr>
            <p:cNvPr id="9283" name="Google Shape;9283;p6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6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68"/>
          <p:cNvGrpSpPr/>
          <p:nvPr/>
        </p:nvGrpSpPr>
        <p:grpSpPr>
          <a:xfrm>
            <a:off x="6191845" y="1532024"/>
            <a:ext cx="356221" cy="355476"/>
            <a:chOff x="-12643475" y="3212300"/>
            <a:chExt cx="353675" cy="352900"/>
          </a:xfrm>
        </p:grpSpPr>
        <p:sp>
          <p:nvSpPr>
            <p:cNvPr id="9290" name="Google Shape;9290;p6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68"/>
          <p:cNvGrpSpPr/>
          <p:nvPr/>
        </p:nvGrpSpPr>
        <p:grpSpPr>
          <a:xfrm>
            <a:off x="6191845" y="1983798"/>
            <a:ext cx="356221" cy="333366"/>
            <a:chOff x="-12643475" y="3657325"/>
            <a:chExt cx="353675" cy="330950"/>
          </a:xfrm>
        </p:grpSpPr>
        <p:sp>
          <p:nvSpPr>
            <p:cNvPr id="9300" name="Google Shape;9300;p6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68"/>
          <p:cNvGrpSpPr/>
          <p:nvPr/>
        </p:nvGrpSpPr>
        <p:grpSpPr>
          <a:xfrm>
            <a:off x="6202157" y="2418407"/>
            <a:ext cx="356221" cy="353059"/>
            <a:chOff x="-12643475" y="4081850"/>
            <a:chExt cx="353675" cy="350500"/>
          </a:xfrm>
        </p:grpSpPr>
        <p:sp>
          <p:nvSpPr>
            <p:cNvPr id="9307" name="Google Shape;9307;p6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6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68"/>
          <p:cNvGrpSpPr/>
          <p:nvPr/>
        </p:nvGrpSpPr>
        <p:grpSpPr>
          <a:xfrm>
            <a:off x="7974847" y="1532427"/>
            <a:ext cx="355416" cy="354670"/>
            <a:chOff x="-10857925" y="3213875"/>
            <a:chExt cx="352875" cy="352100"/>
          </a:xfrm>
        </p:grpSpPr>
        <p:sp>
          <p:nvSpPr>
            <p:cNvPr id="9312" name="Google Shape;9312;p6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2" name="Google Shape;9322;p6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3" name="Google Shape;9323;p68"/>
          <p:cNvGrpSpPr/>
          <p:nvPr/>
        </p:nvGrpSpPr>
        <p:grpSpPr>
          <a:xfrm>
            <a:off x="7984757" y="2428316"/>
            <a:ext cx="356221" cy="333240"/>
            <a:chOff x="-10858725" y="4092875"/>
            <a:chExt cx="353675" cy="330825"/>
          </a:xfrm>
        </p:grpSpPr>
        <p:sp>
          <p:nvSpPr>
            <p:cNvPr id="9324" name="Google Shape;9324;p6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68"/>
          <p:cNvGrpSpPr/>
          <p:nvPr/>
        </p:nvGrpSpPr>
        <p:grpSpPr>
          <a:xfrm>
            <a:off x="6191762" y="2891855"/>
            <a:ext cx="356096" cy="354469"/>
            <a:chOff x="-9089725" y="3180200"/>
            <a:chExt cx="353550" cy="351900"/>
          </a:xfrm>
        </p:grpSpPr>
        <p:sp>
          <p:nvSpPr>
            <p:cNvPr id="9331" name="Google Shape;9331;p6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68"/>
          <p:cNvGrpSpPr/>
          <p:nvPr/>
        </p:nvGrpSpPr>
        <p:grpSpPr>
          <a:xfrm>
            <a:off x="6243280" y="3367282"/>
            <a:ext cx="252278" cy="355451"/>
            <a:chOff x="-9039300" y="3614000"/>
            <a:chExt cx="250475" cy="352875"/>
          </a:xfrm>
        </p:grpSpPr>
        <p:sp>
          <p:nvSpPr>
            <p:cNvPr id="9334" name="Google Shape;9334;p6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68"/>
          <p:cNvGrpSpPr/>
          <p:nvPr/>
        </p:nvGrpSpPr>
        <p:grpSpPr>
          <a:xfrm>
            <a:off x="7975246" y="3389521"/>
            <a:ext cx="354635" cy="354670"/>
            <a:chOff x="-9088150" y="4049550"/>
            <a:chExt cx="352100" cy="352100"/>
          </a:xfrm>
        </p:grpSpPr>
        <p:sp>
          <p:nvSpPr>
            <p:cNvPr id="9337" name="Google Shape;9337;p6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6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68"/>
          <p:cNvGrpSpPr/>
          <p:nvPr/>
        </p:nvGrpSpPr>
        <p:grpSpPr>
          <a:xfrm>
            <a:off x="7109610" y="2891754"/>
            <a:ext cx="315757" cy="354670"/>
            <a:chOff x="-8191825" y="3174500"/>
            <a:chExt cx="313500" cy="352100"/>
          </a:xfrm>
        </p:grpSpPr>
        <p:sp>
          <p:nvSpPr>
            <p:cNvPr id="9344" name="Google Shape;9344;p6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50"/>
        <p:cNvGrpSpPr/>
        <p:nvPr/>
      </p:nvGrpSpPr>
      <p:grpSpPr>
        <a:xfrm>
          <a:off x="0" y="0"/>
          <a:ext cx="0" cy="0"/>
          <a:chOff x="0" y="0"/>
          <a:chExt cx="0" cy="0"/>
        </a:xfrm>
      </p:grpSpPr>
      <p:sp>
        <p:nvSpPr>
          <p:cNvPr id="9351" name="Google Shape;9351;p6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352" name="Google Shape;9352;p6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3" name="Google Shape;9353;p69"/>
          <p:cNvGrpSpPr/>
          <p:nvPr/>
        </p:nvGrpSpPr>
        <p:grpSpPr>
          <a:xfrm>
            <a:off x="748855" y="2243507"/>
            <a:ext cx="452798" cy="449473"/>
            <a:chOff x="-21322300" y="3693325"/>
            <a:chExt cx="306400" cy="304150"/>
          </a:xfrm>
        </p:grpSpPr>
        <p:sp>
          <p:nvSpPr>
            <p:cNvPr id="9354" name="Google Shape;9354;p6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69"/>
          <p:cNvGrpSpPr/>
          <p:nvPr/>
        </p:nvGrpSpPr>
        <p:grpSpPr>
          <a:xfrm>
            <a:off x="748263" y="2810244"/>
            <a:ext cx="453980" cy="422540"/>
            <a:chOff x="-21322300" y="4077125"/>
            <a:chExt cx="307200" cy="285925"/>
          </a:xfrm>
        </p:grpSpPr>
        <p:sp>
          <p:nvSpPr>
            <p:cNvPr id="9359" name="Google Shape;9359;p6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6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6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6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6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6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69"/>
          <p:cNvGrpSpPr/>
          <p:nvPr/>
        </p:nvGrpSpPr>
        <p:grpSpPr>
          <a:xfrm>
            <a:off x="3525440" y="1689128"/>
            <a:ext cx="451653" cy="450212"/>
            <a:chOff x="-19394200" y="3333800"/>
            <a:chExt cx="305625" cy="304650"/>
          </a:xfrm>
        </p:grpSpPr>
        <p:sp>
          <p:nvSpPr>
            <p:cNvPr id="9372" name="Google Shape;9372;p6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6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6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6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69"/>
          <p:cNvGrpSpPr/>
          <p:nvPr/>
        </p:nvGrpSpPr>
        <p:grpSpPr>
          <a:xfrm>
            <a:off x="3524276" y="2243580"/>
            <a:ext cx="453980" cy="449325"/>
            <a:chOff x="-19396575" y="3708500"/>
            <a:chExt cx="307200" cy="304050"/>
          </a:xfrm>
        </p:grpSpPr>
        <p:sp>
          <p:nvSpPr>
            <p:cNvPr id="9382" name="Google Shape;9382;p6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6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6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69"/>
          <p:cNvGrpSpPr/>
          <p:nvPr/>
        </p:nvGrpSpPr>
        <p:grpSpPr>
          <a:xfrm>
            <a:off x="3518457" y="2796461"/>
            <a:ext cx="465618" cy="450101"/>
            <a:chOff x="-19394200" y="4084200"/>
            <a:chExt cx="315075" cy="304575"/>
          </a:xfrm>
        </p:grpSpPr>
        <p:sp>
          <p:nvSpPr>
            <p:cNvPr id="9386" name="Google Shape;9386;p6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6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6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69"/>
          <p:cNvGrpSpPr/>
          <p:nvPr/>
        </p:nvGrpSpPr>
        <p:grpSpPr>
          <a:xfrm>
            <a:off x="6324167" y="1689001"/>
            <a:ext cx="400447" cy="450470"/>
            <a:chOff x="-17526750" y="3309200"/>
            <a:chExt cx="270975" cy="304825"/>
          </a:xfrm>
        </p:grpSpPr>
        <p:sp>
          <p:nvSpPr>
            <p:cNvPr id="9393" name="Google Shape;9393;p6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69"/>
          <p:cNvGrpSpPr/>
          <p:nvPr/>
        </p:nvGrpSpPr>
        <p:grpSpPr>
          <a:xfrm>
            <a:off x="6300319" y="2244173"/>
            <a:ext cx="448143" cy="448143"/>
            <a:chOff x="-17542500" y="3684100"/>
            <a:chExt cx="303250" cy="303250"/>
          </a:xfrm>
        </p:grpSpPr>
        <p:sp>
          <p:nvSpPr>
            <p:cNvPr id="9399" name="Google Shape;9399;p6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69"/>
          <p:cNvGrpSpPr/>
          <p:nvPr/>
        </p:nvGrpSpPr>
        <p:grpSpPr>
          <a:xfrm>
            <a:off x="6299728" y="2810817"/>
            <a:ext cx="449325" cy="421395"/>
            <a:chOff x="-17542500" y="4068450"/>
            <a:chExt cx="304050" cy="285150"/>
          </a:xfrm>
        </p:grpSpPr>
        <p:sp>
          <p:nvSpPr>
            <p:cNvPr id="9407" name="Google Shape;9407;p6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6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6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69"/>
          <p:cNvGrpSpPr/>
          <p:nvPr/>
        </p:nvGrpSpPr>
        <p:grpSpPr>
          <a:xfrm>
            <a:off x="3530150" y="3342211"/>
            <a:ext cx="343404" cy="449325"/>
            <a:chOff x="-15652200" y="3335975"/>
            <a:chExt cx="232375" cy="304050"/>
          </a:xfrm>
        </p:grpSpPr>
        <p:sp>
          <p:nvSpPr>
            <p:cNvPr id="9414" name="Google Shape;9414;p6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6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6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69"/>
          <p:cNvGrpSpPr/>
          <p:nvPr/>
        </p:nvGrpSpPr>
        <p:grpSpPr>
          <a:xfrm>
            <a:off x="1303491" y="1689573"/>
            <a:ext cx="450470" cy="449325"/>
            <a:chOff x="-20946600" y="3317850"/>
            <a:chExt cx="304825" cy="304050"/>
          </a:xfrm>
        </p:grpSpPr>
        <p:sp>
          <p:nvSpPr>
            <p:cNvPr id="9424" name="Google Shape;9424;p6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7" name="Google Shape;9427;p69"/>
          <p:cNvGrpSpPr/>
          <p:nvPr/>
        </p:nvGrpSpPr>
        <p:grpSpPr>
          <a:xfrm>
            <a:off x="1304064" y="2243729"/>
            <a:ext cx="449325" cy="449030"/>
            <a:chOff x="-20945825" y="3692175"/>
            <a:chExt cx="304050" cy="303850"/>
          </a:xfrm>
        </p:grpSpPr>
        <p:sp>
          <p:nvSpPr>
            <p:cNvPr id="9428" name="Google Shape;9428;p6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69"/>
          <p:cNvGrpSpPr/>
          <p:nvPr/>
        </p:nvGrpSpPr>
        <p:grpSpPr>
          <a:xfrm>
            <a:off x="1329667" y="2797442"/>
            <a:ext cx="398119" cy="448143"/>
            <a:chOff x="-20930075" y="4066100"/>
            <a:chExt cx="269400" cy="303250"/>
          </a:xfrm>
        </p:grpSpPr>
        <p:sp>
          <p:nvSpPr>
            <p:cNvPr id="9433" name="Google Shape;9433;p6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5" name="Google Shape;9435;p69"/>
          <p:cNvGrpSpPr/>
          <p:nvPr/>
        </p:nvGrpSpPr>
        <p:grpSpPr>
          <a:xfrm>
            <a:off x="4110888" y="1689848"/>
            <a:ext cx="372516" cy="448771"/>
            <a:chOff x="-18994100" y="3334775"/>
            <a:chExt cx="252075" cy="303675"/>
          </a:xfrm>
        </p:grpSpPr>
        <p:sp>
          <p:nvSpPr>
            <p:cNvPr id="9436" name="Google Shape;9436;p6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6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69"/>
          <p:cNvGrpSpPr/>
          <p:nvPr/>
        </p:nvGrpSpPr>
        <p:grpSpPr>
          <a:xfrm>
            <a:off x="4125445" y="2244743"/>
            <a:ext cx="343404" cy="446998"/>
            <a:chOff x="-18983850" y="3710075"/>
            <a:chExt cx="232375" cy="302475"/>
          </a:xfrm>
        </p:grpSpPr>
        <p:sp>
          <p:nvSpPr>
            <p:cNvPr id="9441" name="Google Shape;9441;p6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6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5" name="Google Shape;9445;p69"/>
          <p:cNvGrpSpPr/>
          <p:nvPr/>
        </p:nvGrpSpPr>
        <p:grpSpPr>
          <a:xfrm>
            <a:off x="4071911" y="2797422"/>
            <a:ext cx="450470" cy="448180"/>
            <a:chOff x="-19020075" y="4084200"/>
            <a:chExt cx="304825" cy="303275"/>
          </a:xfrm>
        </p:grpSpPr>
        <p:sp>
          <p:nvSpPr>
            <p:cNvPr id="9446" name="Google Shape;9446;p6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6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6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6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6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6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69"/>
          <p:cNvGrpSpPr/>
          <p:nvPr/>
        </p:nvGrpSpPr>
        <p:grpSpPr>
          <a:xfrm>
            <a:off x="6889176" y="1689001"/>
            <a:ext cx="396937" cy="450470"/>
            <a:chOff x="-17149475" y="3309200"/>
            <a:chExt cx="268600" cy="304825"/>
          </a:xfrm>
        </p:grpSpPr>
        <p:sp>
          <p:nvSpPr>
            <p:cNvPr id="9456" name="Google Shape;9456;p6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69"/>
          <p:cNvGrpSpPr/>
          <p:nvPr/>
        </p:nvGrpSpPr>
        <p:grpSpPr>
          <a:xfrm>
            <a:off x="6862982" y="2258120"/>
            <a:ext cx="449325" cy="420249"/>
            <a:chOff x="-17168375" y="3692750"/>
            <a:chExt cx="304050" cy="284375"/>
          </a:xfrm>
        </p:grpSpPr>
        <p:sp>
          <p:nvSpPr>
            <p:cNvPr id="9459" name="Google Shape;9459;p6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6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6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6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6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6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6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69"/>
          <p:cNvGrpSpPr/>
          <p:nvPr/>
        </p:nvGrpSpPr>
        <p:grpSpPr>
          <a:xfrm>
            <a:off x="6859491" y="2796852"/>
            <a:ext cx="456308" cy="449325"/>
            <a:chOff x="-17170750" y="4058800"/>
            <a:chExt cx="308775" cy="304050"/>
          </a:xfrm>
        </p:grpSpPr>
        <p:sp>
          <p:nvSpPr>
            <p:cNvPr id="9467" name="Google Shape;9467;p6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6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6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6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6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6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6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6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6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6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69"/>
          <p:cNvGrpSpPr/>
          <p:nvPr/>
        </p:nvGrpSpPr>
        <p:grpSpPr>
          <a:xfrm>
            <a:off x="5721388" y="3343358"/>
            <a:ext cx="450470" cy="446998"/>
            <a:chOff x="-15688425" y="3707725"/>
            <a:chExt cx="304825" cy="302475"/>
          </a:xfrm>
        </p:grpSpPr>
        <p:sp>
          <p:nvSpPr>
            <p:cNvPr id="9485" name="Google Shape;9485;p6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6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6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6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6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6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1" name="Google Shape;9491;p69"/>
          <p:cNvGrpSpPr/>
          <p:nvPr/>
        </p:nvGrpSpPr>
        <p:grpSpPr>
          <a:xfrm>
            <a:off x="1865544" y="1690441"/>
            <a:ext cx="451653" cy="447589"/>
            <a:chOff x="-20572500" y="3319025"/>
            <a:chExt cx="305625" cy="302875"/>
          </a:xfrm>
        </p:grpSpPr>
        <p:sp>
          <p:nvSpPr>
            <p:cNvPr id="9492" name="Google Shape;9492;p6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6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69"/>
          <p:cNvGrpSpPr/>
          <p:nvPr/>
        </p:nvGrpSpPr>
        <p:grpSpPr>
          <a:xfrm>
            <a:off x="1866708" y="2305410"/>
            <a:ext cx="449325" cy="325670"/>
            <a:chOff x="-20571700" y="3722875"/>
            <a:chExt cx="304050" cy="220375"/>
          </a:xfrm>
        </p:grpSpPr>
        <p:sp>
          <p:nvSpPr>
            <p:cNvPr id="9495" name="Google Shape;9495;p6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6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6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6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69"/>
          <p:cNvGrpSpPr/>
          <p:nvPr/>
        </p:nvGrpSpPr>
        <p:grpSpPr>
          <a:xfrm>
            <a:off x="1866135" y="2796278"/>
            <a:ext cx="450470" cy="450470"/>
            <a:chOff x="-20571700" y="4066875"/>
            <a:chExt cx="304825" cy="304825"/>
          </a:xfrm>
        </p:grpSpPr>
        <p:sp>
          <p:nvSpPr>
            <p:cNvPr id="9503" name="Google Shape;9503;p6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6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6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6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6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69"/>
          <p:cNvGrpSpPr/>
          <p:nvPr/>
        </p:nvGrpSpPr>
        <p:grpSpPr>
          <a:xfrm>
            <a:off x="4632837" y="1688259"/>
            <a:ext cx="453980" cy="451948"/>
            <a:chOff x="-18645175" y="3334200"/>
            <a:chExt cx="307200" cy="305825"/>
          </a:xfrm>
        </p:grpSpPr>
        <p:sp>
          <p:nvSpPr>
            <p:cNvPr id="9510" name="Google Shape;9510;p6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6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6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6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69"/>
          <p:cNvGrpSpPr/>
          <p:nvPr/>
        </p:nvGrpSpPr>
        <p:grpSpPr>
          <a:xfrm>
            <a:off x="4633429" y="2242989"/>
            <a:ext cx="452798" cy="450507"/>
            <a:chOff x="-18645175" y="3708500"/>
            <a:chExt cx="306400" cy="304850"/>
          </a:xfrm>
        </p:grpSpPr>
        <p:sp>
          <p:nvSpPr>
            <p:cNvPr id="9516" name="Google Shape;9516;p6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6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6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6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6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6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69"/>
          <p:cNvGrpSpPr/>
          <p:nvPr/>
        </p:nvGrpSpPr>
        <p:grpSpPr>
          <a:xfrm>
            <a:off x="4631101" y="2795630"/>
            <a:ext cx="457453" cy="451763"/>
            <a:chOff x="-18647525" y="4082625"/>
            <a:chExt cx="309550" cy="305700"/>
          </a:xfrm>
        </p:grpSpPr>
        <p:sp>
          <p:nvSpPr>
            <p:cNvPr id="9524" name="Google Shape;9524;p6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6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6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6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69"/>
          <p:cNvGrpSpPr/>
          <p:nvPr/>
        </p:nvGrpSpPr>
        <p:grpSpPr>
          <a:xfrm>
            <a:off x="7441485" y="1689592"/>
            <a:ext cx="395755" cy="449288"/>
            <a:chOff x="-16775350" y="3309200"/>
            <a:chExt cx="267800" cy="304025"/>
          </a:xfrm>
        </p:grpSpPr>
        <p:sp>
          <p:nvSpPr>
            <p:cNvPr id="9529" name="Google Shape;9529;p6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6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6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69"/>
          <p:cNvGrpSpPr/>
          <p:nvPr/>
        </p:nvGrpSpPr>
        <p:grpSpPr>
          <a:xfrm>
            <a:off x="7441485" y="2241827"/>
            <a:ext cx="395755" cy="452835"/>
            <a:chOff x="-16775350" y="3683300"/>
            <a:chExt cx="267800" cy="306425"/>
          </a:xfrm>
        </p:grpSpPr>
        <p:sp>
          <p:nvSpPr>
            <p:cNvPr id="9533" name="Google Shape;9533;p6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6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6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6" name="Google Shape;9536;p69"/>
          <p:cNvGrpSpPr/>
          <p:nvPr/>
        </p:nvGrpSpPr>
        <p:grpSpPr>
          <a:xfrm>
            <a:off x="7413536" y="2796870"/>
            <a:ext cx="451653" cy="449288"/>
            <a:chOff x="-16794250" y="4058225"/>
            <a:chExt cx="305625" cy="304025"/>
          </a:xfrm>
        </p:grpSpPr>
        <p:sp>
          <p:nvSpPr>
            <p:cNvPr id="9537" name="Google Shape;9537;p6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6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6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6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6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6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6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6" name="Google Shape;9546;p6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47" name="Google Shape;9547;p69"/>
          <p:cNvGrpSpPr/>
          <p:nvPr/>
        </p:nvGrpSpPr>
        <p:grpSpPr>
          <a:xfrm>
            <a:off x="2414953" y="1689573"/>
            <a:ext cx="457453" cy="449325"/>
            <a:chOff x="-20199150" y="3317850"/>
            <a:chExt cx="309550" cy="304050"/>
          </a:xfrm>
        </p:grpSpPr>
        <p:sp>
          <p:nvSpPr>
            <p:cNvPr id="9548" name="Google Shape;9548;p6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6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6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6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6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6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6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69"/>
          <p:cNvGrpSpPr/>
          <p:nvPr/>
        </p:nvGrpSpPr>
        <p:grpSpPr>
          <a:xfrm>
            <a:off x="2417281" y="2242861"/>
            <a:ext cx="452798" cy="450766"/>
            <a:chOff x="-20199150" y="3693150"/>
            <a:chExt cx="306400" cy="305025"/>
          </a:xfrm>
        </p:grpSpPr>
        <p:sp>
          <p:nvSpPr>
            <p:cNvPr id="9556" name="Google Shape;9556;p6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6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6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6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6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69"/>
          <p:cNvGrpSpPr/>
          <p:nvPr/>
        </p:nvGrpSpPr>
        <p:grpSpPr>
          <a:xfrm>
            <a:off x="2417854" y="2795687"/>
            <a:ext cx="451653" cy="451653"/>
            <a:chOff x="-20197575" y="4066875"/>
            <a:chExt cx="305625" cy="305625"/>
          </a:xfrm>
        </p:grpSpPr>
        <p:sp>
          <p:nvSpPr>
            <p:cNvPr id="9563" name="Google Shape;9563;p6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6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6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6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6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6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6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6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1" name="Google Shape;9571;p69"/>
          <p:cNvGrpSpPr/>
          <p:nvPr/>
        </p:nvGrpSpPr>
        <p:grpSpPr>
          <a:xfrm>
            <a:off x="5200071" y="1687520"/>
            <a:ext cx="449325" cy="453426"/>
            <a:chOff x="-18271050" y="3333200"/>
            <a:chExt cx="304050" cy="306825"/>
          </a:xfrm>
        </p:grpSpPr>
        <p:sp>
          <p:nvSpPr>
            <p:cNvPr id="9572" name="Google Shape;9572;p6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6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6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6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69"/>
          <p:cNvGrpSpPr/>
          <p:nvPr/>
        </p:nvGrpSpPr>
        <p:grpSpPr>
          <a:xfrm>
            <a:off x="5200644" y="2244171"/>
            <a:ext cx="448180" cy="448143"/>
            <a:chOff x="-18270275" y="3710875"/>
            <a:chExt cx="303275" cy="303250"/>
          </a:xfrm>
        </p:grpSpPr>
        <p:sp>
          <p:nvSpPr>
            <p:cNvPr id="9578" name="Google Shape;9578;p6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6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6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4" name="Google Shape;9584;p69"/>
          <p:cNvGrpSpPr/>
          <p:nvPr/>
        </p:nvGrpSpPr>
        <p:grpSpPr>
          <a:xfrm>
            <a:off x="5254196" y="2797422"/>
            <a:ext cx="341076" cy="448180"/>
            <a:chOff x="-18234025" y="4084200"/>
            <a:chExt cx="230800" cy="303275"/>
          </a:xfrm>
        </p:grpSpPr>
        <p:sp>
          <p:nvSpPr>
            <p:cNvPr id="9585" name="Google Shape;9585;p6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6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6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8" name="Google Shape;9588;p69"/>
          <p:cNvGrpSpPr/>
          <p:nvPr/>
        </p:nvGrpSpPr>
        <p:grpSpPr>
          <a:xfrm>
            <a:off x="2366751" y="3341641"/>
            <a:ext cx="449325" cy="450470"/>
            <a:chOff x="-16419350" y="3308400"/>
            <a:chExt cx="304050" cy="304825"/>
          </a:xfrm>
        </p:grpSpPr>
        <p:sp>
          <p:nvSpPr>
            <p:cNvPr id="9589" name="Google Shape;9589;p6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6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6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6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6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6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69"/>
          <p:cNvGrpSpPr/>
          <p:nvPr/>
        </p:nvGrpSpPr>
        <p:grpSpPr>
          <a:xfrm>
            <a:off x="4638306" y="3340423"/>
            <a:ext cx="395755" cy="452872"/>
            <a:chOff x="-16401225" y="3683275"/>
            <a:chExt cx="267800" cy="306450"/>
          </a:xfrm>
        </p:grpSpPr>
        <p:sp>
          <p:nvSpPr>
            <p:cNvPr id="9597" name="Google Shape;9597;p6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6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6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6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6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6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69"/>
          <p:cNvGrpSpPr/>
          <p:nvPr/>
        </p:nvGrpSpPr>
        <p:grpSpPr>
          <a:xfrm>
            <a:off x="8003755" y="2797062"/>
            <a:ext cx="450470" cy="448180"/>
            <a:chOff x="-16419350" y="4058200"/>
            <a:chExt cx="304825" cy="303275"/>
          </a:xfrm>
        </p:grpSpPr>
        <p:sp>
          <p:nvSpPr>
            <p:cNvPr id="9605" name="Google Shape;9605;p6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6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6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6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2" name="Google Shape;9612;p69"/>
          <p:cNvGrpSpPr/>
          <p:nvPr/>
        </p:nvGrpSpPr>
        <p:grpSpPr>
          <a:xfrm>
            <a:off x="4030643" y="3343080"/>
            <a:ext cx="450507" cy="447589"/>
            <a:chOff x="-15296200" y="3326900"/>
            <a:chExt cx="304850" cy="302875"/>
          </a:xfrm>
        </p:grpSpPr>
        <p:sp>
          <p:nvSpPr>
            <p:cNvPr id="9613" name="Google Shape;9613;p6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6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8" name="Google Shape;9618;p69"/>
          <p:cNvGrpSpPr/>
          <p:nvPr/>
        </p:nvGrpSpPr>
        <p:grpSpPr>
          <a:xfrm>
            <a:off x="2946296" y="1706881"/>
            <a:ext cx="486566" cy="414708"/>
            <a:chOff x="-19835275" y="3330250"/>
            <a:chExt cx="329250" cy="280625"/>
          </a:xfrm>
        </p:grpSpPr>
        <p:sp>
          <p:nvSpPr>
            <p:cNvPr id="9619" name="Google Shape;9619;p6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6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6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69"/>
          <p:cNvGrpSpPr/>
          <p:nvPr/>
        </p:nvGrpSpPr>
        <p:grpSpPr>
          <a:xfrm>
            <a:off x="2964325" y="2243470"/>
            <a:ext cx="450507" cy="449547"/>
            <a:chOff x="-19822675" y="3692750"/>
            <a:chExt cx="304850" cy="304200"/>
          </a:xfrm>
        </p:grpSpPr>
        <p:sp>
          <p:nvSpPr>
            <p:cNvPr id="9623" name="Google Shape;9623;p6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6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6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6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6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8" name="Google Shape;9628;p69"/>
          <p:cNvGrpSpPr/>
          <p:nvPr/>
        </p:nvGrpSpPr>
        <p:grpSpPr>
          <a:xfrm>
            <a:off x="2964916" y="2796278"/>
            <a:ext cx="449325" cy="450470"/>
            <a:chOff x="-19822675" y="4066875"/>
            <a:chExt cx="304050" cy="304825"/>
          </a:xfrm>
        </p:grpSpPr>
        <p:sp>
          <p:nvSpPr>
            <p:cNvPr id="9629" name="Google Shape;9629;p6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6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6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5" name="Google Shape;9635;p69"/>
          <p:cNvGrpSpPr/>
          <p:nvPr/>
        </p:nvGrpSpPr>
        <p:grpSpPr>
          <a:xfrm>
            <a:off x="5773985" y="1689571"/>
            <a:ext cx="399302" cy="449325"/>
            <a:chOff x="-17878825" y="3334400"/>
            <a:chExt cx="270200" cy="304050"/>
          </a:xfrm>
        </p:grpSpPr>
        <p:sp>
          <p:nvSpPr>
            <p:cNvPr id="9636" name="Google Shape;9636;p6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6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6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6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6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6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6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69"/>
          <p:cNvGrpSpPr/>
          <p:nvPr/>
        </p:nvGrpSpPr>
        <p:grpSpPr>
          <a:xfrm>
            <a:off x="5747809" y="2242416"/>
            <a:ext cx="451653" cy="451653"/>
            <a:chOff x="-17896150" y="3709300"/>
            <a:chExt cx="305625" cy="305625"/>
          </a:xfrm>
        </p:grpSpPr>
        <p:sp>
          <p:nvSpPr>
            <p:cNvPr id="9644" name="Google Shape;9644;p6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6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6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6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69"/>
          <p:cNvGrpSpPr/>
          <p:nvPr/>
        </p:nvGrpSpPr>
        <p:grpSpPr>
          <a:xfrm>
            <a:off x="5775740" y="2795686"/>
            <a:ext cx="395792" cy="451653"/>
            <a:chOff x="-17878025" y="4082625"/>
            <a:chExt cx="267825" cy="305625"/>
          </a:xfrm>
        </p:grpSpPr>
        <p:sp>
          <p:nvSpPr>
            <p:cNvPr id="9649" name="Google Shape;9649;p6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6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6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6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6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6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6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69"/>
          <p:cNvGrpSpPr/>
          <p:nvPr/>
        </p:nvGrpSpPr>
        <p:grpSpPr>
          <a:xfrm>
            <a:off x="2919632" y="3355015"/>
            <a:ext cx="450507" cy="423722"/>
            <a:chOff x="-16044450" y="3317850"/>
            <a:chExt cx="304850" cy="286725"/>
          </a:xfrm>
        </p:grpSpPr>
        <p:sp>
          <p:nvSpPr>
            <p:cNvPr id="9657" name="Google Shape;9657;p6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6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6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1" name="Google Shape;9661;p6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2" name="Google Shape;9662;p69"/>
          <p:cNvGrpSpPr/>
          <p:nvPr/>
        </p:nvGrpSpPr>
        <p:grpSpPr>
          <a:xfrm>
            <a:off x="8042149" y="2243724"/>
            <a:ext cx="373662" cy="449030"/>
            <a:chOff x="-16018450" y="4058400"/>
            <a:chExt cx="252850" cy="303850"/>
          </a:xfrm>
        </p:grpSpPr>
        <p:sp>
          <p:nvSpPr>
            <p:cNvPr id="9663" name="Google Shape;9663;p6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6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6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6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7" name="Google Shape;9667;p6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71"/>
        <p:cNvGrpSpPr/>
        <p:nvPr/>
      </p:nvGrpSpPr>
      <p:grpSpPr>
        <a:xfrm>
          <a:off x="0" y="0"/>
          <a:ext cx="0" cy="0"/>
          <a:chOff x="0" y="0"/>
          <a:chExt cx="0" cy="0"/>
        </a:xfrm>
      </p:grpSpPr>
      <p:sp>
        <p:nvSpPr>
          <p:cNvPr id="9672" name="Google Shape;9672;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673" name="Google Shape;9673;p70"/>
          <p:cNvGrpSpPr/>
          <p:nvPr/>
        </p:nvGrpSpPr>
        <p:grpSpPr>
          <a:xfrm>
            <a:off x="845901" y="1689241"/>
            <a:ext cx="442337" cy="419623"/>
            <a:chOff x="-6696925" y="3272575"/>
            <a:chExt cx="307200" cy="291425"/>
          </a:xfrm>
        </p:grpSpPr>
        <p:sp>
          <p:nvSpPr>
            <p:cNvPr id="9674" name="Google Shape;9674;p7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6" name="Google Shape;9676;p70"/>
          <p:cNvGrpSpPr/>
          <p:nvPr/>
        </p:nvGrpSpPr>
        <p:grpSpPr>
          <a:xfrm>
            <a:off x="845884" y="2204636"/>
            <a:ext cx="442373" cy="420775"/>
            <a:chOff x="-6690625" y="3631325"/>
            <a:chExt cx="307225" cy="292225"/>
          </a:xfrm>
        </p:grpSpPr>
        <p:sp>
          <p:nvSpPr>
            <p:cNvPr id="9677" name="Google Shape;9677;p7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70"/>
          <p:cNvGrpSpPr/>
          <p:nvPr/>
        </p:nvGrpSpPr>
        <p:grpSpPr>
          <a:xfrm>
            <a:off x="868005" y="2756972"/>
            <a:ext cx="421927" cy="419371"/>
            <a:chOff x="-6689825" y="3992050"/>
            <a:chExt cx="293025" cy="291250"/>
          </a:xfrm>
        </p:grpSpPr>
        <p:sp>
          <p:nvSpPr>
            <p:cNvPr id="9683" name="Google Shape;9683;p7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7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7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95" name="Google Shape;9695;p7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6" name="Google Shape;9696;p70"/>
          <p:cNvGrpSpPr/>
          <p:nvPr/>
        </p:nvGrpSpPr>
        <p:grpSpPr>
          <a:xfrm>
            <a:off x="3551317" y="2205192"/>
            <a:ext cx="423043" cy="419659"/>
            <a:chOff x="-4837325" y="3612425"/>
            <a:chExt cx="293800" cy="291450"/>
          </a:xfrm>
        </p:grpSpPr>
        <p:sp>
          <p:nvSpPr>
            <p:cNvPr id="9697" name="Google Shape;9697;p7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70"/>
          <p:cNvGrpSpPr/>
          <p:nvPr/>
        </p:nvGrpSpPr>
        <p:grpSpPr>
          <a:xfrm>
            <a:off x="3564349" y="2756826"/>
            <a:ext cx="420775" cy="419659"/>
            <a:chOff x="-4837325" y="3971575"/>
            <a:chExt cx="292225" cy="291450"/>
          </a:xfrm>
        </p:grpSpPr>
        <p:sp>
          <p:nvSpPr>
            <p:cNvPr id="9701" name="Google Shape;9701;p7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7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70"/>
          <p:cNvGrpSpPr/>
          <p:nvPr/>
        </p:nvGrpSpPr>
        <p:grpSpPr>
          <a:xfrm>
            <a:off x="6256364" y="1714185"/>
            <a:ext cx="430998" cy="369730"/>
            <a:chOff x="-3037625" y="3254850"/>
            <a:chExt cx="299325" cy="256775"/>
          </a:xfrm>
        </p:grpSpPr>
        <p:sp>
          <p:nvSpPr>
            <p:cNvPr id="9708" name="Google Shape;9708;p7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7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70"/>
          <p:cNvGrpSpPr/>
          <p:nvPr/>
        </p:nvGrpSpPr>
        <p:grpSpPr>
          <a:xfrm>
            <a:off x="6260324" y="2204615"/>
            <a:ext cx="423079" cy="420811"/>
            <a:chOff x="-3031325" y="3597450"/>
            <a:chExt cx="293825" cy="292250"/>
          </a:xfrm>
        </p:grpSpPr>
        <p:sp>
          <p:nvSpPr>
            <p:cNvPr id="9713" name="Google Shape;9713;p7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0"/>
          <p:cNvGrpSpPr/>
          <p:nvPr/>
        </p:nvGrpSpPr>
        <p:grpSpPr>
          <a:xfrm>
            <a:off x="6272798" y="2781214"/>
            <a:ext cx="421927" cy="370882"/>
            <a:chOff x="-3030525" y="3973150"/>
            <a:chExt cx="293025" cy="257575"/>
          </a:xfrm>
        </p:grpSpPr>
        <p:sp>
          <p:nvSpPr>
            <p:cNvPr id="9718" name="Google Shape;9718;p7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70"/>
          <p:cNvGrpSpPr/>
          <p:nvPr/>
        </p:nvGrpSpPr>
        <p:grpSpPr>
          <a:xfrm>
            <a:off x="1374391" y="3369426"/>
            <a:ext cx="421927" cy="297195"/>
            <a:chOff x="-1199300" y="3279250"/>
            <a:chExt cx="293025" cy="206400"/>
          </a:xfrm>
        </p:grpSpPr>
        <p:sp>
          <p:nvSpPr>
            <p:cNvPr id="9721" name="Google Shape;9721;p7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7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0"/>
          <p:cNvGrpSpPr/>
          <p:nvPr/>
        </p:nvGrpSpPr>
        <p:grpSpPr>
          <a:xfrm>
            <a:off x="1381477" y="1688773"/>
            <a:ext cx="444605" cy="420559"/>
            <a:chOff x="-6338550" y="3272950"/>
            <a:chExt cx="308775" cy="292075"/>
          </a:xfrm>
        </p:grpSpPr>
        <p:sp>
          <p:nvSpPr>
            <p:cNvPr id="9726" name="Google Shape;9726;p7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9" name="Google Shape;9729;p70"/>
          <p:cNvGrpSpPr/>
          <p:nvPr/>
        </p:nvGrpSpPr>
        <p:grpSpPr>
          <a:xfrm>
            <a:off x="1392817" y="2205194"/>
            <a:ext cx="421927" cy="419659"/>
            <a:chOff x="-6329100" y="3632100"/>
            <a:chExt cx="293025" cy="291450"/>
          </a:xfrm>
        </p:grpSpPr>
        <p:sp>
          <p:nvSpPr>
            <p:cNvPr id="9730" name="Google Shape;9730;p7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70"/>
          <p:cNvGrpSpPr/>
          <p:nvPr/>
        </p:nvGrpSpPr>
        <p:grpSpPr>
          <a:xfrm>
            <a:off x="1405867" y="2756828"/>
            <a:ext cx="419623" cy="419659"/>
            <a:chOff x="-6329875" y="3992050"/>
            <a:chExt cx="291425" cy="291450"/>
          </a:xfrm>
        </p:grpSpPr>
        <p:sp>
          <p:nvSpPr>
            <p:cNvPr id="9734" name="Google Shape;9734;p7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7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70"/>
          <p:cNvGrpSpPr/>
          <p:nvPr/>
        </p:nvGrpSpPr>
        <p:grpSpPr>
          <a:xfrm>
            <a:off x="4092004" y="1687530"/>
            <a:ext cx="423079" cy="423043"/>
            <a:chOff x="-4478975" y="3251700"/>
            <a:chExt cx="293825" cy="293800"/>
          </a:xfrm>
        </p:grpSpPr>
        <p:sp>
          <p:nvSpPr>
            <p:cNvPr id="9739" name="Google Shape;9739;p7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0"/>
          <p:cNvGrpSpPr/>
          <p:nvPr/>
        </p:nvGrpSpPr>
        <p:grpSpPr>
          <a:xfrm>
            <a:off x="4092004" y="2205192"/>
            <a:ext cx="423079" cy="419659"/>
            <a:chOff x="-4475825" y="3612425"/>
            <a:chExt cx="293825" cy="291450"/>
          </a:xfrm>
        </p:grpSpPr>
        <p:sp>
          <p:nvSpPr>
            <p:cNvPr id="9743" name="Google Shape;9743;p7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6" name="Google Shape;9746;p70"/>
          <p:cNvGrpSpPr/>
          <p:nvPr/>
        </p:nvGrpSpPr>
        <p:grpSpPr>
          <a:xfrm>
            <a:off x="4101077" y="2756844"/>
            <a:ext cx="428730" cy="419623"/>
            <a:chOff x="-4480550" y="3970800"/>
            <a:chExt cx="297750" cy="291425"/>
          </a:xfrm>
        </p:grpSpPr>
        <p:sp>
          <p:nvSpPr>
            <p:cNvPr id="9747" name="Google Shape;9747;p7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70"/>
          <p:cNvGrpSpPr/>
          <p:nvPr/>
        </p:nvGrpSpPr>
        <p:grpSpPr>
          <a:xfrm>
            <a:off x="6804910" y="1689221"/>
            <a:ext cx="415123" cy="419659"/>
            <a:chOff x="-2668225" y="3239075"/>
            <a:chExt cx="288300" cy="291450"/>
          </a:xfrm>
        </p:grpSpPr>
        <p:sp>
          <p:nvSpPr>
            <p:cNvPr id="9750" name="Google Shape;9750;p7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7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5" name="Google Shape;9755;p70"/>
          <p:cNvGrpSpPr/>
          <p:nvPr/>
        </p:nvGrpSpPr>
        <p:grpSpPr>
          <a:xfrm>
            <a:off x="6802066" y="2205191"/>
            <a:ext cx="420811" cy="419659"/>
            <a:chOff x="-2671375" y="3597450"/>
            <a:chExt cx="292250" cy="291450"/>
          </a:xfrm>
        </p:grpSpPr>
        <p:sp>
          <p:nvSpPr>
            <p:cNvPr id="9756" name="Google Shape;9756;p7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8" name="Google Shape;9758;p70"/>
          <p:cNvGrpSpPr/>
          <p:nvPr/>
        </p:nvGrpSpPr>
        <p:grpSpPr>
          <a:xfrm>
            <a:off x="6812849" y="2755691"/>
            <a:ext cx="423043" cy="421927"/>
            <a:chOff x="-2670575" y="3956600"/>
            <a:chExt cx="293800" cy="293025"/>
          </a:xfrm>
        </p:grpSpPr>
        <p:sp>
          <p:nvSpPr>
            <p:cNvPr id="9759" name="Google Shape;9759;p7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7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70"/>
          <p:cNvGrpSpPr/>
          <p:nvPr/>
        </p:nvGrpSpPr>
        <p:grpSpPr>
          <a:xfrm>
            <a:off x="3070370" y="3311947"/>
            <a:ext cx="426462" cy="418363"/>
            <a:chOff x="-1183550" y="3586525"/>
            <a:chExt cx="296175" cy="290550"/>
          </a:xfrm>
        </p:grpSpPr>
        <p:sp>
          <p:nvSpPr>
            <p:cNvPr id="9764" name="Google Shape;9764;p7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70"/>
          <p:cNvGrpSpPr/>
          <p:nvPr/>
        </p:nvGrpSpPr>
        <p:grpSpPr>
          <a:xfrm>
            <a:off x="1928310" y="2203826"/>
            <a:ext cx="432150" cy="422395"/>
            <a:chOff x="-5974675" y="3632100"/>
            <a:chExt cx="300125" cy="293350"/>
          </a:xfrm>
        </p:grpSpPr>
        <p:sp>
          <p:nvSpPr>
            <p:cNvPr id="9774" name="Google Shape;9774;p7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70"/>
          <p:cNvGrpSpPr/>
          <p:nvPr/>
        </p:nvGrpSpPr>
        <p:grpSpPr>
          <a:xfrm>
            <a:off x="1958351" y="2755694"/>
            <a:ext cx="395865" cy="421927"/>
            <a:chOff x="-5971525" y="3990475"/>
            <a:chExt cx="274925" cy="293025"/>
          </a:xfrm>
        </p:grpSpPr>
        <p:sp>
          <p:nvSpPr>
            <p:cNvPr id="9778" name="Google Shape;9778;p7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7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70"/>
          <p:cNvGrpSpPr/>
          <p:nvPr/>
        </p:nvGrpSpPr>
        <p:grpSpPr>
          <a:xfrm>
            <a:off x="4631558" y="1689798"/>
            <a:ext cx="420775" cy="418507"/>
            <a:chOff x="-4118225" y="3253275"/>
            <a:chExt cx="292225" cy="290650"/>
          </a:xfrm>
        </p:grpSpPr>
        <p:sp>
          <p:nvSpPr>
            <p:cNvPr id="9783" name="Google Shape;9783;p7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70"/>
          <p:cNvGrpSpPr/>
          <p:nvPr/>
        </p:nvGrpSpPr>
        <p:grpSpPr>
          <a:xfrm>
            <a:off x="4682008" y="2204922"/>
            <a:ext cx="319874" cy="420199"/>
            <a:chOff x="-4082800" y="3612425"/>
            <a:chExt cx="222150" cy="291825"/>
          </a:xfrm>
        </p:grpSpPr>
        <p:sp>
          <p:nvSpPr>
            <p:cNvPr id="9786" name="Google Shape;9786;p7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9" name="Google Shape;9789;p70"/>
          <p:cNvGrpSpPr/>
          <p:nvPr/>
        </p:nvGrpSpPr>
        <p:grpSpPr>
          <a:xfrm>
            <a:off x="4643456" y="2769876"/>
            <a:ext cx="420775" cy="393561"/>
            <a:chOff x="-4118225" y="3990475"/>
            <a:chExt cx="292225" cy="273325"/>
          </a:xfrm>
        </p:grpSpPr>
        <p:sp>
          <p:nvSpPr>
            <p:cNvPr id="9790" name="Google Shape;9790;p7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7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7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4" name="Google Shape;9794;p70"/>
          <p:cNvGrpSpPr/>
          <p:nvPr/>
        </p:nvGrpSpPr>
        <p:grpSpPr>
          <a:xfrm>
            <a:off x="7354110" y="1688087"/>
            <a:ext cx="394713" cy="421927"/>
            <a:chOff x="-2312225" y="3238300"/>
            <a:chExt cx="274125" cy="293025"/>
          </a:xfrm>
        </p:grpSpPr>
        <p:sp>
          <p:nvSpPr>
            <p:cNvPr id="9795" name="Google Shape;9795;p7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70"/>
          <p:cNvGrpSpPr/>
          <p:nvPr/>
        </p:nvGrpSpPr>
        <p:grpSpPr>
          <a:xfrm>
            <a:off x="7341062" y="2153586"/>
            <a:ext cx="420811" cy="522864"/>
            <a:chOff x="-2310650" y="3525775"/>
            <a:chExt cx="292250" cy="363125"/>
          </a:xfrm>
        </p:grpSpPr>
        <p:sp>
          <p:nvSpPr>
            <p:cNvPr id="9798" name="Google Shape;9798;p7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70"/>
          <p:cNvGrpSpPr/>
          <p:nvPr/>
        </p:nvGrpSpPr>
        <p:grpSpPr>
          <a:xfrm>
            <a:off x="7351827" y="2756825"/>
            <a:ext cx="423079" cy="419659"/>
            <a:chOff x="-2310650" y="3958175"/>
            <a:chExt cx="293825" cy="291450"/>
          </a:xfrm>
        </p:grpSpPr>
        <p:sp>
          <p:nvSpPr>
            <p:cNvPr id="9803" name="Google Shape;9803;p7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70"/>
          <p:cNvGrpSpPr/>
          <p:nvPr/>
        </p:nvGrpSpPr>
        <p:grpSpPr>
          <a:xfrm>
            <a:off x="4718688" y="3308459"/>
            <a:ext cx="424159" cy="419659"/>
            <a:chOff x="-1182750" y="3962900"/>
            <a:chExt cx="294575" cy="291450"/>
          </a:xfrm>
        </p:grpSpPr>
        <p:sp>
          <p:nvSpPr>
            <p:cNvPr id="9806" name="Google Shape;9806;p7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3" name="Google Shape;9813;p70"/>
          <p:cNvGrpSpPr/>
          <p:nvPr/>
        </p:nvGrpSpPr>
        <p:grpSpPr>
          <a:xfrm>
            <a:off x="2471824" y="1689223"/>
            <a:ext cx="424195" cy="419659"/>
            <a:chOff x="-5611575" y="3272950"/>
            <a:chExt cx="294600" cy="291450"/>
          </a:xfrm>
        </p:grpSpPr>
        <p:sp>
          <p:nvSpPr>
            <p:cNvPr id="9814" name="Google Shape;9814;p7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7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9" name="Google Shape;9819;p70"/>
          <p:cNvGrpSpPr/>
          <p:nvPr/>
        </p:nvGrpSpPr>
        <p:grpSpPr>
          <a:xfrm>
            <a:off x="2471824" y="2205770"/>
            <a:ext cx="424195" cy="418507"/>
            <a:chOff x="-5613150" y="3632900"/>
            <a:chExt cx="294600" cy="290650"/>
          </a:xfrm>
        </p:grpSpPr>
        <p:sp>
          <p:nvSpPr>
            <p:cNvPr id="9820" name="Google Shape;9820;p7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7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2" name="Google Shape;9822;p70"/>
          <p:cNvGrpSpPr/>
          <p:nvPr/>
        </p:nvGrpSpPr>
        <p:grpSpPr>
          <a:xfrm>
            <a:off x="5155210" y="1689438"/>
            <a:ext cx="434634" cy="419227"/>
            <a:chOff x="-3768700" y="3253275"/>
            <a:chExt cx="301850" cy="291150"/>
          </a:xfrm>
        </p:grpSpPr>
        <p:sp>
          <p:nvSpPr>
            <p:cNvPr id="9823" name="Google Shape;9823;p7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7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6" name="Google Shape;9826;p70"/>
          <p:cNvGrpSpPr/>
          <p:nvPr/>
        </p:nvGrpSpPr>
        <p:grpSpPr>
          <a:xfrm>
            <a:off x="5159293" y="2217090"/>
            <a:ext cx="426462" cy="395865"/>
            <a:chOff x="-3808700" y="3628950"/>
            <a:chExt cx="296175" cy="274925"/>
          </a:xfrm>
        </p:grpSpPr>
        <p:sp>
          <p:nvSpPr>
            <p:cNvPr id="9827" name="Google Shape;9827;p7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0"/>
          <p:cNvGrpSpPr/>
          <p:nvPr/>
        </p:nvGrpSpPr>
        <p:grpSpPr>
          <a:xfrm>
            <a:off x="5224504" y="2756412"/>
            <a:ext cx="419443" cy="420487"/>
            <a:chOff x="-3771675" y="3971775"/>
            <a:chExt cx="291300" cy="292025"/>
          </a:xfrm>
        </p:grpSpPr>
        <p:sp>
          <p:nvSpPr>
            <p:cNvPr id="9831" name="Google Shape;9831;p7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6" name="Google Shape;9836;p70"/>
          <p:cNvGrpSpPr/>
          <p:nvPr/>
        </p:nvGrpSpPr>
        <p:grpSpPr>
          <a:xfrm>
            <a:off x="7885948" y="1716461"/>
            <a:ext cx="420271" cy="320774"/>
            <a:chOff x="-1951475" y="3273100"/>
            <a:chExt cx="291875" cy="222775"/>
          </a:xfrm>
        </p:grpSpPr>
        <p:sp>
          <p:nvSpPr>
            <p:cNvPr id="9837" name="Google Shape;9837;p7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70"/>
          <p:cNvGrpSpPr/>
          <p:nvPr/>
        </p:nvGrpSpPr>
        <p:grpSpPr>
          <a:xfrm>
            <a:off x="7883429" y="2205191"/>
            <a:ext cx="425310" cy="419659"/>
            <a:chOff x="-1951475" y="3597450"/>
            <a:chExt cx="295375" cy="291450"/>
          </a:xfrm>
        </p:grpSpPr>
        <p:sp>
          <p:nvSpPr>
            <p:cNvPr id="9841" name="Google Shape;9841;p7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7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0"/>
          <p:cNvGrpSpPr/>
          <p:nvPr/>
        </p:nvGrpSpPr>
        <p:grpSpPr>
          <a:xfrm>
            <a:off x="7885680" y="2756825"/>
            <a:ext cx="444605" cy="419659"/>
            <a:chOff x="-1960150" y="3956600"/>
            <a:chExt cx="308775" cy="291450"/>
          </a:xfrm>
        </p:grpSpPr>
        <p:sp>
          <p:nvSpPr>
            <p:cNvPr id="9846" name="Google Shape;9846;p7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70"/>
          <p:cNvGrpSpPr/>
          <p:nvPr/>
        </p:nvGrpSpPr>
        <p:grpSpPr>
          <a:xfrm>
            <a:off x="1939718" y="3307636"/>
            <a:ext cx="420775" cy="420775"/>
            <a:chOff x="-804700" y="3226500"/>
            <a:chExt cx="292225" cy="292225"/>
          </a:xfrm>
        </p:grpSpPr>
        <p:sp>
          <p:nvSpPr>
            <p:cNvPr id="9849" name="Google Shape;9849;p7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7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6" name="Google Shape;9856;p70"/>
          <p:cNvGrpSpPr/>
          <p:nvPr/>
        </p:nvGrpSpPr>
        <p:grpSpPr>
          <a:xfrm>
            <a:off x="3019809" y="1688647"/>
            <a:ext cx="420775" cy="420811"/>
            <a:chOff x="-5251625" y="3272950"/>
            <a:chExt cx="292225" cy="292250"/>
          </a:xfrm>
        </p:grpSpPr>
        <p:sp>
          <p:nvSpPr>
            <p:cNvPr id="9857" name="Google Shape;9857;p7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7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0" name="Google Shape;9860;p70"/>
          <p:cNvGrpSpPr/>
          <p:nvPr/>
        </p:nvGrpSpPr>
        <p:grpSpPr>
          <a:xfrm>
            <a:off x="3032265" y="2756270"/>
            <a:ext cx="419659" cy="420775"/>
            <a:chOff x="-5251625" y="3991275"/>
            <a:chExt cx="291450" cy="292225"/>
          </a:xfrm>
        </p:grpSpPr>
        <p:sp>
          <p:nvSpPr>
            <p:cNvPr id="9861" name="Google Shape;9861;p7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7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70"/>
          <p:cNvGrpSpPr/>
          <p:nvPr/>
        </p:nvGrpSpPr>
        <p:grpSpPr>
          <a:xfrm>
            <a:off x="5772848" y="1689240"/>
            <a:ext cx="319874" cy="419623"/>
            <a:chOff x="-3365275" y="3253275"/>
            <a:chExt cx="222150" cy="291425"/>
          </a:xfrm>
        </p:grpSpPr>
        <p:sp>
          <p:nvSpPr>
            <p:cNvPr id="9867" name="Google Shape;9867;p7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9" name="Google Shape;9869;p70"/>
          <p:cNvGrpSpPr/>
          <p:nvPr/>
        </p:nvGrpSpPr>
        <p:grpSpPr>
          <a:xfrm>
            <a:off x="1933980" y="1689799"/>
            <a:ext cx="420811" cy="418507"/>
            <a:chOff x="-5971525" y="3273750"/>
            <a:chExt cx="292250" cy="290650"/>
          </a:xfrm>
        </p:grpSpPr>
        <p:sp>
          <p:nvSpPr>
            <p:cNvPr id="9870" name="Google Shape;9870;p7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70"/>
          <p:cNvGrpSpPr/>
          <p:nvPr/>
        </p:nvGrpSpPr>
        <p:grpSpPr>
          <a:xfrm>
            <a:off x="5746786" y="2204058"/>
            <a:ext cx="371998" cy="421927"/>
            <a:chOff x="-3383375" y="3611625"/>
            <a:chExt cx="258350" cy="293025"/>
          </a:xfrm>
        </p:grpSpPr>
        <p:sp>
          <p:nvSpPr>
            <p:cNvPr id="9873" name="Google Shape;9873;p7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7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70"/>
          <p:cNvGrpSpPr/>
          <p:nvPr/>
        </p:nvGrpSpPr>
        <p:grpSpPr>
          <a:xfrm>
            <a:off x="5809135" y="2756826"/>
            <a:ext cx="271097" cy="419659"/>
            <a:chOff x="-3347950" y="3971575"/>
            <a:chExt cx="188275" cy="291450"/>
          </a:xfrm>
        </p:grpSpPr>
        <p:sp>
          <p:nvSpPr>
            <p:cNvPr id="9876" name="Google Shape;9876;p7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9" name="Google Shape;9879;p70"/>
          <p:cNvGrpSpPr/>
          <p:nvPr/>
        </p:nvGrpSpPr>
        <p:grpSpPr>
          <a:xfrm>
            <a:off x="858994" y="3307061"/>
            <a:ext cx="371998" cy="421927"/>
            <a:chOff x="-1575775" y="3238300"/>
            <a:chExt cx="258350" cy="293025"/>
          </a:xfrm>
        </p:grpSpPr>
        <p:sp>
          <p:nvSpPr>
            <p:cNvPr id="9880" name="Google Shape;9880;p7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7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70"/>
          <p:cNvGrpSpPr/>
          <p:nvPr/>
        </p:nvGrpSpPr>
        <p:grpSpPr>
          <a:xfrm>
            <a:off x="4153362" y="3318663"/>
            <a:ext cx="421927" cy="399248"/>
            <a:chOff x="-1592325" y="3957400"/>
            <a:chExt cx="293025" cy="277275"/>
          </a:xfrm>
        </p:grpSpPr>
        <p:sp>
          <p:nvSpPr>
            <p:cNvPr id="9886" name="Google Shape;9886;p7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70"/>
          <p:cNvGrpSpPr/>
          <p:nvPr/>
        </p:nvGrpSpPr>
        <p:grpSpPr>
          <a:xfrm>
            <a:off x="3640232" y="3310744"/>
            <a:ext cx="369730" cy="420775"/>
            <a:chOff x="-778700" y="3612425"/>
            <a:chExt cx="256775" cy="292225"/>
          </a:xfrm>
        </p:grpSpPr>
        <p:sp>
          <p:nvSpPr>
            <p:cNvPr id="9891" name="Google Shape;9891;p7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70"/>
          <p:cNvGrpSpPr/>
          <p:nvPr/>
        </p:nvGrpSpPr>
        <p:grpSpPr>
          <a:xfrm>
            <a:off x="6111733" y="3828305"/>
            <a:ext cx="340731" cy="387641"/>
            <a:chOff x="7728464" y="1561258"/>
            <a:chExt cx="349719" cy="397866"/>
          </a:xfrm>
        </p:grpSpPr>
        <p:sp>
          <p:nvSpPr>
            <p:cNvPr id="9898" name="Google Shape;9898;p7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0" name="Google Shape;9900;p70"/>
          <p:cNvGrpSpPr/>
          <p:nvPr/>
        </p:nvGrpSpPr>
        <p:grpSpPr>
          <a:xfrm>
            <a:off x="4034702" y="3828305"/>
            <a:ext cx="387681" cy="387641"/>
            <a:chOff x="5611350" y="1561258"/>
            <a:chExt cx="397907" cy="397866"/>
          </a:xfrm>
        </p:grpSpPr>
        <p:sp>
          <p:nvSpPr>
            <p:cNvPr id="9901" name="Google Shape;9901;p7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7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7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70"/>
          <p:cNvGrpSpPr/>
          <p:nvPr/>
        </p:nvGrpSpPr>
        <p:grpSpPr>
          <a:xfrm>
            <a:off x="4553987" y="3925571"/>
            <a:ext cx="387610" cy="193109"/>
            <a:chOff x="6140660" y="1661097"/>
            <a:chExt cx="397835" cy="198202"/>
          </a:xfrm>
        </p:grpSpPr>
        <p:sp>
          <p:nvSpPr>
            <p:cNvPr id="9906" name="Google Shape;9906;p7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70"/>
          <p:cNvGrpSpPr/>
          <p:nvPr/>
        </p:nvGrpSpPr>
        <p:grpSpPr>
          <a:xfrm>
            <a:off x="5073202" y="3828305"/>
            <a:ext cx="387681" cy="387641"/>
            <a:chOff x="6669907" y="1561258"/>
            <a:chExt cx="397907" cy="397866"/>
          </a:xfrm>
        </p:grpSpPr>
        <p:sp>
          <p:nvSpPr>
            <p:cNvPr id="9911" name="Google Shape;9911;p7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7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6" name="Google Shape;9916;p70"/>
          <p:cNvGrpSpPr/>
          <p:nvPr/>
        </p:nvGrpSpPr>
        <p:grpSpPr>
          <a:xfrm>
            <a:off x="5592488" y="3828305"/>
            <a:ext cx="387641" cy="387641"/>
            <a:chOff x="7199196" y="1561258"/>
            <a:chExt cx="397866" cy="397866"/>
          </a:xfrm>
        </p:grpSpPr>
        <p:sp>
          <p:nvSpPr>
            <p:cNvPr id="9917" name="Google Shape;9917;p7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7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0" name="Google Shape;9920;p70"/>
          <p:cNvGrpSpPr/>
          <p:nvPr/>
        </p:nvGrpSpPr>
        <p:grpSpPr>
          <a:xfrm>
            <a:off x="1958433" y="3885842"/>
            <a:ext cx="387681" cy="272572"/>
            <a:chOff x="3386036" y="1746339"/>
            <a:chExt cx="397907" cy="279762"/>
          </a:xfrm>
        </p:grpSpPr>
        <p:sp>
          <p:nvSpPr>
            <p:cNvPr id="9921" name="Google Shape;9921;p7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3" name="Google Shape;9923;p70"/>
          <p:cNvGrpSpPr/>
          <p:nvPr/>
        </p:nvGrpSpPr>
        <p:grpSpPr>
          <a:xfrm>
            <a:off x="2483722" y="2756270"/>
            <a:ext cx="424195" cy="420775"/>
            <a:chOff x="-5613150" y="3991275"/>
            <a:chExt cx="294600" cy="292225"/>
          </a:xfrm>
        </p:grpSpPr>
        <p:sp>
          <p:nvSpPr>
            <p:cNvPr id="9924" name="Google Shape;9924;p7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3" name="Google Shape;9933;p70"/>
          <p:cNvGrpSpPr/>
          <p:nvPr/>
        </p:nvGrpSpPr>
        <p:grpSpPr>
          <a:xfrm>
            <a:off x="2996130" y="3828288"/>
            <a:ext cx="387681" cy="387681"/>
            <a:chOff x="4417380" y="1687279"/>
            <a:chExt cx="397907" cy="397907"/>
          </a:xfrm>
        </p:grpSpPr>
        <p:sp>
          <p:nvSpPr>
            <p:cNvPr id="9934" name="Google Shape;9934;p7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7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6" name="Google Shape;9936;p70"/>
          <p:cNvGrpSpPr/>
          <p:nvPr/>
        </p:nvGrpSpPr>
        <p:grpSpPr>
          <a:xfrm>
            <a:off x="7942611" y="3308537"/>
            <a:ext cx="387661" cy="387661"/>
            <a:chOff x="2869999" y="1687279"/>
            <a:chExt cx="397887" cy="397887"/>
          </a:xfrm>
        </p:grpSpPr>
        <p:sp>
          <p:nvSpPr>
            <p:cNvPr id="9937" name="Google Shape;9937;p7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70"/>
          <p:cNvGrpSpPr/>
          <p:nvPr/>
        </p:nvGrpSpPr>
        <p:grpSpPr>
          <a:xfrm>
            <a:off x="2477718" y="3828664"/>
            <a:ext cx="386807" cy="386929"/>
            <a:chOff x="3902887" y="1687655"/>
            <a:chExt cx="397010" cy="397135"/>
          </a:xfrm>
        </p:grpSpPr>
        <p:sp>
          <p:nvSpPr>
            <p:cNvPr id="9940" name="Google Shape;9940;p7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70"/>
          <p:cNvGrpSpPr/>
          <p:nvPr/>
        </p:nvGrpSpPr>
        <p:grpSpPr>
          <a:xfrm>
            <a:off x="3515416" y="3828288"/>
            <a:ext cx="387681" cy="387681"/>
            <a:chOff x="4933458" y="1687279"/>
            <a:chExt cx="397907" cy="397907"/>
          </a:xfrm>
        </p:grpSpPr>
        <p:sp>
          <p:nvSpPr>
            <p:cNvPr id="9943" name="Google Shape;9943;p7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5" name="Google Shape;9945;p70"/>
          <p:cNvGrpSpPr/>
          <p:nvPr/>
        </p:nvGrpSpPr>
        <p:grpSpPr>
          <a:xfrm>
            <a:off x="6348367" y="3308537"/>
            <a:ext cx="387661" cy="387661"/>
            <a:chOff x="1379798" y="1723250"/>
            <a:chExt cx="397887" cy="397887"/>
          </a:xfrm>
        </p:grpSpPr>
        <p:sp>
          <p:nvSpPr>
            <p:cNvPr id="9946" name="Google Shape;9946;p7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7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7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0" name="Google Shape;9950;p70"/>
          <p:cNvGrpSpPr/>
          <p:nvPr/>
        </p:nvGrpSpPr>
        <p:grpSpPr>
          <a:xfrm>
            <a:off x="5286246" y="3308537"/>
            <a:ext cx="387681" cy="387661"/>
            <a:chOff x="266768" y="1721375"/>
            <a:chExt cx="397907" cy="397887"/>
          </a:xfrm>
        </p:grpSpPr>
        <p:sp>
          <p:nvSpPr>
            <p:cNvPr id="9951" name="Google Shape;9951;p7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7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3" name="Google Shape;9953;p70"/>
          <p:cNvGrpSpPr/>
          <p:nvPr/>
        </p:nvGrpSpPr>
        <p:grpSpPr>
          <a:xfrm>
            <a:off x="5817327" y="3308537"/>
            <a:ext cx="387641" cy="387661"/>
            <a:chOff x="864491" y="1723250"/>
            <a:chExt cx="397866" cy="397887"/>
          </a:xfrm>
        </p:grpSpPr>
        <p:sp>
          <p:nvSpPr>
            <p:cNvPr id="9954" name="Google Shape;9954;p7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7" name="Google Shape;9957;p7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8" name="Google Shape;9958;p70"/>
          <p:cNvGrpSpPr/>
          <p:nvPr/>
        </p:nvGrpSpPr>
        <p:grpSpPr>
          <a:xfrm>
            <a:off x="3016407" y="2204348"/>
            <a:ext cx="427578" cy="421351"/>
            <a:chOff x="-5254775" y="3631325"/>
            <a:chExt cx="296950" cy="292625"/>
          </a:xfrm>
        </p:grpSpPr>
        <p:sp>
          <p:nvSpPr>
            <p:cNvPr id="9959" name="Google Shape;9959;p7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7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6" name="Google Shape;9966;p70"/>
          <p:cNvGrpSpPr/>
          <p:nvPr/>
        </p:nvGrpSpPr>
        <p:grpSpPr>
          <a:xfrm>
            <a:off x="7411672" y="3308924"/>
            <a:ext cx="387539" cy="386888"/>
            <a:chOff x="2408992" y="1722875"/>
            <a:chExt cx="397761" cy="397093"/>
          </a:xfrm>
        </p:grpSpPr>
        <p:sp>
          <p:nvSpPr>
            <p:cNvPr id="9967" name="Google Shape;9967;p7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70"/>
          <p:cNvGrpSpPr/>
          <p:nvPr/>
        </p:nvGrpSpPr>
        <p:grpSpPr>
          <a:xfrm>
            <a:off x="2503892" y="3309051"/>
            <a:ext cx="423079" cy="424159"/>
            <a:chOff x="-1591550" y="3597475"/>
            <a:chExt cx="293825" cy="294575"/>
          </a:xfrm>
        </p:grpSpPr>
        <p:sp>
          <p:nvSpPr>
            <p:cNvPr id="9970" name="Google Shape;9970;p7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76"/>
        <p:cNvGrpSpPr/>
        <p:nvPr/>
      </p:nvGrpSpPr>
      <p:grpSpPr>
        <a:xfrm>
          <a:off x="0" y="0"/>
          <a:ext cx="0" cy="0"/>
          <a:chOff x="0" y="0"/>
          <a:chExt cx="0" cy="0"/>
        </a:xfrm>
      </p:grpSpPr>
      <p:pic>
        <p:nvPicPr>
          <p:cNvPr id="9977" name="Google Shape;9977;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2"/>
          <p:cNvSpPr txBox="1">
            <a:spLocks noGrp="1"/>
          </p:cNvSpPr>
          <p:nvPr>
            <p:ph type="title"/>
          </p:nvPr>
        </p:nvSpPr>
        <p:spPr>
          <a:xfrm>
            <a:off x="4378800" y="1267200"/>
            <a:ext cx="3633000" cy="14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THE </a:t>
            </a:r>
            <a:r>
              <a:rPr lang="en">
                <a:highlight>
                  <a:schemeClr val="dk2"/>
                </a:highlight>
              </a:rPr>
              <a:t>PROJECT</a:t>
            </a:r>
            <a:endParaRPr>
              <a:highlight>
                <a:schemeClr val="dk2"/>
              </a:highlight>
            </a:endParaRPr>
          </a:p>
        </p:txBody>
      </p:sp>
      <p:sp>
        <p:nvSpPr>
          <p:cNvPr id="559" name="Google Shape;559;p32"/>
          <p:cNvSpPr txBox="1">
            <a:spLocks noGrp="1"/>
          </p:cNvSpPr>
          <p:nvPr>
            <p:ph type="subTitle" idx="1"/>
          </p:nvPr>
        </p:nvSpPr>
        <p:spPr>
          <a:xfrm>
            <a:off x="4378800" y="3155725"/>
            <a:ext cx="4045200" cy="89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 It’s terribly hot — even hotter than Mercury</a:t>
            </a:r>
            <a:endParaRPr/>
          </a:p>
        </p:txBody>
      </p:sp>
      <p:pic>
        <p:nvPicPr>
          <p:cNvPr id="560" name="Google Shape;560;p32"/>
          <p:cNvPicPr preferRelativeResize="0"/>
          <p:nvPr/>
        </p:nvPicPr>
        <p:blipFill rotWithShape="1">
          <a:blip r:embed="rId3">
            <a:alphaModFix/>
          </a:blip>
          <a:srcRect l="16291" r="21761"/>
          <a:stretch/>
        </p:blipFill>
        <p:spPr>
          <a:xfrm>
            <a:off x="1071825" y="1233175"/>
            <a:ext cx="2795700" cy="3008700"/>
          </a:xfrm>
          <a:prstGeom prst="roundRect">
            <a:avLst>
              <a:gd name="adj" fmla="val 4616"/>
            </a:avLst>
          </a:prstGeom>
          <a:noFill/>
          <a:ln w="28575" cap="flat" cmpd="sng">
            <a:solidFill>
              <a:schemeClr val="dk1"/>
            </a:solidFill>
            <a:prstDash val="solid"/>
            <a:round/>
            <a:headEnd type="none" w="sm" len="sm"/>
            <a:tailEnd type="none" w="sm" len="sm"/>
          </a:ln>
          <a:effectLst>
            <a:outerShdw dist="38100" dir="3300000" algn="bl" rotWithShape="0">
              <a:srgbClr val="000000"/>
            </a:outerShdw>
          </a:effectLst>
        </p:spPr>
      </p:pic>
      <p:sp>
        <p:nvSpPr>
          <p:cNvPr id="561" name="Google Shape;561;p32"/>
          <p:cNvSpPr txBox="1"/>
          <p:nvPr/>
        </p:nvSpPr>
        <p:spPr>
          <a:xfrm>
            <a:off x="720000" y="377250"/>
            <a:ext cx="4210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ubik Light"/>
                <a:ea typeface="Rubik Light"/>
                <a:cs typeface="Rubik Light"/>
                <a:sym typeface="Rubik Light"/>
              </a:rPr>
              <a:t>// THIS IS THE NAME OF THE PROJECT</a:t>
            </a:r>
            <a:endParaRPr>
              <a:solidFill>
                <a:schemeClr val="dk1"/>
              </a:solidFill>
              <a:latin typeface="Rubik Light"/>
              <a:ea typeface="Rubik Light"/>
              <a:cs typeface="Rubik Light"/>
              <a:sym typeface="Rubik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3"/>
          <p:cNvSpPr/>
          <p:nvPr/>
        </p:nvSpPr>
        <p:spPr>
          <a:xfrm>
            <a:off x="926450" y="1618763"/>
            <a:ext cx="1611300" cy="2471400"/>
          </a:xfrm>
          <a:prstGeom prst="roundRect">
            <a:avLst>
              <a:gd name="adj" fmla="val 7424"/>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3035850" y="3658775"/>
            <a:ext cx="29004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txBox="1">
            <a:spLocks noGrp="1"/>
          </p:cNvSpPr>
          <p:nvPr>
            <p:ph type="subTitle" idx="1"/>
          </p:nvPr>
        </p:nvSpPr>
        <p:spPr>
          <a:xfrm>
            <a:off x="3024800" y="1430250"/>
            <a:ext cx="5388000" cy="191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 It’s terribly hot — even hotter than Mercury”</a:t>
            </a:r>
            <a:endParaRPr/>
          </a:p>
        </p:txBody>
      </p:sp>
      <p:sp>
        <p:nvSpPr>
          <p:cNvPr id="569" name="Google Shape;569;p33"/>
          <p:cNvSpPr txBox="1">
            <a:spLocks noGrp="1"/>
          </p:cNvSpPr>
          <p:nvPr>
            <p:ph type="subTitle" idx="2"/>
          </p:nvPr>
        </p:nvSpPr>
        <p:spPr>
          <a:xfrm>
            <a:off x="3024800" y="3711725"/>
            <a:ext cx="30945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grpSp>
        <p:nvGrpSpPr>
          <p:cNvPr id="570" name="Google Shape;570;p33"/>
          <p:cNvGrpSpPr/>
          <p:nvPr/>
        </p:nvGrpSpPr>
        <p:grpSpPr>
          <a:xfrm>
            <a:off x="1412898" y="2535508"/>
            <a:ext cx="638398" cy="637906"/>
            <a:chOff x="4729682" y="1948422"/>
            <a:chExt cx="339393" cy="339131"/>
          </a:xfrm>
        </p:grpSpPr>
        <p:sp>
          <p:nvSpPr>
            <p:cNvPr id="571" name="Google Shape;571;p33"/>
            <p:cNvSpPr/>
            <p:nvPr/>
          </p:nvSpPr>
          <p:spPr>
            <a:xfrm>
              <a:off x="4749645" y="2048521"/>
              <a:ext cx="302652" cy="178838"/>
            </a:xfrm>
            <a:custGeom>
              <a:avLst/>
              <a:gdLst/>
              <a:ahLst/>
              <a:cxnLst/>
              <a:rect l="l" t="t" r="r" b="b"/>
              <a:pathLst>
                <a:path w="13872" h="8197" extrusionOk="0">
                  <a:moveTo>
                    <a:pt x="12331" y="0"/>
                  </a:moveTo>
                  <a:cubicBezTo>
                    <a:pt x="12178" y="0"/>
                    <a:pt x="12022" y="26"/>
                    <a:pt x="11870" y="81"/>
                  </a:cubicBezTo>
                  <a:lnTo>
                    <a:pt x="9124" y="1076"/>
                  </a:lnTo>
                  <a:cubicBezTo>
                    <a:pt x="8567" y="1274"/>
                    <a:pt x="8236" y="1805"/>
                    <a:pt x="8236" y="2362"/>
                  </a:cubicBezTo>
                  <a:lnTo>
                    <a:pt x="1857" y="4683"/>
                  </a:lnTo>
                  <a:lnTo>
                    <a:pt x="1857" y="6380"/>
                  </a:lnTo>
                  <a:lnTo>
                    <a:pt x="0" y="6380"/>
                  </a:lnTo>
                  <a:lnTo>
                    <a:pt x="0" y="8197"/>
                  </a:lnTo>
                  <a:lnTo>
                    <a:pt x="4589" y="8197"/>
                  </a:lnTo>
                  <a:lnTo>
                    <a:pt x="4589" y="6380"/>
                  </a:lnTo>
                  <a:lnTo>
                    <a:pt x="2758" y="6380"/>
                  </a:lnTo>
                  <a:lnTo>
                    <a:pt x="2758" y="5332"/>
                  </a:lnTo>
                  <a:lnTo>
                    <a:pt x="8540" y="3224"/>
                  </a:lnTo>
                  <a:cubicBezTo>
                    <a:pt x="8807" y="3538"/>
                    <a:pt x="9191" y="3723"/>
                    <a:pt x="9592" y="3723"/>
                  </a:cubicBezTo>
                  <a:cubicBezTo>
                    <a:pt x="9750" y="3723"/>
                    <a:pt x="9909" y="3695"/>
                    <a:pt x="10066" y="3635"/>
                  </a:cubicBezTo>
                  <a:lnTo>
                    <a:pt x="12798" y="2654"/>
                  </a:lnTo>
                  <a:cubicBezTo>
                    <a:pt x="13500" y="2388"/>
                    <a:pt x="13871" y="1606"/>
                    <a:pt x="13620" y="890"/>
                  </a:cubicBezTo>
                  <a:cubicBezTo>
                    <a:pt x="13412" y="339"/>
                    <a:pt x="12887" y="0"/>
                    <a:pt x="12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4750213" y="1948422"/>
              <a:ext cx="179122" cy="153944"/>
            </a:xfrm>
            <a:custGeom>
              <a:avLst/>
              <a:gdLst/>
              <a:ahLst/>
              <a:cxnLst/>
              <a:rect l="l" t="t" r="r" b="b"/>
              <a:pathLst>
                <a:path w="8210" h="7056" extrusionOk="0">
                  <a:moveTo>
                    <a:pt x="2732" y="1845"/>
                  </a:moveTo>
                  <a:lnTo>
                    <a:pt x="2732" y="2759"/>
                  </a:lnTo>
                  <a:lnTo>
                    <a:pt x="1831" y="2759"/>
                  </a:lnTo>
                  <a:lnTo>
                    <a:pt x="1831" y="1845"/>
                  </a:lnTo>
                  <a:close/>
                  <a:moveTo>
                    <a:pt x="4563" y="1845"/>
                  </a:moveTo>
                  <a:lnTo>
                    <a:pt x="4563" y="2759"/>
                  </a:lnTo>
                  <a:lnTo>
                    <a:pt x="3648" y="2759"/>
                  </a:lnTo>
                  <a:lnTo>
                    <a:pt x="3648" y="1845"/>
                  </a:lnTo>
                  <a:close/>
                  <a:moveTo>
                    <a:pt x="6380" y="1845"/>
                  </a:moveTo>
                  <a:lnTo>
                    <a:pt x="6380" y="2759"/>
                  </a:lnTo>
                  <a:lnTo>
                    <a:pt x="5464" y="2759"/>
                  </a:lnTo>
                  <a:lnTo>
                    <a:pt x="5464" y="1845"/>
                  </a:lnTo>
                  <a:close/>
                  <a:moveTo>
                    <a:pt x="1" y="1"/>
                  </a:moveTo>
                  <a:lnTo>
                    <a:pt x="1" y="4589"/>
                  </a:lnTo>
                  <a:lnTo>
                    <a:pt x="3913" y="4589"/>
                  </a:lnTo>
                  <a:lnTo>
                    <a:pt x="6380" y="7056"/>
                  </a:lnTo>
                  <a:lnTo>
                    <a:pt x="6380" y="4589"/>
                  </a:lnTo>
                  <a:lnTo>
                    <a:pt x="8210" y="4589"/>
                  </a:lnTo>
                  <a:lnTo>
                    <a:pt x="8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4729682" y="2247322"/>
              <a:ext cx="339393" cy="40231"/>
            </a:xfrm>
            <a:custGeom>
              <a:avLst/>
              <a:gdLst/>
              <a:ahLst/>
              <a:cxnLst/>
              <a:rect l="l" t="t" r="r" b="b"/>
              <a:pathLst>
                <a:path w="15556" h="1844" extrusionOk="0">
                  <a:moveTo>
                    <a:pt x="1" y="0"/>
                  </a:moveTo>
                  <a:lnTo>
                    <a:pt x="1" y="1843"/>
                  </a:lnTo>
                  <a:lnTo>
                    <a:pt x="15556" y="1843"/>
                  </a:lnTo>
                  <a:lnTo>
                    <a:pt x="155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4988918" y="2187716"/>
              <a:ext cx="39664" cy="39642"/>
            </a:xfrm>
            <a:custGeom>
              <a:avLst/>
              <a:gdLst/>
              <a:ahLst/>
              <a:cxnLst/>
              <a:rect l="l" t="t" r="r" b="b"/>
              <a:pathLst>
                <a:path w="1818" h="1817" extrusionOk="0">
                  <a:moveTo>
                    <a:pt x="1" y="0"/>
                  </a:moveTo>
                  <a:lnTo>
                    <a:pt x="1" y="1817"/>
                  </a:lnTo>
                  <a:lnTo>
                    <a:pt x="1817" y="1817"/>
                  </a:lnTo>
                  <a:lnTo>
                    <a:pt x="18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33"/>
          <p:cNvSpPr txBox="1"/>
          <p:nvPr/>
        </p:nvSpPr>
        <p:spPr>
          <a:xfrm>
            <a:off x="720000" y="377250"/>
            <a:ext cx="36198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ubik Light"/>
                <a:ea typeface="Rubik Light"/>
                <a:cs typeface="Rubik Light"/>
                <a:sym typeface="Rubik Light"/>
              </a:rPr>
              <a:t>// THIS IS A QUOTE</a:t>
            </a:r>
            <a:endParaRPr>
              <a:solidFill>
                <a:schemeClr val="dk1"/>
              </a:solidFill>
              <a:latin typeface="Rubik Light"/>
              <a:ea typeface="Rubik Light"/>
              <a:cs typeface="Rubik Light"/>
              <a:sym typeface="Rubik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34"/>
          <p:cNvSpPr txBox="1">
            <a:spLocks noGrp="1"/>
          </p:cNvSpPr>
          <p:nvPr>
            <p:ph type="body" idx="1"/>
          </p:nvPr>
        </p:nvSpPr>
        <p:spPr>
          <a:xfrm>
            <a:off x="796200" y="3481425"/>
            <a:ext cx="4590000" cy="8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 IMAGE IS WORTH A </a:t>
            </a:r>
            <a:r>
              <a:rPr lang="en">
                <a:highlight>
                  <a:schemeClr val="lt2"/>
                </a:highlight>
              </a:rPr>
              <a:t>THOUSAND WORDS</a:t>
            </a:r>
            <a:endParaRPr>
              <a:highlight>
                <a:schemeClr val="lt2"/>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5"/>
          <p:cNvSpPr txBox="1">
            <a:spLocks noGrp="1"/>
          </p:cNvSpPr>
          <p:nvPr>
            <p:ph type="title" idx="2"/>
          </p:nvPr>
        </p:nvSpPr>
        <p:spPr>
          <a:xfrm>
            <a:off x="3123450" y="1174960"/>
            <a:ext cx="2897100" cy="131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86" name="Google Shape;586;p35"/>
          <p:cNvSpPr txBox="1">
            <a:spLocks noGrp="1"/>
          </p:cNvSpPr>
          <p:nvPr>
            <p:ph type="title"/>
          </p:nvPr>
        </p:nvSpPr>
        <p:spPr>
          <a:xfrm>
            <a:off x="3013675" y="2578060"/>
            <a:ext cx="3116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SECTION A</a:t>
            </a:r>
            <a:endParaRPr/>
          </a:p>
        </p:txBody>
      </p:sp>
      <p:sp>
        <p:nvSpPr>
          <p:cNvPr id="587" name="Google Shape;587;p35"/>
          <p:cNvSpPr txBox="1">
            <a:spLocks noGrp="1"/>
          </p:cNvSpPr>
          <p:nvPr>
            <p:ph type="subTitle" idx="1"/>
          </p:nvPr>
        </p:nvSpPr>
        <p:spPr>
          <a:xfrm>
            <a:off x="3131325" y="3452585"/>
            <a:ext cx="2897100" cy="566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Here you can describe the topic of the section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graphicFrame>
        <p:nvGraphicFramePr>
          <p:cNvPr id="592" name="Google Shape;592;p36"/>
          <p:cNvGraphicFramePr/>
          <p:nvPr/>
        </p:nvGraphicFramePr>
        <p:xfrm>
          <a:off x="936550" y="1574400"/>
          <a:ext cx="3000000" cy="3000000"/>
        </p:xfrm>
        <a:graphic>
          <a:graphicData uri="http://schemas.openxmlformats.org/drawingml/2006/table">
            <a:tbl>
              <a:tblPr>
                <a:noFill/>
                <a:tableStyleId>{B10B42D4-28A1-419B-9E05-71221B9C0FBD}</a:tableStyleId>
              </a:tblPr>
              <a:tblGrid>
                <a:gridCol w="1454175">
                  <a:extLst>
                    <a:ext uri="{9D8B030D-6E8A-4147-A177-3AD203B41FA5}">
                      <a16:colId xmlns:a16="http://schemas.microsoft.com/office/drawing/2014/main" val="20000"/>
                    </a:ext>
                  </a:extLst>
                </a:gridCol>
                <a:gridCol w="1454175">
                  <a:extLst>
                    <a:ext uri="{9D8B030D-6E8A-4147-A177-3AD203B41FA5}">
                      <a16:colId xmlns:a16="http://schemas.microsoft.com/office/drawing/2014/main" val="20001"/>
                    </a:ext>
                  </a:extLst>
                </a:gridCol>
                <a:gridCol w="1454175">
                  <a:extLst>
                    <a:ext uri="{9D8B030D-6E8A-4147-A177-3AD203B41FA5}">
                      <a16:colId xmlns:a16="http://schemas.microsoft.com/office/drawing/2014/main" val="20002"/>
                    </a:ext>
                  </a:extLst>
                </a:gridCol>
                <a:gridCol w="1454175">
                  <a:extLst>
                    <a:ext uri="{9D8B030D-6E8A-4147-A177-3AD203B41FA5}">
                      <a16:colId xmlns:a16="http://schemas.microsoft.com/office/drawing/2014/main" val="20003"/>
                    </a:ext>
                  </a:extLst>
                </a:gridCol>
                <a:gridCol w="1454175">
                  <a:extLst>
                    <a:ext uri="{9D8B030D-6E8A-4147-A177-3AD203B41FA5}">
                      <a16:colId xmlns:a16="http://schemas.microsoft.com/office/drawing/2014/main" val="20004"/>
                    </a:ext>
                  </a:extLst>
                </a:gridCol>
              </a:tblGrid>
              <a:tr h="438925">
                <a:tc>
                  <a:txBody>
                    <a:bodyPr/>
                    <a:lstStyle/>
                    <a:p>
                      <a:pPr marL="0" lvl="0" indent="0" algn="ctr" rtl="0">
                        <a:spcBef>
                          <a:spcPts val="0"/>
                        </a:spcBef>
                        <a:spcAft>
                          <a:spcPts val="0"/>
                        </a:spcAft>
                        <a:buNone/>
                      </a:pPr>
                      <a:r>
                        <a:rPr lang="en" sz="1600">
                          <a:solidFill>
                            <a:schemeClr val="dk1"/>
                          </a:solidFill>
                          <a:latin typeface="Rubik Light"/>
                          <a:ea typeface="Rubik Light"/>
                          <a:cs typeface="Rubik Light"/>
                          <a:sym typeface="Rubik Light"/>
                        </a:rPr>
                        <a:t>MON</a:t>
                      </a:r>
                      <a:endParaRPr sz="1600">
                        <a:solidFill>
                          <a:schemeClr val="dk1"/>
                        </a:solidFill>
                        <a:latin typeface="Rubik Light"/>
                        <a:ea typeface="Rubik Light"/>
                        <a:cs typeface="Rubik Light"/>
                        <a:sym typeface="Rubik Ligh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Rubik Light"/>
                          <a:ea typeface="Rubik Light"/>
                          <a:cs typeface="Rubik Light"/>
                          <a:sym typeface="Rubik Light"/>
                        </a:rPr>
                        <a:t>TUE</a:t>
                      </a:r>
                      <a:endParaRPr sz="1600">
                        <a:solidFill>
                          <a:schemeClr val="dk1"/>
                        </a:solidFill>
                        <a:latin typeface="Rubik Light"/>
                        <a:ea typeface="Rubik Light"/>
                        <a:cs typeface="Rubik Light"/>
                        <a:sym typeface="Rubik Ligh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Rubik Light"/>
                          <a:ea typeface="Rubik Light"/>
                          <a:cs typeface="Rubik Light"/>
                          <a:sym typeface="Rubik Light"/>
                        </a:rPr>
                        <a:t>WED</a:t>
                      </a:r>
                      <a:endParaRPr sz="1600">
                        <a:solidFill>
                          <a:schemeClr val="dk1"/>
                        </a:solidFill>
                        <a:latin typeface="Rubik Light"/>
                        <a:ea typeface="Rubik Light"/>
                        <a:cs typeface="Rubik Light"/>
                        <a:sym typeface="Rubik Ligh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Rubik Light"/>
                          <a:ea typeface="Rubik Light"/>
                          <a:cs typeface="Rubik Light"/>
                          <a:sym typeface="Rubik Light"/>
                        </a:rPr>
                        <a:t>THU</a:t>
                      </a:r>
                      <a:endParaRPr sz="1600">
                        <a:solidFill>
                          <a:schemeClr val="dk1"/>
                        </a:solidFill>
                        <a:latin typeface="Rubik Light"/>
                        <a:ea typeface="Rubik Light"/>
                        <a:cs typeface="Rubik Light"/>
                        <a:sym typeface="Rubik Ligh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dk1"/>
                          </a:solidFill>
                          <a:latin typeface="Rubik Light"/>
                          <a:ea typeface="Rubik Light"/>
                          <a:cs typeface="Rubik Light"/>
                          <a:sym typeface="Rubik Light"/>
                        </a:rPr>
                        <a:t>FRI</a:t>
                      </a:r>
                      <a:endParaRPr sz="1600">
                        <a:solidFill>
                          <a:schemeClr val="dk1"/>
                        </a:solidFill>
                        <a:latin typeface="Rubik Light"/>
                        <a:ea typeface="Rubik Light"/>
                        <a:cs typeface="Rubik Light"/>
                        <a:sym typeface="Rubik Ligh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26450">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1</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2</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3</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4</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5</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26450">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8</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9</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10</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11</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12</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3450">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15</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16</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17</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18</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19</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3450">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22</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23</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24</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25</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26</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43450">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29</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30</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Inter"/>
                          <a:ea typeface="Inter"/>
                          <a:cs typeface="Inter"/>
                          <a:sym typeface="Inter"/>
                        </a:rPr>
                        <a:t>31</a:t>
                      </a: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93" name="Google Shape;593;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SCHEDULE</a:t>
            </a:r>
            <a:endParaRPr/>
          </a:p>
        </p:txBody>
      </p:sp>
      <p:sp>
        <p:nvSpPr>
          <p:cNvPr id="594" name="Google Shape;594;p36"/>
          <p:cNvSpPr/>
          <p:nvPr/>
        </p:nvSpPr>
        <p:spPr>
          <a:xfrm>
            <a:off x="936545" y="4428469"/>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6"/>
          <p:cNvSpPr/>
          <p:nvPr/>
        </p:nvSpPr>
        <p:spPr>
          <a:xfrm>
            <a:off x="3798920" y="4428469"/>
            <a:ext cx="140400" cy="140400"/>
          </a:xfrm>
          <a:prstGeom prst="ellipse">
            <a:avLst/>
          </a:prstGeom>
          <a:solidFill>
            <a:schemeClr val="accent3"/>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6"/>
          <p:cNvSpPr/>
          <p:nvPr/>
        </p:nvSpPr>
        <p:spPr>
          <a:xfrm>
            <a:off x="6295745" y="4428469"/>
            <a:ext cx="140400" cy="140400"/>
          </a:xfrm>
          <a:prstGeom prst="ellipse">
            <a:avLst/>
          </a:prstGeom>
          <a:solidFill>
            <a:schemeClr val="accent5"/>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6"/>
          <p:cNvSpPr txBox="1">
            <a:spLocks noGrp="1"/>
          </p:cNvSpPr>
          <p:nvPr>
            <p:ph type="subTitle" idx="4294967295"/>
          </p:nvPr>
        </p:nvSpPr>
        <p:spPr>
          <a:xfrm>
            <a:off x="1076950" y="4377925"/>
            <a:ext cx="25029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a:t>
            </a:r>
            <a:endParaRPr/>
          </a:p>
        </p:txBody>
      </p:sp>
      <p:sp>
        <p:nvSpPr>
          <p:cNvPr id="598" name="Google Shape;598;p36"/>
          <p:cNvSpPr txBox="1">
            <a:spLocks noGrp="1"/>
          </p:cNvSpPr>
          <p:nvPr>
            <p:ph type="subTitle" idx="4294967295"/>
          </p:nvPr>
        </p:nvSpPr>
        <p:spPr>
          <a:xfrm>
            <a:off x="3939339" y="4377925"/>
            <a:ext cx="23052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really hot</a:t>
            </a:r>
            <a:endParaRPr/>
          </a:p>
        </p:txBody>
      </p:sp>
      <p:sp>
        <p:nvSpPr>
          <p:cNvPr id="599" name="Google Shape;599;p36"/>
          <p:cNvSpPr txBox="1">
            <a:spLocks noGrp="1"/>
          </p:cNvSpPr>
          <p:nvPr>
            <p:ph type="subTitle" idx="4294967295"/>
          </p:nvPr>
        </p:nvSpPr>
        <p:spPr>
          <a:xfrm>
            <a:off x="6436150" y="4377925"/>
            <a:ext cx="2305200" cy="2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really cold</a:t>
            </a:r>
            <a:endParaRPr/>
          </a:p>
        </p:txBody>
      </p:sp>
    </p:spTree>
  </p:cSld>
  <p:clrMapOvr>
    <a:masterClrMapping/>
  </p:clrMapOvr>
</p:sld>
</file>

<file path=ppt/theme/theme1.xml><?xml version="1.0" encoding="utf-8"?>
<a:theme xmlns:a="http://schemas.openxmlformats.org/drawingml/2006/main" name="Little Pop-Up Windows Meeting by Slidesgo">
  <a:themeElements>
    <a:clrScheme name="Simple Light">
      <a:dk1>
        <a:srgbClr val="2D2E27"/>
      </a:dk1>
      <a:lt1>
        <a:srgbClr val="FCF4E6"/>
      </a:lt1>
      <a:dk2>
        <a:srgbClr val="FFB09C"/>
      </a:dk2>
      <a:lt2>
        <a:srgbClr val="9FF1B7"/>
      </a:lt2>
      <a:accent1>
        <a:srgbClr val="B5F1C6"/>
      </a:accent1>
      <a:accent2>
        <a:srgbClr val="787FF0"/>
      </a:accent2>
      <a:accent3>
        <a:srgbClr val="898FF0"/>
      </a:accent3>
      <a:accent4>
        <a:srgbClr val="FFBBAA"/>
      </a:accent4>
      <a:accent5>
        <a:srgbClr val="9FF1B7"/>
      </a:accent5>
      <a:accent6>
        <a:srgbClr val="787FF0"/>
      </a:accent6>
      <a:hlink>
        <a:srgbClr val="2D2E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1572</Words>
  <Application>Microsoft Office PowerPoint</Application>
  <PresentationFormat>On-screen Show (16:9)</PresentationFormat>
  <Paragraphs>287</Paragraphs>
  <Slides>44</Slides>
  <Notes>44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Arial</vt:lpstr>
      <vt:lpstr>Red Hat Text</vt:lpstr>
      <vt:lpstr>Amatic SC</vt:lpstr>
      <vt:lpstr>Proxima Nova Semibold</vt:lpstr>
      <vt:lpstr>Calibri</vt:lpstr>
      <vt:lpstr>Roboto Medium</vt:lpstr>
      <vt:lpstr>Roboto Condensed Light</vt:lpstr>
      <vt:lpstr>Rubik Light</vt:lpstr>
      <vt:lpstr>Proxima Nova</vt:lpstr>
      <vt:lpstr>Inter</vt:lpstr>
      <vt:lpstr>Little Pop-Up Windows Meeting by Slidesgo</vt:lpstr>
      <vt:lpstr>Slidesgo Final Pages</vt:lpstr>
      <vt:lpstr>A DATING WEBSITE CUPID</vt:lpstr>
      <vt:lpstr>TABLE OF CONTENTS</vt:lpstr>
      <vt:lpstr>MEETING OBJECTIVES</vt:lpstr>
      <vt:lpstr>AGENDA</vt:lpstr>
      <vt:lpstr>ABOUT THE PROJECT</vt:lpstr>
      <vt:lpstr>PowerPoint Presentation</vt:lpstr>
      <vt:lpstr>PowerPoint Presentation</vt:lpstr>
      <vt:lpstr>01</vt:lpstr>
      <vt:lpstr>PROJECT SCHEDULE</vt:lpstr>
      <vt:lpstr>PROJECT TIMELINE</vt:lpstr>
      <vt:lpstr>CHECKLIST</vt:lpstr>
      <vt:lpstr>KPI DASHBOARD - PART 01</vt:lpstr>
      <vt:lpstr>KPI DASHBOARD - PART 02</vt:lpstr>
      <vt:lpstr>150,000</vt:lpstr>
      <vt:lpstr>STATUS REPORT</vt:lpstr>
      <vt:lpstr>RAID SUMMARY</vt:lpstr>
      <vt:lpstr>15K</vt:lpstr>
      <vt:lpstr>AWESOME WORDS</vt:lpstr>
      <vt:lpstr>PowerPoint Presentation</vt:lpstr>
      <vt:lpstr>UPCOMING EVENTS</vt:lpstr>
      <vt:lpstr>PROJECT DEMO</vt:lpstr>
      <vt:lpstr>THIS IS THE SLIDE TITLE</vt:lpstr>
      <vt:lpstr>THANKS!</vt:lpstr>
      <vt:lpstr>ALTERNATIVE RESOURCES</vt:lpstr>
      <vt:lpstr>BUSINESS MEETING ICON PACK</vt:lpstr>
      <vt:lpstr>RESOURCES</vt:lpstr>
      <vt:lpstr>Instructions for use (free users)</vt:lpstr>
      <vt:lpstr>Instructions for use (premium users)</vt:lpstr>
      <vt:lpstr>Fonts &amp; colors used</vt:lpstr>
      <vt:lpstr>PowerPoint Presentation</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DATING WEBSITE CUPID</dc:title>
  <cp:lastModifiedBy>Do Thanh Dat</cp:lastModifiedBy>
  <cp:revision>1</cp:revision>
  <dcterms:modified xsi:type="dcterms:W3CDTF">2021-05-18T14:32:59Z</dcterms:modified>
</cp:coreProperties>
</file>